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20" r:id="rId2"/>
    <p:sldId id="392" r:id="rId3"/>
    <p:sldId id="331" r:id="rId4"/>
    <p:sldId id="390" r:id="rId5"/>
    <p:sldId id="414" r:id="rId6"/>
    <p:sldId id="415" r:id="rId7"/>
    <p:sldId id="433" r:id="rId8"/>
    <p:sldId id="408" r:id="rId9"/>
    <p:sldId id="418" r:id="rId10"/>
    <p:sldId id="419" r:id="rId11"/>
    <p:sldId id="387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20"/>
            <p14:sldId id="392"/>
            <p14:sldId id="331"/>
            <p14:sldId id="390"/>
            <p14:sldId id="414"/>
            <p14:sldId id="415"/>
            <p14:sldId id="433"/>
            <p14:sldId id="408"/>
            <p14:sldId id="418"/>
            <p14:sldId id="419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3T20:35:00.7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25340 6976 679 0,'0'0'19'0,"0"0"5"0,0 0-24 0,0 0 0 0,0 0 0 0,0 0 0 15,0 0 79-15,-4-9 11 0,4 3 2 0,0-3 1 0,0 9-14 0,4-3-3 16,0-2-1-16,-1 5 0 0,4-6-59 0,0 0-16 16,0 6 0-16,0-6 8 0,-3 0-8 0,3 0 0 15,-4 0 0-15,-3 6 0 0,0 0 0 0,0 0 0 16,0 0 0-16,0 0 0 0,0 0 27 0,0 0 3 15,0 0 1-15,0 0 0 0,0 0-13 0,0 0-2 16,0 12-1-16,0 0 0 0,0-6 6 0,-3 5 2 16,3-11 0-16,0 3 0 0,0 9-23 0,0 0 0 15,0-12 0-15,0 0-12 0,0 6 53 0,0-6 11 0,0 0 1 0,0 0 1 16,0 0-35-16,0 0-7 0,0 0-2 0,3 6 0 16,-3-6-10-16,0 0 0 15,0 0 0-15,0 0 0 0,0 0 0 0,4 5 0 0,3 7 0 16,-3-6 0-16,-4-6 0 0,0 0 0 0,0 0 0 15,0 0 0-15,0 0 0 0,0 0 0 0,0 0 0 0,0 0 0 16,0 0 0-16,0 0 0 0,0 9 0 0,0-9 0 16,0 0 0-16,0 0 0 0,0 0 0 0,0 0 0 15,0 0 0-15,0 0 0 0,0 0 0 0,0 0 0 16,0 0 0-16,3 6 0 0,1 0 0 0,-4-6 0 16,0 0 0-16,0 0 0 0,0-6 0 0,0 0 0 15,0-3 0-15,0 3 0 0,0-6 0 0,-4 1 0 16,4-4 0-16,-3 0 0 0,3 1 0 0,-4 2 0 15,0 0 0-15,1-3 0 0,-1 4 0 16,1-1 0-16,-1 0 0 0,4 0 0 16,-3-2-12-16,3 5 12 0,-4 6-18 0,1-3 4 0,-1-6 1 0,4 12 0 15,0 0 4-15,0 0 1 0,0 0 0 0,0 0 0 16,0 0 8-16,0 0-12 0,0 0 12 0,0 0-12 16,0 0-15-16,0 0-3 0,-7 6-1 0,4 6 0 15,-1-3 76-15,1 0 15 16,-1-1 4-16,1 4 0 0,3 0-47 0,-4-6-9 0,0 0-8 0,4-6 12 15,0 6-12-15,0-1 0 0,-3 4-12 0,3 3 12 0,0-12 0 0,0 6 0 16,0 0 0-16,0-6 0 0,0 0 20 0,0 0 12 16,3 6 3-16,1 0 0 0,0 2-27 0,-1 4-8 15,4 0 0-15,-3 0 0 0,3-7 0 0,-4 1 8 16,1 0-8-16,3 0 0 0,-4 3 0 0,1-6 0 16,-4-3 0-16,0 0 0 0,7 6 8 0,-7-6-8 0,0 0 0 15,0 0 0-15,0 0 18 0,7-3-3 16,-3 0-1-16,-1-3 0 0,1 0 27 0,-4 6 6 15,0 0 1-15,0-6 0 0,3-6-19 0,-3 1-3 0,0 5-1 16,0-6 0-16,-3 0-25 0,3 9 0 16,0 3 0-16,-4-5 0 0,1-1 0 0,3 0 0 15,-4 0 0-15,0 0 0 0,1-6 0 0,-1 3 0 0,4-2 0 0,-3-1 0 16,3 12-15-16,0 0-8 0,0 0-1 0,0 0-1 31,-4 12-11-31,1-6-3 0,-1-1 0 0,4 4 0 0,-3 3 39 0,-1 0 0 0,1-6 0 0,3 0 0 16,-4 2 0-16,1 4 0 0,-1 0 0 0,1 0 0 15,3-1 0-15,0 1 0 0,0-12 0 0,0 0 0 16,0 0 0-16,0 0 0 0,0 0 0 0,0 0 0 16,0 0 24-16,3 0 12 0,1 0 2 0,-1-6 1 15,4 0-17-15,0 0-3 0,0 1-1 0,4-7 0 16,0 0-9-16,-4 0-1 0,3 4-8 0,1-4 12 16,-1 0-12-16,-3 0 0 0,0 6 0 0,1 0 0 15,-5 1-11-15,1 2-5 0,-4 3 0 0,0 0-1 16,0 0-24-16,0 0-5 0,0 0-1 0,0 0 0 0,-7 6 37 15,-1-1 10-15,1 4 0 0,-3 3 0 0,3 0 0 0,-4 0 0 16,4-1 0-16,-3 10 0 0,2-15 0 0,1 5 0 16,0 7 0-16,0-12 0 0,4 0 0 0,3-6 0 15,0 0 0-15,0 0 0 0,0 0 0 0,0 0 0 16,0 0 0-16,0 0 0 0,0 0 50 0,0 0 11 16,0 0 3-16,0 0 0 15,7 3-103-15,0-3-20 0,-4-6-4 0,4 3-1 0,4 3 52 0,-7-6 12 16,3 6 0-16,0-12 0 0,0 12-12 0,-7 0 0 15,0 0 0-15,0 0 0 16,3 12-32-16,-3-12-7 0,0 0-1 0,-3 6 0 16,-1 6 20-16,1 2 4 0,-1 4 1 0,1-3 0 15,-4-3-8-15,0 5-1 0,7-17-1 0,-8 12 0 0,-2 6 37 0,3 8 0 16,0-14 0-16,-4 0 0 0,4-12 0 0,0 5 0 0,0 4 0 16,0 0 0-16,7-9 26 0,0 0 13 0,-7-6 2 0,7 6 1 15,0 0-67 1,0 0-14-16,0-12-2 0,0 12-1 0,0 0-13 15,7 0-2-15,0-5-1 0,-3-1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six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47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86E57-ADD2-458F-A5DD-ACB249CCF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87474-AE46-44E8-AC2A-AB6EC16DC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607178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Danglars, </a:t>
            </a:r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jete</a:t>
            </a:r>
            <a:r>
              <a:rPr lang="en-US" dirty="0"/>
              <a:t>-t-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lettre</a:t>
            </a:r>
            <a:r>
              <a:rPr lang="en-US" dirty="0"/>
              <a:t> au coin de la </a:t>
            </a:r>
            <a:r>
              <a:rPr lang="en-US" dirty="0" err="1"/>
              <a:t>taverne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la chose que Fernand et Danglars </a:t>
            </a:r>
            <a:r>
              <a:rPr lang="en-US" dirty="0" err="1"/>
              <a:t>partagent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4572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six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36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9554"/>
            <a:ext cx="10515600" cy="549740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Who won the Nobel Prize this year?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 is the man who won the Nobel Prize.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Everyone is talking about Napoléon Bonaparte.</a:t>
            </a:r>
          </a:p>
          <a:p>
            <a:pPr marL="0" indent="0">
              <a:buNone/>
            </a:pP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Napoléon Bonaparte is the general everyone is talking about.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makes Carnegie Hall special?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Carnegie Hall is the place where the best music is performed.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Comment se rend-on à La Salle de Carnegie? 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8FFBE-0C62-416C-B8D6-D8E4B3696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8734E-BF98-4ACC-891B-EA03D6924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would you like for dinner?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Alberich</a:t>
            </a:r>
            <a:r>
              <a:rPr lang="en-US" dirty="0"/>
              <a:t> stole the ring that Mime made.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Anne arrives we will start the music.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Anne turned sixteen years old the day when the war started.</a:t>
            </a:r>
          </a:p>
          <a:p>
            <a:pPr marL="0" indent="0">
              <a:buNone/>
            </a:pPr>
            <a:r>
              <a:rPr lang="en-US" dirty="0"/>
              <a:t>	    	</a:t>
            </a:r>
          </a:p>
        </p:txBody>
      </p:sp>
    </p:spTree>
    <p:extLst>
      <p:ext uri="{BB962C8B-B14F-4D97-AF65-F5344CB8AC3E}">
        <p14:creationId xmlns:p14="http://schemas.microsoft.com/office/powerpoint/2010/main" val="360219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13D36-529A-4EFC-AF6E-C528F1C83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8B869-E455-41DC-8CFE-F203DFAC3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aérobique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188907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D279EE-4E1E-4EBA-8226-EE56D1A9B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8E26F0E-870B-4969-BB59-9D9F10E58A1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73902" y="1855757"/>
            <a:ext cx="3058958" cy="4305200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64E9B8A-425C-40E9-BD82-CC00B0BE90D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130321" y="1944117"/>
            <a:ext cx="3334800" cy="420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2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DC392-7D42-4882-9174-D4BC2BB72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C24ACD5-B263-4C88-8719-EA3B4B7C1B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26665" y="1906709"/>
            <a:ext cx="2793501" cy="398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414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15A715-1D05-4BAF-A54B-02427A100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EDEC6BE-BF48-4661-AFD1-FE2EEDA5F7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3785" y="2286000"/>
            <a:ext cx="6445800" cy="338924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CA7B6A0-8B14-4D59-A8D4-555DE8650D45}"/>
                  </a:ext>
                </a:extLst>
              </p14:cNvPr>
              <p14:cNvContentPartPr/>
              <p14:nvPr/>
            </p14:nvContentPartPr>
            <p14:xfrm>
              <a:off x="9117360" y="2450880"/>
              <a:ext cx="52560" cy="144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CA7B6A0-8B14-4D59-A8D4-555DE8650D4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08000" y="2441520"/>
                <a:ext cx="71280" cy="16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40284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38785</TotalTime>
  <Words>150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486</cp:revision>
  <cp:lastPrinted>2017-02-06T17:28:50Z</cp:lastPrinted>
  <dcterms:created xsi:type="dcterms:W3CDTF">2016-10-03T16:25:09Z</dcterms:created>
  <dcterms:modified xsi:type="dcterms:W3CDTF">2025-02-06T16:26:57Z</dcterms:modified>
</cp:coreProperties>
</file>