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1" r:id="rId2"/>
    <p:sldId id="392" r:id="rId3"/>
    <p:sldId id="412" r:id="rId4"/>
    <p:sldId id="421" r:id="rId5"/>
    <p:sldId id="417" r:id="rId6"/>
    <p:sldId id="420" r:id="rId7"/>
    <p:sldId id="419" r:id="rId8"/>
    <p:sldId id="408" r:id="rId9"/>
    <p:sldId id="413" r:id="rId10"/>
    <p:sldId id="418" r:id="rId11"/>
    <p:sldId id="387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92"/>
            <p14:sldId id="412"/>
            <p14:sldId id="421"/>
            <p14:sldId id="417"/>
            <p14:sldId id="420"/>
            <p14:sldId id="419"/>
            <p14:sldId id="408"/>
            <p14:sldId id="413"/>
            <p14:sldId id="418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07T15:47:13.1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22585 12264 899 0,'0'0'25'0,"0"0"7"0,0-9-32 0,0 4 0 0,-4-1 0 0,4 6 0 0,0 0 78 0,0 0 10 16,-3-3 1-16,3 3 1 0,0 0-15 0,0 0-3 16,0 0-1-16,0 0 0 0,0 0-16 0,0 0-3 15,0 0-1-15,0 0 0 0,-7 3-39 0,3 3-12 16,-3-1 0-16,4 4 0 0,3-9 12 0,-4 12-4 15,-3-6 0-15,7-6-8 0,-4 6 0 0,1-3 0 0,-4 3 0 16,3-1 0-16,-3 1 0 0,4 0 8 0,-4 6-8 0,0-6 10 16,-4 0-10-16,4 5 0 0,-4-5 0 0,1 6 0 15,3 0 12-15,-4-3 1 0,4 2 0 16,0-5 0-16,0 3-13 0,0-3 0 0,0 0 0 16,3 3 0-16,-3-3 0 0,4-3 0 15,3-3 0-15,0 0 0 0,0 0-10 0,3 5 10 0,-3-5-8 16,0 0 8-16,4 6 0 0,3-6-8 0,0 0 8 0,0 0 0 15,4 0 0-15,-4 0 9 0,3-6 0 0,1 6 0 16,-1-2 8-16,-2-1 2 0,2 0 0 0,1 3 0 16,-1-3-19-16,1 0 0 0,-4 6 8 0,0-3-8 15,4 0 0-15,-4 3 0 0,0-3 0 0,0 3 0 16,-4 2-22-16,4 1-8 0,0 6-2 0,-3-6 0 16,-1 0 6-16,-3 0 1 0,4 0 0 0,-4-6 0 15,0 5 14-15,0 1 11 0,0 3-13 0,0 3 5 0,-4-12 8 0,4 12-8 16,4-9 8-16,-4 5-8 0,-4 1 8 0,-3 0 11 15,4-3-3-15,-1 3 0 0,1-3-8 0,-1 0 12 16,1-1-12-16,3-5 12 0,0 12-2 0,-4-6 0 16,4-6 0-16,-3 9 0 0,3-9-10 0,-4 6 8 15,4-6-8-15,-7 6 8 0,4 0 3 0,3-6 0 16,0 0 0-16,0 0 0 0,-4 11-11 16,4-11 0-16,0 0 0 0,0 0 0 0,0 0 0 0,0 0 0 15,0 0 0-15,0 0 0 0,0 0 0 0,0 0 0 16,0 0-11-16,0 0 11 0,0 6 0 0,0 0 0 15,0-6 0-15,0 9 0 0,0-3 0 0,0 3 0 16,0-1 0-16,-4 4 0 0,4-6 0 0,-3 6 8 16,-1-3-8-16,-3 5 8 0,0 1-8 0,0-3 11 15,0 5-11-15,0-8 12 0,0 3 6 0,0 0 2 0,4-6 0 0,3-6 0 16,0 0-20-16,0 0 0 0,0 0 0 0,0 0 0 16,0 0 0-16,0 0 0 0,0 11 0 0,0-8 0 31,3 6-69-31,1-3-21 0,3 0-4 0,-4 0-608 0</inkml:trace>
  <inkml:trace contextRef="#ctx0" brushRef="#br0" timeOffset="21466.289">5320 6696 806 0,'0'0'17'0,"0"0"4"0,0 0 1 0,-4 6 2 0,1 0-24 0,3-6 0 0,0 0 0 0,0 0 0 15,0 9 56-15,3 3 6 0,-3-1 2 0,4-5 0 16,-4 6-52-16,3-6-12 16,4 6 0-16,1 2 0 0,-1-8 0 0,0 12 0 0,3-3 0 0,-3 8 0 0,0 1 23 0,0-7 1 15,4 10 1-15,-4-4 0 0,0 4-9 16,0 2-1-16,-7 9-1 0,0 3 0 0,4 4 3 0,-4-7 1 15,-4-3 0-15,1 9 0 0,-1 6 10 0,-3-3 1 16,0-9 1-16,-4-5 0 0,1-10 9 16,3 1 1-16,3 2 1 0,-3-2 0 0,4 2-33 15,-1-8-8-15,4-1 0 0,-3-5 0 0,-1-3 0 0,4-3 0 16,-3 0 0 0,3-6 0-16,0 0 51 0,0 0 8 0,0 0 1 0,0 0 1 0,0 0-46 0,-4-6-15 15,0 3 8-15,1 0-8 0,-1 0 55 0,-3-3 7 16,0 3 2-16,0-6 0 15,-3 4-77-15,-1-1-15 0,0-6-4 0,-10 0 0 16,7 0-12-16,-3 1-4 0,-1-4 0 0,-3 3 0 16,3-5-12-16,-10 5-4 0,3-3 0 0,-3-3 0 15,0 13-2-15,7-10-1 0,-11 0 0 0,7 0 0 16,0-2-9-16,4-10-3 0,7 4 0 0,0-4 0 16,0 4-17-16,7-1-4 0</inkml:trace>
  <inkml:trace contextRef="#ctx0" brushRef="#br0" timeOffset="21887.596">4953 6761 615 0,'0'-21'13'15,"-4"10"3"-15,8-7 1 0,-4 6 1 0,4 9-18 0,-4-3 0 0,3-11 0 0,1 5 0 16,-1-3 61-16,1 3 9 0,-1 1 2 0,1 5 0 0,-1 0-37 0,1 0-7 16,-4 6-2-16,0 0 0 0,0 0 1 0,0 0 0 15,0 0 0-15,0 0 0 0,0 0 5 0,0 0 0 16,0 0 1-16,0 6 0 0,0 0-17 0,0 0-3 16,0 5-1-16,0 1 0 0,-4-3 0 0,8-3-1 15,-4-6 0-15,0 0 0 0,3 6-11 16,1-6 0-16,3 0 0 0,3 0 0 0,5 0 15 0,-5-6-3 15,4 0 0-15,4 0 0 0,7-3-12 16,-4 3-18-16,3-5 4 0,5 5 1 0,-1 0 45 0,0-6 10 16,0 3 2-16,8-2 0 0,-12 5-27 0,8 0-5 15,0 0 0-15,3 0-1 0,-10 6-11 0,7 0 0 16,-8 0 0-16,1 6 0 0,0-6 0 0,-4 6 0 0,0 0-14 0,-7 0 5 16,4 2-3-16,-4 4 0 15,3-6 0-15,-2 6 0 16,-8 0-40-16,3-4-9 0,8 7-2 0,-1 0 0 15</inkml:trace>
  <inkml:trace contextRef="#ctx0" brushRef="#br0" timeOffset="22654.653">5592 7258 1177 0,'0'0'25'0,"0"0"6"0,0 0 1 0,0 0 2 0,0 0-34 0,0 0 0 0,0 0 0 0,-8 6 0 15,8-6 85-15,-3 5 11 0,3-5 1 0,0 0 1 16,0 0-58-16,0 0-11 0,0 0-2 0,0 0-1 15,0 0-2-15,0 0 0 0,0 0 0 0,-7-2 0 16,7 2-15-16,-4-6-9 0,1 3 10 16,3 3-10-16,0 0 0 0,0 0 0 0,0 0 0 0,0 0 0 15,0 0-17-15,0 0 0 0,3 3 0 0,8 0 0 16,-4 2 1-16,4 4 1 0,-1 3 0 0,1 0 0 16,-1-6-11-16,4 5-2 15,-3-2-1-15,0 9 0 0,-4-12 47 0,3 0 10 0,-3 0 1 0,0-1 1 16,0-5-30-16,0 6 0 0,1-6 0 0,-5 6 0 15,1-12 13-15,-4 6 3 0,0 0 1 0,0 0 0 0,7 0 2 16,-4-6 0-16,1-5 0 0,-4-1 0 0,3-9-19 16,-3 10 0-16,0-7 0 0,0-6 0 0,-3 10 25 15,-1-10 2-15,-3 7 0 0,0-1 0 0,0-3-42 16,-4 10-8-16,1-1-1 0,-1-3-1 16,1 9-11-16,3 0-1 15,-4 1-1-15,0 5 0 0,-3 0 15 0,4 0 3 0,3 0 1 0,0 5 0 16,0 7-3-16,3 3-1 0,1 2 0 0,-1 1 0 15,0 0 9-15,4 2 2 0,0-2 0 0,0 0 0 0,4 2 12 0,-4-2 0 16,4-6 0-16,-1-4-9 0,4 1 9 0,-3 6 11 16,3-3-3-16,-4-1 0 0,4 4 4 0,0-9 0 15,0 0 0-15,4 0 0 0,0 0-4 0,-4 0-8 16,0-1 12-16,0 7-4 0,3 0-8 0,-3-9 0 0,7 6 0 16,-3 0 0-16,0 8 0 0,-1-5 0 0,4 0 0 15,4-1 0-15,-4 4 0 0,-7 3 0 0,4-1 0 0,3-2 0 31,0-6-46-31,-3 0-14 0,-4-3-4 0,3 0 0 16,-3-1-68-16,0-5-15 0,18-11-2 0,-11-4-1 0</inkml:trace>
  <inkml:trace contextRef="#ctx0" brushRef="#br0" timeOffset="59759.708">6974 7217 813 0,'0'0'17'0,"0"0"4"0,0 0 1 0,0 0 2 0,-3 5-24 0,3-5 0 0,-4 6 0 0,1 0 0 15,-1 6 69-15,-3-6 9 0,4 0 2 0,-1-3 0 16,-3 3-28-16,4-4-4 0,-4 1-2 0,0 0 0 16,-1 0 26-16,5-3 4 0,-4 0 2 0,-4 0 0 15,8 6-21-15,-4-6-4 0,0 12-1 0,3-12 0 0,4 0-27 0,0 0-5 16,0 0-2-16,0 0 0 0,0 0-18 0,0 0 0 16,0 0-8-16,0 12 8 0,4-6-13 0,-1 5 3 15,4 4 1-15,-3-3 0 0,6 5 9 0,-3 1-12 16,-3 3 12-16,-1 2-12 0,5 4 12 0,-1 2 0 15,-4-2 0-15,1 2 0 0,-1-6 0 16,-3 10 0-16,0-10 0 0,0 7 0 0,0 2 0 16,-3-8 0-16,3 8 0 0,-4-3 0 15,1 4 10-15,-4-7 4 0,3 3 1 0,-3 1 0 0,3 2 9 0,1 1 1 16,-8-4 1-16,8-3 0 0,-4-11-2 0,3 0-1 16,1 2 0-16,3 1 0 0,-4-6-23 0,1 3-13 15,3-10 1-15,-4 7 1 0,4-6 11 0,0-6 12 16,0 0-2-16,0 0-1 0,0 0 9 0,0 0 2 0,0 0 0 15,0 0 0-15,-3-6-12 0,-1-6-8 0,0 7 12 0,4-13-12 16,-3 3 0-16,-1 3 0 0,4-5 0 0,0-1 0 16,0 3 0-16,-3-2 0 0,3-1 0 0,0 1 0 15,0 2-12-15,0-3-10 0,-4 1-2 0,4-4 0 16,0 3 24-16,0-5 0 0,0 2 0 0,0-2 0 16,0-4 14-16,4-2 7 0,-4-3 2 0,0 2 0 15,0-8-23-15,0 9 0 0,-4-7 0 0,4 4 0 16,0 0-14-16,0 2-7 0,0 1-2 0,0 2 0 15,-3-5 23-15,-1 3 0 0,1-7 0 0,3 10 0 16,-4-9 0-16,4 2 0 0,4 4 0 0,-4-4 0 16,0 4 0-16,3 14 0 0,1 4 0 0,-1-7 0 15,4 3 0-15,0 4 0 0,4-7 0 0,-4 6 0 16,4-3 0-16,-1 1 16 0,4-1-2 0,-7 3-1 16,8 6-13-16,-5 1-18 0,1 5 4 0,-1 0 1 0,-3-6 1 15,4 12 1-15,-4-1 0 0,4 1 0 0,-4 6-9 16,3 3-3-16,-3 2 0 0,7 1 0 15,-14 6-7-15,7 2-2 0,-3 3 0 0,3 4 0 0,-3 2 19 0,-1-3 3 16,1 1 1-16,-4-4 0 0,3 0 9 0,-3-2 0 16,-3-4 0-16,3-5 0 0,-4-3 0 0,4-3 8 15,-3-1-8-15,-1 1 11 0,0-6 1 0,1 0 0 16,3-6 0-16,-7 3 0 0,0-3-12 0,-4-6-9 16,1 3 9-16,-1-3-13 0,1-6 33 0,-5 1 8 0,1-1 0 15,0-3 1-15,0 3-41 0,4-5-9 0,-1 5-2 0,4-9 0 31,-7 10-113-31,7 5-24 0</inkml:trace>
  <inkml:trace contextRef="#ctx0" brushRef="#br0" timeOffset="60464.57">7225 7196 662 0,'0'0'14'0,"0"0"3"0,0 0 1 0,0 0 2 0,0 0-20 0,0 0 0 16,0 0 0-16,0 0 0 0,0 6 52 0,3 0 8 16,-3-6 0-16,-3 9 1 0,3 2 30 0,-4-5 5 15,1 12 2-15,-1-6 0 0,1 2-41 0,-1 4-8 16,1 0-1-16,-1-4-1 0,-3 4-17 0,4 0-3 16,-1-7-1-16,4 7 0 0,-3-9 20 0,3 3 4 15,0-12 1-15,0 0 0 0,0 5-31 0,0-5-5 16,0 0-2-16,0 0 0 0,7 0 28 0,-4 0 6 15,4-5 1-15,4 5 0 0,-1-6-26 0,-3 0-5 0,4 3-1 16,3-3 0-16,-3 0-16 0,6 0 0 0,-10 0 0 16,4 0 0-16,0 6 0 0,3-5 0 15,-4-1 0-15,4 6 0 0,-3-6 0 0,0 6 0 16,-4 0 0-16,0 0 0 0,0 0-16 0,3-6 0 16,-6 6 0-16,-1 0 0 15,1 0-24-15,-4 0-4 0,0 0-2 0,0 0 0 0,0-15 46 0,0 9 8 0,0 0 3 0,0-5 0 16,0-1-25-16,0 0-5 0,-4-3-1 0,4 4 0 15,-3-13 11-15,-1 12 9 0,-6 1-13 0,3-1 5 16,3-3 8-16,-3 3 0 0,-4 7 0 0,4-1 8 16,-3 6 4-16,-1-6 0 0,1 3 1 0,-1 0 0 15,0 3-13-15,1 0 0 0,3 0 0 0,0 3 0 16,-4 6 0-16,4-3 0 0,0-1 0 0,0 7 0 16,0 3 0-16,3-3 0 0,1 5 0 0,3 7 0 15,-4-7 0-15,4-2 0 0,0 3 0 0,0-6 0 16,4-1 0-16,-1 1 0 0,1 3 0 0,3-9 0 0,0 5 0 15,0 4 0-15,0-6 0 0,4 0 0 0,-8 3 0 0,1-7 0 16,3 1 0-16,-4 6 0 0,8-6 0 0,-4-3 0 16,0 0 0-16,4 0 0 0,-1 0 0 0,-3 3 0 15,0-1 0-15,4-2 0 0,0 3 0 0,-4-6 0 16,3 0 0-16,1-6 0 16,-4 1-53-16,3 2-7 0,1 3-2 0</inkml:trace>
  <inkml:trace contextRef="#ctx0" brushRef="#br0" timeOffset="61039.957">7616 7264 583 0,'0'0'12'0,"0"0"4"0,0 0 0 0,0 0 0 0,0 0-16 0,0 0 0 0,0 0 0 0,4 5 0 15,0 1 60-15,3 3 8 0,-7-9 1 0,3 6 1 16,1 6-11-16,-1-6-3 0,-3-6 0 0,4 6 0 16,3 2 7-16,-7 7 1 15,0 0 0-15,0-3 0 0,0-1 0 0,0-2 0 0,0 0 0 16,-7 6 0-16,3-4-52 0,4 1-12 0,-3 0 0 0,3-3 0 0,-4 0 41 0,4-1 6 15,-3 4 1 1,3-6 0-16,0 6-36 0,0-12-12 0,0 0 0 0,0 0 9 16,0 0-1-16,0 0 0 0,0 0 0 0,0 0 0 15,0 0-8-15,3-6 10 0,-3 0-10 0,0 0 10 0,4-6 6 0,-4 4 2 16,3-7 0-16,-3 6 0 0,0-3-29 0,0 1-5 16,0-4-2-16,0 0 0 0,0 0 40 0,0 4 8 15,4 5 2-15,-4-9 0 0,0-3-32 0,0 1 0 16,7-1 0-16,-7-2 0 15,3 8-20-15,-3-12-9 0,4 7-3 0,3 2 0 16,0 3 32-16,0 0 0 0,0 7 0 0,0-1 0 0,0 6 0 0,0-6 0 0,0 0 0 16,4 0 0-16,-4 12 0 0,0-3 0 0,4 0 0 0,-4 3 0 15,0 0 0-15,0-1 0 0,0 7 0 16,-4 0 0-16,-3 3-10 0,4 2 10 0,-1 1-10 16,-3-3 10-16,4-1 0 15,-1 7 0-15,1-3 0 0,-1-4 0 0,-3 10 0 0,4-12 0 16,-1-1 0-16,1 4 10 0,-4-6-10 0,0 0 0 15,4 2 0-15,-1-5 0 0,1-6 18 0,-1 12 2 0,1-12 0 16,-4 0 0 0,3 0-40-16,1-6-7 0,-1 0-1 0</inkml:trace>
  <inkml:trace contextRef="#ctx0" brushRef="#br0" timeOffset="61573.046">8072 7123 1497 0,'0'0'32'0,"0"0"8"0,0 0 0 0,0 0 4 0,-8-6-36 0,5 0-8 16,3 6 0-16,0 0 0 0,-7-6 53 0,0 6 9 16,7 0 2-16,-7 0 0 0,0-12 0 0,3 6 0 15,4 6 0-15,-10 0 0 0,3-3-52 0,0 3-12 16,-1 0 0-16,-2 0 0 0,3 0 0 0,-4 3 0 0,1 3 0 15,-1 6 0-15,1-6 0 0,-1 0 0 16,4 0 0-16,0 5 0 0,0-2 0 0,3 9-12 16,-3-12 3-16,4 5 0 0,3 1 9 0,-4 3-10 15,4-3 10-15,4-1-10 0,-4 1 10 0,3 0-12 0,8-3 12 16,-11-1-12-16,7 1 12 0,0-3 0 16,0 0 0-16,4-6 0 0,-4 6 0 0,0-6 0 15,3 0 0-15,1 0 0 0,-1 0 0 0,1 6 8 0,0-6-8 0,-1 0 11 16,4 0-11-16,-10 0 0 0,6 0 0 15,1 0 0-15,-4 0 0 0,4 0 0 0,-4 0 0 16,3 6 0-16,1 0 0 0,-4-6 0 0,-4 5 0 16,4 4 0-16,0 0 0 0,-3 0 0 0,3-3 0 0,-3 0 0 15,-1 0 11-15,-3-1-3 0,4 7-8 0,-4-3 12 16,-4 0-4-16,1 0 0 0,-1-3-8 0,1 5 12 16,-1 1-3-16,0-3-1 0,-3 0 0 0,4 0 0 15,-4-4-8-15,0 7 0 0,3-6 0 0,-3 6 8 16,4-6-8-16,-4 3-9 0,3 2 9 0,1-5-13 15,3-6 13-15,0 0-11 0,0 0 11 0,-8 0-10 16,1-3 10-16,0 0-10 0,0-3 10 0,0 3-10 16,0 3-15-16,7-5-3 0,-10-1-1 0,3 0 0 15,0 0-110-15,-1-6-21 0,-9-8-5 0,6 2-1 16</inkml:trace>
  <inkml:trace contextRef="#ctx0" brushRef="#br0" timeOffset="62244.832">8220 7252 1074 0,'0'0'30'0,"0"0"8"0,0 0-30 0,0 0-8 0,-7 6 0 0,0 0 0 16,3 2 52-16,1 4 10 0,-1 0 2 0,0 0 0 15,1-6 51-15,-1 2 10 0,4 1 3 0,0 6 0 16,4-9-72-16,-4 0-13 0,0 0-3 0,3-1-1 16,1 1-11-16,0 0-3 0,3-6 0 0,0 3 0 15,0-3-25-15,0 0 0 0,3 0 0 0,-3-3 0 16,4-3 36-16,0 0 3 0,3 6 0 0,-7 0 0 15,7-5-25-15,-4 5-5 0,5-6-1 0,-5 6 0 16,4 0-8-16,0-6 0 0,0 6 9 0,-3 0-9 16,3 0 0-16,-3 0 0 0,-4 0 0 0,3 0 0 0,1 0 0 15,-4 0-12-15,0 6 4 0,0-6 0 16,0 0-16-16,-7 0-2 0,4 6-1 0,-4-6 0 16,0 0-41-16,0 0-8 0,3 0-1 0,-3 0-1 0,4-6 52 15,-1 0 10-15,1 0 3 0,-4 6 0 16,-4-6-31-16,4-3-5 0,-3-3-2 0,-1 1 0 15,1-13 8-15,-1 7 2 0,-6 8 0 0,3-3 0 0,-4-6 41 0,0 4 8 16,-3 2 1-16,0 0 1 0,0 0 22 0,0 1 5 16,0 5 1-16,0 6 0 0,3-6-17 0,1 6-3 15,-1 6-1-15,0 0 0 0,1-6-33 0,-1 5-6 16,8 1-2-16,-11 6 0 0,3-6 24 0,4 3 0 16,0 3 0-16,0-1 0 0,0 1 0 0,3 0 0 0,-3-6 0 15,0 3 0-15,7-1 0 0,0 1 0 0,0 3 0 0,0-12 0 16,0 0 0-16,4 6 0 0,-1 0 0 0,1 5 0 15,3-8 0-15,0 3 0 0,0 3 0 0,-4 0 0 16,4 3 0-16,4-6 0 0,-4 5 0 0,4 7 0 16,-1-9 18-16,4 3 8 0,-3-1 2 0,3 7 0 15,-3-9-8-15,3 3-2 0,-4-1 0 0,4 1 0 16,-3-6-9 0,0 6-1-16,-1-6-8 0,1 2 12 0,-1 4-12 0,1-6 9 0,0 0-9 0,-1 0 8 31,1-6-52-31,3 0-10 0,-4-6-2 0,1 0-644 0</inkml:trace>
  <inkml:trace contextRef="#ctx0" brushRef="#br0" timeOffset="63017.595">9708 7208 1728 0,'0'0'38'0,"0"0"8"0,0 0 2 0,-7 3 0 0,0 0-39 0,0 0-9 0,0 2 0 0,-3-5 0 16,3 6 53-16,0-6 9 0,-1 0 2 0,1 0 0 15,0-6-20-15,-3 1-4 0,3-1-1 0,0 3 0 0,-4-3-25 0,4 3-5 16,0-6-1-16,0 9 0 0,0-6-8 0,0 6-11 16,7 0 3-16,-4 0 0 15,-3 0-25 1,0 0-5-16,4 0-1 0,-4 6 0 0,3 0 16 0,-3 3 3 0,3-3 1 0,1 5 0 16,-4 1-21-16,3 6-4 0,1-6 0 0,-4 8-1 0,0 4 53 15,3-10 12-15,-3 4 1 0,-3 6 1 0,3-4-22 16,-1-2 0-16,1-1 0 0,0 7 0 0,4-3 16 15,-1 2 0-15,1-11-1 0,-1 3 0 0,4-1-3 0,0 1 0 16,0-9 0-16,4 6 0 0,-1-7-12 0,1 7 9 16,3-9-9-16,0 3 8 0,0 0 0 0,4-6 0 15,-1 0 0-15,1 0 0 0,3-3-8 0,0 0 0 16,0 0 9-16,0-3-9 0,0 0 0 0,0-5 0 16,4-1 0-16,0 6 0 0,-4-9 0 0,0 1 0 15,-4 5 0-15,1-3 0 0,0 0 0 0,-4-5 0 16,0 8 0-16,-4 3 0 15,1 0-47-15,-4 0-13 0,0-6-4 0,-4 6 0 0,1 1 52 0,-1-1 12 0,-3 6 0 0,0 0 0 16,0-6 0-16,4 3 15 0,-5 3-3 16,8 0-1-16,-7 3-11 0,7-3-16 15,0 0 4-15,-3 6 1 0,-4 5 2 0,7-5 0 16,-4 6 0-16,8-3 0 0,-4 0 9 0,3 0 0 0,4-4 0 0,0 7 0 16,-3 0 0-16,3 0 0 0,0-6 0 0,-3 2 0 15,3 4 0-15,-4 0 12 0,4 0-2 0,0-6-1 16,0 5-9-16,-3-2 0 0,7 0 0 0,-4 0-766 15</inkml:trace>
  <inkml:trace contextRef="#ctx0" brushRef="#br0" timeOffset="63445.05">9264 6482 981 0,'0'0'28'0,"0"0"6"0,0 0-34 0,0 0 0 0,0 0 0 0,0 0 0 16,0 11 93-16,3-5 12 0,1 0 3 0,0 0 0 16,3 3-36-16,0 3-6 0,3 5-2 0,4-5 0 15,0 6-53-15,8 2-11 0,-5-2 0 0,4-1 0 16,4 4 0-16,-4 8 0 0,4-8 0 0,0 8 0 15,-4-11 0-15,4 3 0 0,-1-4 0 0,4 7 0 16,-3-9-18-16,-4-1 2 0,0 1 0 0,-3 3 0 16,3-13 16-16,0 4 0 0,1 0 0 0,-5 6 0 15,1-3-55 1,0-7-7-16,-4 7-2 0</inkml:trace>
  <inkml:trace contextRef="#ctx0" brushRef="#br0" timeOffset="71378.286">10894 6823 752 0,'0'0'16'0,"0"0"4"0,0 0 1 0,0 0 0 0,0 0-21 0,0 0 0 0,0 0 0 0,0 0 0 15,0 0 39-15,0 0 3 0,0 0 1 0,0 0 0 16,0 0-4-16,0 0-1 0,0 0 0 0,0 0 0 16,7 0-1-16,-7 0 0 0,0 0 0 0,0 0 0 15,0 0-17-15,0 0-3 0,0 0-1 0,0 0 0 16,0 0-5-16,0 0-2 0,0 0 0 0,0 0 0 0,0 0 33 15,0 0 6-15,0 0 2 0,0 0 0 0,0 0-35 0,0 0-7 16,0 0-8-16,0 0 11 0,0 0-11 0,0 6 0 16,3-1 0-16,-3 4-11 0,7-6 11 0,-3 3 0 15,-1 0 0-15,1 6 0 0,0-1-8 0,3-2 0 16,-4 0 0-16,1 0 0 0,3 9 8 0,0-7 0 16,0 4 0-16,0 9 0 0,0-7 0 0,0 7 0 15,-3-4 0-15,3 4 0 0,-7-4 11 0,3 10-3 16,-3-7 0-16,0 4 0 0,-3-4 0 0,3 1 0 15,-7-4 0-15,3 4 0 16,0-12 0-16,-3 8-8 0,4-2 12 0,-1-6-4 0,1-1-8 0,-1 4 0 16,1-3-10-16,-1 0 10 0,4-1 0 0,-3-2 0 0,3 0 0 15,0-3 0-15,0 3 0 0,0 2 15 16,0-5-2-16,0 0 0 0,0-6-13 0,0 0-18 0,0 0 4 0,0 0 1 31,0 12-11-31,3-9-1 0,-3-3-1 0,0 0 0 16,0 0-38-16,0 0-7 0,0 6-1 0,0-6-1 15,0 0-100-15,0 0-20 0</inkml:trace>
  <inkml:trace contextRef="#ctx0" brushRef="#br0" timeOffset="72024.257">11352 7369 1058 0,'0'0'23'0,"0"0"5"0,0-5 0 0,-3-1 3 0,3 0-31 0,-4 0 0 0,4-3 0 15,0 9 0-15,-3-976 80 0,3 1943 9 16,0-970 3-16,0 3 0 0,0 0-40 0,0 0-7 0,0 0-1 0,-7-3-1 16,0 3-12-16,0 3-3 0,0 0 0 0,-4-3 0 15,0 3-11-15,4-3-2 0,0 9-1 0,-3-3 0 16,3-6-6-16,-4 0-8 0,4 6 11 0,0-6-11 16,0 6 8-16,0-6-8 0,0 0 0 0,0 6 0 15,7-6 0-15,-4 0 0 0,1 0 0 0,-4 5 0 16,7-5 0-16,-4 0 0 0,4 0 0 0,-7 6 0 15,7-6 0-15,0 0 0 0,0 0 0 0,-3 6 0 16,3 0 0-16,0-6 0 0,0 0-12 16,0 6 3-16,0-6 9 0,0 9-8 0,0-3 8 0,0-6-8 15,0 0 8-15,3 11 0 0,1-5 0 0,-4-6 0 16,0 0 0-16,0 0 0 0,7 0 8 0,-7 0-8 16,0 0 0-16,10 0 0 0,1-6 0 0,3 6 0 15,-3-11 12-15,-1-1-3 0,-3 3 0 0,4-3 0 16,-1-5-9-16,-3 5 0 0,0-6 0 0,-3 9 0 15,3-2 0-15,-3-1 0 0,-1-6 0 0,1 12 0 0,-4 6 9 0,0 0 0 16,0 0 0-16,0 0 0 0,0 0-9 0,0 0-12 16,0 0 2-16,0 0 1 0,3 6 9 0,1 12-10 15,-1-6 10-15,-3-1-10 0,0-2 18 0,0 9 3 16,0-6 1-16,0-1 0 0,0-5 6 0,0 6 2 16,0-12 0-16,0 6 0 0,0-6-11 0,0 0-1 15,0 0-8-15,0 0 12 0,0 0-2 0,0 0-1 16,0 0 0-16,11 0 0 0,3-6-9 0,-4 3 0 15,5-6 0-15,-1 9-562 16,0-6-105-16</inkml:trace>
  <inkml:trace contextRef="#ctx0" brushRef="#br0" timeOffset="72667.544">12834 6646 1235 0,'-18'-12'35'0,"8"1"8"0,-1 5-35 0,-6-6-8 0,3-3 0 0,-8 1 0 15,5-1 68-15,-4 3 11 0,-1-8 2 0,1 8 1 16,4 0-18-16,-1 6-3 0,7 0-1 0,-3-5 0 16,0 5-27-16,4 0-5 0,-1 3-2 0,0 3 0 15,1 9-26-15,3-3 0 0,-4 0 0 0,1 5 0 16,3 7-11-16,-1 8-7 0,1-2-2 0,0 8 0 15,0-2 10-15,4 2 2 0,-1 3 0 0,1 3 0 16,-1 4 8-16,4-4 0 0,4 0 0 0,-4 0 0 16,0 3 10-16,3-5-2 0,4 2-8 0,-3 0 12 15,3-8-12-15,-4 8 0 16,4-12 0-16,1 9 0 0,-5 1 39 0,4-4 5 0,0-8 0 0,-3 8 1 16,-1-9-31-16,1 4-6 0,-1-9-8 0,1-1 11 15,-4 1-11-15,3-3 8 0,-3-4-8 0,4 7 8 16,-4-9-8-16,0 0-17 15,0-1 4-15,0 4 1 0,0-6-34 0,0-6-6 0,0 0-2 0,0 0 0 16,0 0-102-16,0 0-20 0,0 0-4 0,0 0 0 16</inkml:trace>
  <inkml:trace contextRef="#ctx0" brushRef="#br0" timeOffset="72987.266">12217 7275 576 0,'0'0'12'0,"0"0"4"0,7-3 0 0,0 0 0 0,0-2-16 0,3 2 0 0,1 0 0 0,0 3 0 15,-1 0 105-15,1-6 19 16,3 0 3-16,-4 6 1 0,5-6-40 0,-5 0-7 0,4 6-1 0,0 0-1 15,0-6-26-15,1 6-5 0,-5-6 0 0,1 6-1 16,3 0-18-16,-4 0-3 0,1 0-1 0,0 0 0 16,-1 6-9-16,1-6-1 0,-1 0-1 0,1 6 0 15,-4-6-3-15,4 12-1 0,3-6 0 0,-4 0 0 16,-3-3-10-16,4 3-14 0,3-4 3 0,0 4 1 16,0-6-73-16,4-3-14 15,0 3-3-15,-1-3-524 0</inkml:trace>
  <inkml:trace contextRef="#ctx0" brushRef="#br0" timeOffset="73207.685">12866 7211 1278 0,'0'0'28'0,"0"0"5"0,0 0 2 0,0 0 1 0,0 0-28 0,0 0-8 15,0 0 0-15,0 6 0 0,3 5 0 0,1-5 0 16,-4 6 0-16,3 0-8 0,1-3 72 0,-4 2 14 16,3 1 3-16,-3 0 1 0,0 0-29 0,0-1-5 15,0 1-2-15,0-3 0 0,0-3-46 0,-3 6-20 0,3-7 2 16,0-5-483-16,0 0-97 0</inkml:trace>
  <inkml:trace contextRef="#ctx0" brushRef="#br0" timeOffset="73809.151">12968 7190 705 0,'0'0'20'0,"4"12"4"0,-4-3-24 0,0 2 0 15,0-5 0-15,0 6 0 0,0-6 84 0,0 6 12 16,0-9 3-16,0 5 0 0,0 7-10 0,0-3-1 15,0-6-1-15,0 0 0 0,0 5-87 0,0-2-20 0,0 3-2 16,0 0-1-16,0-6 23 0,0-6 0 0,3 6 0 0,-3-6 0 16,0 0 47-16,4 5 13 0,-1 1 4 15,-3-6 0-15,0 0-52 0,4 0-12 16,3 6 0-16,-7-6 0 0,3 3 0 0,-3-3 11 0,0 0-11 0,4 0 10 16,-4 0-10-16,0 0 0 15,0 0-10-15,0 0 10 0,0 0 45 0,0 0 15 16,7-3 4-16,0-3 0 0,-3 6-52 0,-1-6-12 0,1 1 0 0,-4-1 0 15,3 0 0-15,-3-6 0 0,4 0 0 0,-1 3 0 16,-3 4 0-16,4-7 0 0,-1 0 0 0,1-3 0 16,-4 7 0-16,0-1 0 0,3 3 0 0,-3 0 0 15,4 6 0-15,-1-6 0 0,1 0 0 0,-1 6 0 16,4 6 0-16,-3 0 0 0,-1-6 0 0,1 6 0 16,3 3-48-16,0 2-13 0,0 1-3 0,0 6 0 15,0-6 103-15,4-4 20 0,-4 10 4 0,-4-6 1 16,4 5-64-16,1-2 0 0,-5-3 0 0,4 0-10 15,-3-6 21-15,3-1 4 0,0 1 1 0,-4 6 0 16,4-6-8-16,-3-6 0 0,3 3-8 0,-4 0 12 16,5 0-22-16,-1 0-5 0,-4-3-1 0,1 0-761 15</inkml:trace>
  <inkml:trace contextRef="#ctx0" brushRef="#br0" timeOffset="74583.103">14196 7284 1157 0,'-11'6'32'0,"4"-6"8"0,0 6-32 0,0-6-8 16,0 6 0-16,-4-6 0 0,1 6 87 0,-1-6 15 0,1 0 3 0,-1 0 1 16,-3-6-2-16,3 6-1 0,1-6 0 0,-4 6 0 15,3-12-63-15,-3 12-12 0,3-9-2 0,1 6-1 16,3 0 15-16,0 1 2 0,0-4 1 0,3 6 0 15,4 0-43-15,-10 0 0 0,6 0 0 0,4 0 0 16,-7 6-30-16,3-1-2 0,-3 1 0 0,4 6 0 16,-1 0-31-16,1 0-6 0,3-7-2 0,0 7 0 0,-4 3 63 0,4-3 8 15,0-1 9-15,0 1-1 0,0-3-8 16,4 0-10-16,-1 0 10 0,1-3-13 0,-4-6 13 0,7 5 0 16,0-5 0-16,0 6 0 0,4-6 0 0,-4 0 0 15,3 0-10-15,1-6 10 0,-1-5 0 0,1 2 0 16,3-6 0-16,0 0 0 0,0-2 20 0,0-4-2 15,1 4 0-15,2-7 0 0,-3-2-18 0,0 8 10 16,0-14-10-16,-3 8 8 0,0 1-8 0,-1-1 0 16,-3 4 0-16,0-10 0 0,0 10 10 0,-3-10-10 15,-1 1 12-15,-3-4-12 0,-3 1 11 0,-1 3-11 16,1-4 10-16,-4 4-10 0,0-6 8 0,-4 2-8 0,1-5 0 16,-5 3 9-16,1 8-9 0,0-2 0 0,0 2 0 0,-3-8 8 15,2 9-8-15,1 8 0 16,0-8 0-16,0 8 8 0,4 6-8 0,-5 1 0 15,8-1 0-15,0 6 8 0,0 3-16 0,4 3-4 0,-1 3-1 0,4 3 0 16,0 6 1-16,0-1 1 0,4 1 0 0,-1 9 0 16,1 2 11-16,3 1 0 0,3 2 0 0,5 6 0 15,-1-2-12-15,0 5 2 0,3 3 1 0,-3 3 0 16,4-8 17-16,-4 5 4 0,0 0 1 0,0 3 0 16,-3-5 7-16,0-4 2 0,-1 6 0 0,-3-2 0 15,-3-10 7-15,3 3 2 0,-4 4 0 0,-3-4 0 16,4-2-7-16,-4 2 0 15,0-11-1-15,0 2 0 0,0-2-8 0,0-1-2 0,-4-5 0 0,4 3 0 16,0-3-13-16,0-6 8 0,0-1-8 0,0-5 0 0,0 0 0 16,0 0-13-16,0 0 1 0,0 0 0 15,0 0-18-15,4 6-3 0,3-12-1 16,-4 6 0-16,5-5-9 0,-5 5-1 0,8-6-1 0</inkml:trace>
  <inkml:trace contextRef="#ctx0" brushRef="#br0" timeOffset="75094.49">14351 7111 1800 0,'0'0'40'0,"0"0"8"0,0 0 1 0,0 0 1 0,0 0-40 16,0 0-10-16,0 0 0 0,0 0 0 0,0 0 19 0,0 0 1 0,0 6 1 0,0 0 0 15,0-1 5-15,0 1 1 0,0-3 0 0,4 9 0 16,-4-6-9-16,7 0-2 16,-4 0 0-16,1-1 0 0,-1 1-16 0,1 0 8 15,-1-6-8-15,1 6 0 0,-4-6-12 0,3 6-8 0,-3-6-3 0,0 0 0 16,7 0 47-16,-7 0 8 0,0 0 3 0,4-6 0 16,3 6-22-16,-4-6-4 0,1 0-1 0,-4 6 0 15,0 0-8-15,0-6 8 0,0 1-8 0,0-7 8 16,-4 6-17-16,4-3-4 0,0 9-1 0,-3-3 0 15,-1 0-20-15,1-3-4 0,3 6-1 0,-7 0 0 16,7 0-3-16,-7-5-1 0,3 5 0 0,-3 5 0 16,0-5 13-16,0 0 2 0,7 0 1 0,-7 0 0 15,0 6 17-15,3-3 10 0,4-3-12 0,-7 3 12 0,7-3 8 0,-3 9 8 16,3-9 1-16,-4 12 1 16,1-6-38-16,-1 5-7 0,4-11-1 0,0 6-1 0,-3 6 46 0,3 0 10 15,0 2 1-15,0-2 1 0,3 6-29 0,-3-6-8 16,4 2-1-16,-4 10 0 0,3-7 9 0,1 4 8 15,3-3-8-15,-4-1 11 0,4 7 1 16,-3-4 0-16,7-2 0 0,-4-3 0 0,0-1-3 0,0 7 0 16,0-9 0-16,3 3 0 15,1-4-9-15,0 1 10 0,-1-6-10 0,1 0 10 0,3-6-26 0,-4 0-6 16,5 0-1-16,2 0 0 16,-3-6-33-16,0 0-6 0,4-6-2 0</inkml:trace>
  <inkml:trace contextRef="#ctx0" brushRef="#br0" timeOffset="75849.67">15325 7099 1458 0,'0'0'32'0,"0"0"6"0,0 0 2 0,0 0 1 0,0-9-33 0,0 9-8 16,-4-6 0-16,1 0 0 0,3 3 77 0,0 3 14 16,-4-2 2-16,4 2 1 0,0 0-40 0,0 0-8 0,-7-6-2 0,7 6 0 15,0 0-35-15,-7 0-9 0,7 0 0 0,-11 0 0 16,4 0-8-16,0 0-4 0,0 0-1 0,0 6 0 15,0-6 13-15,0 2 16 0,-4 1-3 0,1 6-1 16,3-6-12-16,0 6 0 0,-4-3 0 0,4 0 0 16,0 0 21-16,7-6-1 0,0 0-1 0,0 0 0 15,0 0-19-15,-7 0 0 0,7 0 0 16,0 0 0-16,0 0-8 0,0 0-9 0,0 0-2 16,0 0 0-16,0 0 19 0,-4 6 0 0,4-6 0 0,0 5 0 15,4 1 0-15,0 3 0 0,-1 3 0 0,4 0 0 16,-3-7 0-16,3 1 0 0,0 6 0 0,-4-6 0 15,4 0 0-15,-3 0 0 0,3-3 0 0,-4 8 0 16,5-5 0-16,-5-6 0 0,-3 0 0 0,0 0 0 16,4 6 0-16,-4-6 0 0,0 0 0 0,3 12 0 15,-3-12 0-15,4 0 0 0,-4 0 0 0,3 12 0 16,-3-9 0-16,0-3 0 0,4 6 0 0,-4 2 0 0,0 1 0 16,3 3 0-16,1 0 0 0,-1-6 0 0,1 2 0 0,-1 1 0 15,1 6 0-15,-1-9 0 0,1 6 0 16,-1-7 0-16,-3 7 0 0,4-3 0 0,-4 0 0 0,4 0 0 15,-4 2 0-15,3 1 0 0,-3 0-10 0,0-6 10 16,0 0-8-16,0 3 8 16,-3-4-52-16,3-5-6 0,0 0-1 0,0 0 0 0,0 0 47 15,-8 6 12-15,-2-6 0 0,-1-6 0 16,1-2-25-16,-4-1-3 0,-1 0-1 0,-2-3 0 16,-1 0-52-16,4 1-11 0,0-4-1 0,0 6-1 0</inkml:trace>
  <inkml:trace contextRef="#ctx0" brushRef="#br0" timeOffset="76446.662">15455 7269 1728 0,'0'0'38'0,"0"0"8"0,0 0 2 0,0 0 0 0,0 0-39 0,0 0-9 16,0 0 0-16,0 0 0 15,0 0 53-15,0 0 9 0,0 0 2 0,0 0 0 0,0 0-52 0,0 0-12 16,0 0 0-16,0 0 0 0,0 0 40 0,0 0 6 16,0 0 1-16,0 0 0 0,7 3-47 0,0 0 0 15,0 0-15-15,-3 3 4 0,6-6 11 0,1 6 0 16,0 0-9-16,-1-6 9 0,1 0 0 0,3 0 0 16,0-6 0-16,-3 0 8 0,3 0-8 0,-4-3-12 15,4 1 2-15,-3-1 1 16,-4-9-16-16,4 1-3 0,-4-1-1 0,0 3 0 0,-4-2 29 15,1 5 0-15,-1 0 0 0,-3 3 0 0,4 3-15 0,-8 1 3 16,1-7 1-16,-1 6 0 16,-3 6-13-16,-3 0-2 0,-1-6-1 0,-3 12 0 15,0-6-3-15,-4 6-1 0,1 0 0 0,-5 0 0 0,1-1 31 16,4 1 0-16,-1 3 0 0,0 15 10 0,1-7-10 0,-1 1 0 0,4 2 0 0,-4 4 0 16,4-6 0-16,4 8 0 0,3-2 0 0,-1-7 0 15,1 10 0-15,4-10 0 0,-1 4 0 0,1-3 0 16,6-1 0-16,-3-2 0 0,4-6 0 0,-1 2 0 15,1 4 0-15,3-9 0 0,4 6 0 0,-1-6 0 16,1-3 0-16,-1 3 0 0,1-4 0 0,-1 7 0 16,5-6 0-16,-1 6 0 0,3-9 0 0,1 6 0 15,3-6 0-15,0 0-12 0,1 0 2 0</inkml:trace>
  <inkml:trace contextRef="#ctx0" brushRef="#br0" timeOffset="77218.495">15797 7252 1280 0,'0'0'36'0,"0"0"8"0,0 0-35 15,0 0-9-15,0 0 0 0,-7 6 0 0,4 0 90 0,3-1 16 16,-4 1 3-16,4-6 1 0,-3 9-26 0,-1 3-4 0,4-6-2 0,-3 0 0 16,3 5-52-16,3-8-10 0,-6 6-3 0,3 6 0 15,0-9 26-15,0 0 5 0,0 0 0 0,0-1 1 16,3 1-21-16,-3-6-4 0,0 0 0 0,0 9-1 16,0-9-19-16,0 0 0 0,0 0 0 0,0 0 0 15,0 0 0-15,0 0 0 0,0 0 0 0,0 0 0 16,0 0 0-16,0 0 0 0,7 0 0 0,-7 0 0 15,4-3 0-15,-1-3 0 0,-3 0 0 0,4 1 0 16,-1-1 0-16,1 0 0 0,-4 0 0 0,3-3 0 16,-3 9 0-16,4-6 0 0,0 0 0 0,3 3 0 15,-7 3-48-15,3 0-12 0,4-3-4 0,-7 3 0 16,4 0 52-16,-4 0 12 0,7 3 0 0,0-3 0 16,-7 0 0-16,3 6 0 0,4-3 0 0,-3 3 0 15,-4-6 0-15,0 0 0 0,10 3 0 0,-6 3 0 16,-4-6 28-16,0 0 9 0,7 0 2 0,-7 0 0 15,0 0-25-15,0 0-5 0,0 0-1 0,0 0 0 0,0 0-8 16,0 0 12-16,4 6-12 0,-4-6 12 0,0 0-12 16,0 0 0-16,0 0 0 0,0 6 8 0,3 0-8 0,-3-1 0 15,4 1 0-15,-4-6 0 0,0 0 0 0,0 0 0 16,0 9 0-16,0-9 8 0,0 0-8 0,0 0 12 16,0 0-12-16,0 0 12 0,0 0-12 0,0 0 0 15,0 0 0-15,0 0 0 0,7 0 0 0,-7 0 0 16,3 0 0-16,-3 0 0 0,7-3 0 0,-3-3 0 15,-1 6 0-15,1 0 0 0,-1-6 0 0,-3 6 0 16,4 0 0-16,-4 0 0 0,0 0 0 0,3 0 0 16,1 0 0-16,-1 6 0 0,-3-6 0 0,0 6-12 15,4 0 0-15,-4 3 1 0,0-3 3 0,0 6 0 16,0-7 0-16,0 1 0 0,0 6 8 0,0-12 0 0,0 0 0 16,0 6 0-16,4-3 0 0,-1 0 0 0,4 0 0 0,-3-3 0 15,3 3 11-15,0-3-3 0,0-3 0 0,7 0 0 16,-3 0 1-16,-1 0 0 0,4-3 0 0,0 0 0 15,0-6-9-15,1 12 0 0,-5-5 0 0,4-1 0 16,-3 0 14-16,3 3 1 0,-7 3 0 0,4-3 0 16,-1 3-24-16,1-3-5 0,-4 3-1 0,3 3 0 15,-3 0-39-15,0 0-8 16,1 3-2-16,-1 0 0 0,-4-1-153 0,-3-5-31 0,14 6-7 16,-14-6-1-16</inkml:trace>
  <inkml:trace contextRef="#ctx0" brushRef="#br0" timeOffset="77789.307">16383 7369 1432 0,'0'0'32'0,"-4"0"6"0,-3-5 2 0,0-1 0 0,4 6-32 0,-1-6-8 16,1 6 0-16,-4-6 0 0,3-3 39 0,1 3 6 0,3 6 2 0,-7-6 0 16,3 3 26-16,4 3 6 0,0 0 1 0,0 0 0 15,0 0-49-15,0 0-10 0,0 0-1 0,0 0-1 16,0 0-19-16,-7 3 0 0,0 0 0 0,0 6 0 16,3 0 0-16,1-3-17 0,-1 6 3 0,1-1 1 15,-1 4 13-15,1 3-9 0,-1-7 9 0,1 7-8 16,-4-3 8-16,3-1-8 15,1 1 8-15,3 3-8 0,-4-9 8 0,4 2 0 0,0 7 0 0,0-12 0 16,0-6 0-16,0 6 11 0,0-6-3 0,4 6 0 16,-1 0 4-16,-3-6 1 0,7 0 0 0,0 0 0 15,0 0 21-15,0 0 4 0,0-6 1 0,4 6 0 16,0-6-20-16,-1 0-4 0,1 0-1 0,3-3 0 16,-4-3-4-16,1 1-1 0,0-1 0 0,-1 0 0 15,1-8-9-15,-1 2 0 0,1 0 0 0,-1 7 8 16,1-10-8-16,0 3 0 15,-4 7-10-15,0-1 10 0,0 6-22 0,0-9 2 0,-4 9 0 0,1 0 0 16,-4 6-16-16,0 0-2 0,0 0-1 0,0 0 0 16,0 0 39-16,0 0 0 0,0 0 0 0,0 0 0 0,-4 9 0 0,-3 3 0 15,4 0 0-15,-4 0 0 16,3-1 0-16,4 1 0 0,-3 3 0 0,-1-3 0 0,1-1-18 16,3 7 4-16,0-9 1 0,0 3 0 0,0 5 13 0,3-11 16 15,1 6-3 1,-1-6-1-16,4 3-12 0,-3 2 0 0,3-5 0 0,0 0 0 0,0 0 0 15,-3 6 0-15,3-6 0 0,0-6 0 16,0 5 0-16,0-5 8 0,3 9-8 0</inkml:trace>
  <inkml:trace contextRef="#ctx0" brushRef="#br0" timeOffset="78105.453">16729 7308 1332 0,'0'0'37'0,"0"0"10"0,0 0-38 0,0 0-9 0,-4 0 0 0,4 0 0 0,-7 6 43 0,4 2 6 15,-1-2 2-15,1 3 0 0,-1 0 11 0,4 3 2 16,-4-1 1-16,4 1 0 0,0 0-30 0,-3 3-7 15,3-4 0-15,0 7-1 16,0-3-15-16,0-3-2 0,0 5-1 0,3 1 0 0,-3-9-9 0,4 8 0 16,0 1 9-16,-4-6-9 0,0-1 8 0,3 4-8 15,-3-6 8-15,4 0-8 16,-1-3 0-16,1 5 0 0,-4 1 0 0,3-6 0 16,1 6-132-16,-1-6-24 0,1 2-4 0,-4-8-500 15</inkml:trace>
  <inkml:trace contextRef="#ctx0" brushRef="#br0" timeOffset="78297.802">16644 6952 1155 0,'0'0'25'0,"0"0"6"0,0 0 1 0,-3 12 0 0,-1-6-32 0,0 0 0 0,4 5 0 0,-3-5 0 15,3-6 12-15,0 0-12 0,0 6 12 0,0-6-12 16,3 12 10-16,-3-12-10 0,4 3 8 0,3 0-358 16,0-6-72-16</inkml:trace>
  <inkml:trace contextRef="#ctx0" brushRef="#br0" timeOffset="78832.55">16859 7319 1558 0,'0'0'34'0,"0"0"7"0,0 0 2 0,0 0 1 0,0 0-35 0,0 0-9 16,0 0 0-16,0 0 0 0,0 6 18 0,0 0 2 15,0-6 0-15,0 15 0 0,0-9-12 0,4 0-8 16,-1 5 9-16,-3 4-9 0,4-3 0 0,-4 0 0 15,3 5 0-15,-3-5 0 0,0 3 12 0,4-3-3 16,-4 5-1-16,0 1 0 0,0-9-8 0,0 8 0 16,-4-5 0-16,4 0 0 0,0 0 0 0,0-12 0 15,0 0 0-15,0 0 0 0,0 0 0 0,0 0 0 0,0 0 0 0,0 0 0 16,0 0 34-16,0 0 5 16,0 0 1-16,0 0 0 0,0 0-32 0,-3-6-8 15,-1 0 0-15,1 0 0 0,-1 0 8 0,4 0-8 0,0-9 10 0,0 7-10 16,0-1 47-16,4 3 3 0,-4-6 1 0,0 0 0 15,0 4-25-15,3 2-5 0,-3 0-1 0,4 0 0 16,-4 6-12-16,0-6-8 0,3-6 8 0,-3 6-8 16,0 6 0-16,4 0 8 0,-1-5-8 0,-3 5 0 15,4-6 0-15,-4 6-12 0,3-6 2 0,5 3 0 16,-5-3-24-16,4 6-5 0,0-3-1 16,0 3 0-16,0-3 10 0,0 3 2 0,0 0 0 0,0 3 0 15,4-3 12-15,-4 3 4 0,0-3 0 0,0 6 0 16,0-3 12-16,4 3 0 0,-4 0 0 0,0-1 0 15,-4 1 0-15,5 6 0 0,-5-6 0 0,1 3 0 0,-1 0 11 0,1-1 5 16,-4 4 0-16,3 0 1 0,-3 0 24 0,0-3 5 16,0 2 1-16,-3 1 0 0,3 0-31 15,0-6-7-15,0 5-1 0,0-2 0 16,0-3-99-16,0-6-20 0,0 0-4 0,0 0-1 16</inkml:trace>
  <inkml:trace contextRef="#ctx0" brushRef="#br0" timeOffset="79376.787">17240 7364 1645 0,'0'0'36'0,"0"0"7"0,0 0 1 0,-7 5 4 0,7-5-39 0,0 0-9 0,0 6 0 0,0-6 0 16,-3 9 85-16,3-9 15 0,0 0 4 0,-4 6 0 15,4-6-73-15,-3 6-15 0,3-6-2 0,0 0-1 16,3 6-13-16,-3 0 11 0,7 0-11 0,-3-1 10 16,3-5-10-16,0 0 0 0,0 0 0 0,0 0-11 15,0-5 11-15,0 5-8 0,4 0 8 0,-4-6-8 16,3 0 8-16,-3 3 0 0,0 0 0 0,-3 0 0 15,-4 3 0-15,7-6 0 0,-7 6 0 0,4-3 0 16,-4 3 0-16,0 0 0 0,0 0 8 0,0 0-8 0,0 0 17 0,-4-9-1 16,4 3 0-16,-4 1 0 0,4 5-8 0,-7-6-8 15,4 0 12-15,-4 6-12 0,0-6 0 0,3 0 0 16,-3 3-12-16,0-3 3 16,0 3-14-16,0 3-2 0,0-3-1 0,0 0 0 15,0 3-32-15,-4 3-6 0,1 0-2 0,-1 0 0 16,0 3 16-16,-3 3 3 0,4-3 1 0,-4 0 0 0,3 5 28 0,1 1 6 15,-1 0 0-15,0 3 1 0,4-4 11 0,0 13 0 16,0-6 0-16,4 2 0 0,3 4 16 0,0-4 0 0,0 4-1 16,3-7 0-16,1-5 11 0,3 3 2 15,3-3 1-15,1 5 0 0,0-11 15 0,-1 6 2 16,4 0 1-16,-3-4 0 0,3 4-29 0,0 0-6 16,4-6 0-16,-1 0-1 0,1 0-11 0,0 0 0 15,3-6 0-15,-4 0 0 16,-2 5-100-16,2-10-23 0,1 2-4 0,-1 0-1 0</inkml:trace>
  <inkml:trace contextRef="#ctx0" brushRef="#br0" timeOffset="80257.007">18320 7437 1566 0,'-18'6'34'0,"11"-3"7"0,0 0 2 0,0 0 1 0,-4 0-35 0,4 0-9 0,7-3 0 0,-7 0 0 16,7 0 54-16,-7 0 9 0,-3-3 1 0,3 0 1 16,3-3-8-16,-3 3-1 0,3-3-1 0,1 0 0 15,-1 0-15-15,4 0-4 0,-3 1 0 0,3 5 0 16,0-6-36-16,0 6 0 0,0 0-12 0,0 0 4 15,0 0-13-15,0 0-3 0,0 0 0 0,0 0 0 16,0 0-11-16,-7 11-2 0,3 1-1 0,1 3 0 16,-1 0 21-16,-3-1 4 0,4 4 1 0,-1-6 0 15,1-1 12-15,-1 4 0 0,1-3 0 0,-1-6 10 16,4 6 8-16,0-7 2 0,0-5 0 0,0 0 0 0,0 0 17 16,4 0 4-16,-4 0 1 0,7 6 0 0,0-6-21 15,3-6-4-15,-3 6-1 0,7 0 0 0,-3-5-6 0,3 5-2 16,4-6 0-16,-1 6 0 0,-3-6-8 15,4 0 0-15,-4 0 0 0,0 6 0 0,0-9 0 0,1 6 0 16,-1-6 0-16,0 9 0 0,-7-2 0 0,3-1 0 16,-3 0-10-16,-3 3 10 0,0-3 0 0,-4 3 0 15,0 0 0-15,0 0 0 0,3 0 0 0,-3 0 0 16,0 0-8-16,0 0 8 0,0 0 0 0,0 0 0 16,0 0 0-16,0 0 0 0,0 0 0 0,0-6 0 15,0 6 0-15,0 0-9 0,-3-6 9 0,3 6 0 0,0 0 0 16,0 0 0-16,0 0 0 0,0 0 0 0,0 0 0 0,0 0 0 15,0 0-8-15,0 0 0 0,-8 6 0 0,1 3 0 16,4-1-4-16,-1 4 0 0,1 3 0 16,3-3 0-16,-4-1 12 0,4-2 0 0,0-9 0 0,0 9 0 31,0 0-24-31,0 3-2 0,4-6-1 0,-4 5 0 0,3-2 27 0,1-3 0 0,-4 3 0 0,3-3 0 16,1 2 0-16,-1-2 0 15,1 0 0-15,0-6 0 0,3 6-56 16,0-6-7-16,0 0-1 0,0 0-477 0,3 0-96 0</inkml:trace>
  <inkml:trace contextRef="#ctx0" brushRef="#br0" timeOffset="80828.205">18150 6952 982 0,'-10'9'21'15,"10"-9"5"-15,-7 3 1 0,0 3 1 0,3 0-28 0,1-1 0 0,-1 1 0 0,1 6 0 0,3-12 30 0,0 12 0 16,3-6 0-16,1 2 0 0,3 4 21 0,-4-6 4 15,4 6 1-15,0 0 0 0,7-4-17 0,-3 1-3 16,3-3-1-16,-3 9 0 0,6-3-22 0,-3-6-4 16,1 5-1-16,2-2 0 0,-3 3-8 0,-3 0 0 15,3-1 0-15,0 1 0 16,0 3-62-16,0-3-18 0,15 11-3 0,-8-5-1 0</inkml:trace>
  <inkml:trace contextRef="#ctx0" brushRef="#br0" timeOffset="81795.745">19667 7525 1432 0,'0'0'32'0,"-3"-6"6"0,-1 1 2 0,1 2 0 0,-4-3-32 0,3 0-8 15,-3 0 0-15,0 0 0 0,0 0 52 0,0-6 8 16,0 4 3-16,-7 2 0 0,3-3-30 0,1 6-5 16,-4-3-2-16,3 0 0 0,-3 0-26 0,3 6 0 0,-3 0 0 0,0 6 0 15,0 0 0-15,0 0 0 0,0-3-14 0,0 9 5 16,-1-1-3-16,1 7 0 0,-3-6 0 0,3 0 0 15,3 5 12-15,-3-2 0 0,3 3 0 16,4-4 0-16,0-5 24 0,4 0 6 0,-1-3 2 16,4-6 0-16,0 0-20 0,0 0-3 0,0 0-1 0,0 0 0 15,11 0-8-15,-1 6 8 0,4-6-8 0,-3 0 8 16,7 0-8-16,-1 0 0 0,1 6 9 16,0-6-9-16,-4 0 0 0,3 0 8 0,1-6-8 0,0 0 0 15,-1 0 0-15,1-3 9 0,-4 0-9 0,0 0 0 16,-3-2-10-16,-1 5-9 0,1 0-1 0,-4-6-1 15,0 6 8-15,-3 0 1 0,-4 6 1 0,0-5 0 16,0 5 11-16,0 0 0 0,0-3 0 0,0 3 0 16,0 0 0-16,0 0 11 0,0 0-3 0,0 0 0 15,0 0 0-15,-4 5-8 0,0 4 12 0,1 3-4 16,-1-6-8-16,1 6 0 0,-1 5 0 0,-3-5-11 16,7 3 11-16,-3-3 0 0,-1 5 8 0,4 1-8 15,-3 8 12-15,-1-8-3 0,1 0 0 0,3 8 0 0,-4 0-9 16,4-2 12-16,-3 5-12 0,-1-2 12 0,4 8-2 0,-3-3 0 15,-5-2 0-15,5 2 0 0,-1 3-10 0,-3-2 0 16,4-1 0-16,-4 3 0 16,0 4 0-16,0 2 8 0,0-3-8 15,0 0 8-15,-1 3 4 0,5 3 1 0,-4-5 0 0,0 2 0 0,0-3-13 16,3-3 0-16,-3-2 0 0,4 2 0 0,-1-9 54 0,4 4 8 16,-3-7 2-16,3 4 0 0,3-13-52 0,-3 4-12 15,0-6 0-15,4 0 0 0,-4-6 0 0,0-6-12 16,0 0 3-16,0 0 0 0,0 0 9 0,0 0 12 0,0 0-2 15,0 0-1-15,3-12-9 0,1 6 0 0,-4-12 0 16,3 4 0-16,-3-4 53 0,0-6 9 0,4 4 2 16,-4-4 0-16,0-2-52 0,0-4-12 0,0 4 0 0,3-3 0 15,-3-1 0-15,4 10 0 0,-1-10 0 0,1 7 0 32,3-4-48-32,-4 4-13 0,8-4-3 0,-4 10 0 0,4-10 52 0,-4 10 12 0,7-7 0 15,0 6 0-15,0 4 0 0,4-4 0 0,-1 0 0 0,-2 4 0 16,6 2-54-16,-4 0-8 15,1 0-2-15,0-8 0 0,-1 5 32 0,1 0 5 0,-1-2 2 0,1 5 0 32,-4 0-73-32,4 3-14 0,-8 4-4 0,1-7 0 0</inkml:trace>
  <inkml:trace contextRef="#ctx0" brushRef="#br0" timeOffset="82268.751">19780 7514 1370 0,'0'0'39'0,"0"0"8"0,0 0-38 0,0 0-9 0,-3-6 0 0,3 6 0 16,-4-3 56-16,4 3 10 0,0-6 2 16,0 6 0-16,0 0 12 0,-3-6 4 15,-1 6 0-15,4 0 0 0,0 0-23 0,0 0-4 16,0 0-1-16,0 0 0 0,0 0-44 0,0 0-12 0,0 6 0 0,0 3 0 16,0 8 0-16,4 1 0 0,-1 0 0 0,-3-1-11 15,4 4 11-15,-1-4 0 0,4 4 0 0,-3-3 0 16,3 5 0-16,0-5 0 0,-4 2 0 0,5-2 0 15,-1-6 0-15,0-3 0 0,-4-1 0 0,4-2 0 16,-3 0 0-16,3-3 0 0,-7-3 0 0,7 0 0 16,0-3 0-16,-4-3 12 0,5-3 0 0,-1 1-1 15,0-10 22-15,-4 6 5 0,4-11 1 0,-3 8 0 16,3 3-14-16,-4-11-2 0,4 2-1 0,-3-2 0 0,3 2-22 16,0-2 0-16,0-1 0 0,0 1 8 15,0 2-36-15,-3-3-8 0,3 7 0 0,0-4-1 16,-4 4-79-16,1-1-15 0,3 3-3 0,-4 3-1 15,1-5-106-15,-1 5-22 0,5-20-4 0,-1 14-1 0</inkml:trace>
  <inkml:trace contextRef="#ctx0" brushRef="#br0" timeOffset="82814.18">20246 7537 1504 0,'0'0'43'0,"0"0"9"0,0 0-42 0,0 0-10 0,0 0 0 0,0 0 0 16,0 0 79-16,0 0 13 0,0 0 4 0,0 0 0 15,-7 0-26-15,7 0-5 0,0 0-1 0,-7 0 0 16,-4 6-51-16,1-6-13 0,3-6 0 0,0 6 0 15,-4 0 0-15,4 0 0 0,-4 6 0 0,1-6 0 16,3 0-21-16,0 6-7 0,0 0-2 0,0 0 0 16,-4-1 10-16,7 4 1 0,-3-3 1 0,4 3 0 15,-4 6 7-15,3 2 2 0,1-8 0 0,-1 6 0 16,1-6 9-16,-1 8 0 0,1-5 0 0,3 0 0 16,0-3 0-16,0 2 8 0,0-5-8 0,3 0 8 15,-3-6 3-15,4 6 1 0,-4-6 0 0,0 0 0 16,0 0-4-16,3 0 0 0,4 6 0 0,0-6 0 0,0 0-8 15,0-6 0-15,0 6 0 0,1 0 0 0,-1-6 26 16,3 0 3-16,-3 0 1 0,0-2 0 16,0 5-46-16,-3-3-10 0,3 0-2 0,-7 6 0 0,0 0 12 15,3-3 1-15,-3 3 1 0,0 0 0 0,0 0 14 0,0 0 0 16,7-6 0-16,-7 6 0 0,0 0 0 0,0 0 0 16,0 0 0-16,0 0 0 0,0 0 0 15,0 0 10-15,8 6-2 0,-5-3 0 0,1 3 0 0,-1 0 0 16,1 2 0-16,-1 1 0 0,1-3-8 0,-1 0 0 15,1 0 0-15,-1 0 0 0,1 0 0 0,-4-3 0 16,7 5 0-16,-4-2 0 0,4-3-11 0,0 0-4 16,4-3-1-16,-4 9 0 15,0-9-131-15,4 6-26 0,10-6-6 0,-7-6-1 0</inkml:trace>
  <inkml:trace contextRef="#ctx0" brushRef="#br0" timeOffset="83156.8">20412 6999 1450 0,'0'0'32'0,"0"0"6"0,-7 0 2 0,7 0 1 0,-7 6-33 0,7-6-8 0,-7 6 0 0,7-6 0 0,0 0 28 15,-4 3 3-15,1 3 1 0,3-6 0 0,0 5-10 0,3 1-2 16,-3 6 0-16,4-6 0 0,3 12 2 0,0-10 0 16,-4 4 0-16,4 6 0 0,4 5-22 0,-1 4 8 15,1 8-8-15,0-3 0 0,-4 7 10 0,3 2-2 16,-3-6-8-16,-3 3 12 0,3 6 0 16,-7-8 0-16,3 8 0 0,-3-6 0 0,0-9 8 0,-3-2 0 15,3 2 1-15,-4-5 0 0,4 2-5 0,0-8-2 16,-3-6 0-16,3 8 0 0,-4-8-14 0,4-6 0 15,0 0 0-15,0 0-10 16,0-6-58-16,0 0-11 0,0 0-2 0,0 0-683 0</inkml:trace>
  <inkml:trace contextRef="#ctx0" brushRef="#br0" timeOffset="83459.187">20324 7364 1220 0,'0'0'34'0,"0"0"9"0,0 5-35 0,0-5-8 0,0 0 0 0,0 6 0 15,3 3 56-15,-3-6 10 0,4 3 2 0,-4-6 0 16,3 6 28-16,-3-6 5 0,4 9 2 0,-1-9 0 15,4 6-58-15,0-1-11 0,0-5-2 0,4 6-1 0,0 0 12 0,-1 0 2 16,1-6 1-16,-1 0 0 0,1 0-29 0,-1 0-5 16,1 0-2-16,0 0 0 0,-1 6-10 0,4-6 0 15,-3 0 0-15,3 0 8 0,0 0-20 0,0 0-4 16,4 0 0-16,-4 3-907 0</inkml:trace>
  <inkml:trace contextRef="#ctx0" brushRef="#br0" timeOffset="83908.583">20740 7516 1796 0,'0'0'40'0,"0"0"8"0,0 0 1 0,0 0 1 0,0 0-40 0,0 0-10 0,0 0 0 0,0 0 0 16,0 0 0-16,0 0 0 0,0 12 0 0,0-3 0 15,0-3 17-15,0 0 2 0,0-6 0 0,3 12 0 16,1-7-5-16,-1 7-1 0,1-3 0 0,-1-3 0 16,-3-6-4-16,0 0-1 0,4 6 0 0,-4 6 0 15,3-1-8-15,-3-5 8 0,0-3-8 0,0 3 8 16,0 3 4-16,0-3 0 0,-3-3 0 0,3 2 0 16,-4 7 3-16,4-12 1 0,0 0 0 0,0 0 0 15,0 0-4-15,0 0 0 0,-7 0 0 0,7 0 0 0,0 0-3 16,0 0-1-16,-3-12 0 0,-4 7 0 0,3-1-8 0,1 0-11 15,-1 0 3-15,1-3 0 0,3 3 8 0,0 6 11 16,0 0-3-16,0 0 0 0,-4-11-8 0,4 5 12 16,0 0-12-16,0-6 12 0,0 0-3 0,0-2 0 15,0 2 0-15,0-6 0 0,0 1 15 0,4 2 4 16,-4-3 0-16,0 1 0 16,7 2-28-16,-4 3 0 0,4-6 8 0,-3 1-8 0,3 2 0 0,0 3-12 15,0-5 2-15,0 5 1 16,0-3-43-16,0 6-9 0,0 1-2 0,4 2 0 15,-1 0-46-15,5 6-10 0,-5-6-1 0,1 6-1 16,-1 6-63-16,4-6-12 0,1 6-2 0,-1-6-1 0</inkml:trace>
  <inkml:trace contextRef="#ctx0" brushRef="#br0" timeOffset="84439.157">20899 7514 1566 0,'0'0'34'0,"-4"5"7"0,4-5 2 0,-3 12 1 0,-1-6-35 0,0 0-9 0,4-6 0 0,0 0 0 15,0 0 69-15,-3 6 12 0,3-6 3 0,0 12 0 16,0-12-11-16,0 0-1 0,0 0-1 0,0 0 0 15,7 0-21-15,-7 0-4 0,7 0-1 0,0 0 0 0,0 0-30 0,0 0-7 16,0 0 0-16,0 0-8 0,4 0 0 0,-4 0 0 16,0 0 0-16,4 0 0 0,-4-6 0 0,0 6-19 15,3 0 3-15,-3 0 0 16,0-6-16-16,0 0-2 0,0 0-1 0,1 0 0 16,-1 0 3-16,0-5 1 0,-4 5 0 0,1-3 0 15,-1 3 1-15,1 0 0 0,-4-6 0 16,3 1 0-16,-3 2 17 0,0 0 3 0,-3 0 1 0,3-3 0 15,-4 6 9-15,1 1 0 0,-1-7 10 0,1 6-10 0,-4 0 8 0,0 3-8 16,-1 0 0-16,-2 0 0 0,3-3 8 0,-4 6-8 16,4 0 0-16,0 9 9 0,-3-6-9 0,3 6-9 15,-4 3 9-15,4-1-13 0,-4 1 4 0,4 3 1 0,0 3 0 16,0 5 0-16,0-2 8 0,0-1 0 16,4 1 0-16,-1-4-8 0,4-5 8 0,0 0 0 15,0 3 0-15,4 2 8 0,-1-8 2 0,1 0 1 0,-1 3 0 0,4-4 0 16,-3 4 19-16,3 0 4 0,0-6 1 0,0 0 0 15,0 0-35-15,0-3 0 0,4 0 0 0,-4 2 0 16,3-5 0-16,1 0 0 0,-1 0 0 0,1-5-9 31,3 5-84-31,-3-3-17 0,3 0-3 0,-4-3-666 0</inkml:trace>
  <inkml:trace contextRef="#ctx0" brushRef="#br0" timeOffset="85133.2">21735 7322 759 0,'0'0'16'0,"0"0"4"0,0 0 1 0,7 6 1 0,-4 6-22 0,4-6 0 0,-3 6 0 0,3-1 0 16,0 1 88-16,0 3 12 0,0 3 4 0,0-1 0 0,0 4-29 0,0 2-6 15,0 1-1-15,-3-7 0 0,3 4-5 0,-4 3-2 16,1-1 0-16,-4 4 0 0,3 5-4 0,1-3-1 16,-4 1 0-16,0 2 0 0,3-3-14 0,-3 4-3 15,0-7-1-15,-3 4 0 0,3-7-11 0,-4 4-3 16,4-4 0-16,0-5 0 0,-3 2-11 0,3-2-2 15,0 0-1-15,0-7 0 0,0 1-10 0,0 3 0 16,-4-3 0-16,4-7 0 0,0 7 0 0,0-6 0 16,0-6 0-16,0 0 0 0,0 0 0 0,0 0-19 15,0 0 3-15,0 0 1 0,0 0-2 0,0 0-1 0,0 0 0 16,0 0 0-16,-3 6 9 0,-1-3 9 16,4-3-13-16,-7 0 5 0,4-6-9 0,-4-3-2 15,-4 3 0-15,0-11 0 16,1-1-48-16,-1-3-9 0,1-2-3 0,-1-6-421 0,-3-4-85 15</inkml:trace>
  <inkml:trace contextRef="#ctx0" brushRef="#br0" timeOffset="85348.539">21664 6846 1758 0,'0'0'50'0,"-7"-3"10"0,0 0-48 0,0 3-12 0,0-3 0 0,7 3 0 0,0 0 9 0,0 0-1 16,0 0 0-16,0 0 0 16,0 0-74-16,0 0-15 0,0 0-3 0,0 0-1 0</inkml:trace>
  <inkml:trace contextRef="#ctx0" brushRef="#br0" timeOffset="85928.496">22144 7328 1148 0,'0'0'25'0,"0"0"6"0,-4-6 1 0,1 3 0 0,-1-2-32 0,4 5 0 0,-7 0 0 0,4-6 0 15,3 6 99-15,-7 0 13 0,7 0 4 0,-11 0 0 16,0 0-42-16,4 6-8 0,-3-6-2 0,-4 5 0 16,7-2-36-16,-4 3-8 0,0 3-2 0,-3 0 0 15,4-3 22-15,-1 6 4 0,1-7 0 0,-1 7 1 16,0-3-29-16,1 0-5 0,3 6-2 0,-4-10 0 15,8 7-9-15,-4 0 0 0,0-9 0 0,3 6 0 16,1 0 0-16,3-4 0 0,-4 7 0 0,4-6 0 16,-3 0 0-16,3-6 0 0,0 0 11 0,0 12-11 15,0-9 8-15,3 5-8 0,-3 1 0 0,4 3 9 16,-1-6-9-16,4 0 0 0,-3 6 9 0,3-7-9 0,0 4 0 16,0 0 0-16,0 0 0 0,0 3 0 0,0-6 0 0,0 11-10 15,0-14 10-15,4 6 0 0,-4 0-16 0,0-6 3 16,3 0 1-16,-3 2 0 15,0-5-12-15,4 0-1 0,-4-5-1 0,0 2 0 16,0-3 26-16,0 0-8 0,4-3 8 0,-4 0 0 0,0 9 0 0,0-17 8 16,0 2 0-16,-3 0 0 0,3-5-8 0,-7-4-15 15,0 1 4-15,0 2 1 0,-4-2 10 0,1 5-8 16,-4-3 8-16,0-2-8 0,-1 5-2 0,1-2 0 16,-3 2 0-16,-1 3 0 0,1 6-7 0,3 1-2 15,-4 2 0-15,4 0 0 16,-4 0-29-16,4 6-5 0,-3 6-2 0,-1-6 0 15,4 6 3-15,0 0 1 0,-4 2 0 0,1 1 0 16,3 12 16-16,0-9 3 0,0-1 1 0,3 1 0 0,-3 0 17 16,4-3 3-16,3 2 1 0,0 1-371 0,0 0-75 0</inkml:trace>
  <inkml:trace contextRef="#ctx0" brushRef="#br0" timeOffset="86353.923">22303 7384 1450 0,'0'0'32'0,"0"0"6"16,-7-3 2-16,7 3 1 0,0 0-33 0,-8 0-8 0,1 0 0 0,7 0 0 0,-7 3 44 0,7-3 6 15,-7 0 2-15,7 0 0 0,0 0-7 0,0 0-1 16,0 0 0-16,-3 9 0 0,-4-3-29 0,3 3-7 16,4-9 0-16,0 6-8 0,0 5 8 0,0 1-8 15,0-3 0-15,4 0 0 0,-1 2 0 0,1 4 10 16,3 3-10-16,-4-9 8 0,4 8-8 0,-3-5 0 16,3 0 0-16,-3 0 0 0,-1 2 0 0,4-5 0 0,-3-6 0 0,-1 0 0 15,4 6 9-15,-3-3-9 0,-4-6 10 0,7 0-10 16,-7 0 20-16,7 0-1 0,0 6-1 0,-4-6 0 15,5-6 18-15,-1 6 3 0,-7 0 1 0,7-6 0 16,0 0 8-16,-4-3 1 0,8-3 1 0,-4-5 0 16,0 5-50-16,0-15 0 15,0 10 0-15,0-7 0 0,0 1 0 0,-3 2 0 0,-1-2 0 0,1-1 0 32,-1-2-29-32,1 5-10 0,-8-2-1 0,4 5-1 15,0-9-141-15,-3 10-28 0</inkml:trace>
  <inkml:trace contextRef="#ctx0" brushRef="#br0" timeOffset="86831.965">22528 7364 1580 0,'0'0'35'0,"0"0"7"0,0 0 2 0,0 0 0 0,0 0-36 0,0 0-8 16,0 0 0-16,-3 5 0 0,3-5 40 0,0 0 5 16,0 0 2-16,-4 6 0 0,1 3-21 0,3 0-4 15,3 0-1-15,1 3 0 0,-4-1-21 0,3 1 0 16,1 0 0-16,-1 3 0 0,1 2 8 0,-1-5-8 16,-3 3 8-16,4 2-8 0,-4 1 0 0,4 0 0 15,-4-4 0-15,0-2 0 0,0 0 0 0,0-6 8 16,0 5-8-16,0 1 8 0,0-9 0 0,-4 6 1 15,0-3 0-15,4-6 0 0,0 6 24 0,0-6 5 16,0 0 1-16,0 0 0 0,0 0 21 0,0 0 4 16,0 0 0-16,0 0 1 0,-3-9-22 0,-1 3-5 15,1-3-1-15,3-3 0 0,0 1-10 0,0-4-3 16,0 0 0-16,0-5 0 0,3 2-24 0,-3-5 0 16,4 2 0-16,-4 3 0 0,3-5 0 0,1 8 0 15,0-3 0-15,-4 7 0 0,3-4-24 16,1 6-11-16,-4 0-1 0,3 3-1 0,-3 6 37 0,0 0 0 15,0-5 0-15,0 5 0 0,0 0-15 0,4-6 5 16,-4 6 1-16,3-6 0 0,1 6-27 16,-1 0-6-16,4-6-1 0,0 6 0 15,0-6-29-15,0 6-7 0,4-3-1 0,0-3 0 0,3 3-99 0,0 0-20 16,21-3-4-16,-3 1-1 0</inkml:trace>
  <inkml:trace contextRef="#ctx0" brushRef="#br0" timeOffset="87407.408">22955 7352 1364 0,'0'0'30'0,"0"0"6"0,0 0 2 0,0 0 0 0,0 0-30 0,0 0-8 16,0 0 0-16,0 0 0 0,0 0 80 0,-7 0 14 15,7 0 3-15,0 0 1 0,-7 0-22 0,7 0-5 16,-7 0-1-16,7 0 0 0,-7-6-35 0,-4 6-7 16,11 0-2-16,-7 0 0 0,-3-6-15 0,3 6-3 15,-4 6-8-15,1-6 12 0,3 0-12 0,-4 6 0 16,4-6-9-16,-4 6 9 0,4-6-9 0,-3 6 9 16,-1-1-8-16,4 7 8 0,0-6-12 0,0 6 4 15,0-3 0-15,0 2 0 0,3 1 8 0,1 0 0 16,-4-6 0-16,3 3 0 0,4-1 0 0,-3 1 0 15,3-3 0-15,0-6 0 0,3 12 0 0,-3-12 0 16,0 6 0-16,0-6 0 0,0 0 0 0,0 0 11 16,0 0-3-16,4 0 0 0,-4 0-8 0,3 6 8 15,1-6-8-15,3 3 8 0,-4-3-8 0,4 0 0 16,-3 3 0-16,-1-3 0 0,4 3 0 0,-3-3 0 16,3 2 0-16,0 1 0 0,0 3 0 0,0-3-9 0,0 0 9 15,0 3-13-15,0 0-2 0,4-6 0 16,-4 6 0-16,0 0 0 0,0 0 0 0,-3-1 0 15,3-5 0-15,-4 9 0 0,1 0 4 0,-1-6 1 16,-3-3 0-16,0 6 0 0,0-6 10 0,4 12 0 0,-4-6 0 0,-4-1 0 16,1 7 8-16,-1-9 3 0,1 6 1 0,-1 3 0 15,1-4 8-15,-4 4 3 0,3 0 0 0,-3-3 0 0,-4 0-23 16,4 2 0-16,0-2 0 0,-3-3 0 0,3 0 11 0,0 0-3 16,0 0 0-16,0 0 0 0,3-6-8 0,4 0 8 15,-7 0-8-15,7 0 8 0,-7 0-8 0,0-6 0 16,-4 0 0-16,1-6 0 15,3-3-101-15,0 1-23 0,0 5-4 16,3-3 0-16</inkml:trace>
  <inkml:trace contextRef="#ctx0" brushRef="#br0" timeOffset="87699.585">23216 7660 1463 0,'0'0'41'16,"-3"6"10"-16,-1 0-41 0,1 6-10 0,-1-6 0 0,-3 0 0 0,4 0 62 0,-1 5 10 15,-3-2 3-15,4-3 0 0,3-6-19 0,0 0-3 16,0 0-1-16,0 0 0 0,0 0-32 0,0 0-6 16,0 0-2-16,0 0 0 15,-4-12-129-15,4 4-27 0,4-16-4 0,3-5-2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15228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605273"/>
            <a:ext cx="10515600" cy="3571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sept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9254-EFE2-44E6-B8B5-78558A96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A37E9-62FC-4F04-BC2A-057242DA8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29527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1789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quelque</a:t>
            </a:r>
            <a:r>
              <a:rPr lang="en-US" dirty="0"/>
              <a:t> chose sur le </a:t>
            </a:r>
            <a:r>
              <a:rPr lang="en-US" dirty="0" err="1"/>
              <a:t>sujet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fin de </a:t>
            </a:r>
            <a:r>
              <a:rPr lang="en-US" dirty="0" err="1"/>
              <a:t>semaine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0611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7781"/>
            <a:ext cx="10515600" cy="36891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Quel</a:t>
            </a:r>
            <a:r>
              <a:rPr lang="en-US" dirty="0"/>
              <a:t> temps fait-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aujourd’hui</a:t>
            </a:r>
            <a:r>
              <a:rPr lang="en-US" dirty="0"/>
              <a:t>? Que </a:t>
            </a:r>
            <a:r>
              <a:rPr lang="en-US" dirty="0" err="1"/>
              <a:t>pensez-vous</a:t>
            </a:r>
            <a:r>
              <a:rPr lang="en-US" dirty="0"/>
              <a:t> de </a:t>
            </a:r>
            <a:r>
              <a:rPr lang="en-US" dirty="0" err="1"/>
              <a:t>ce</a:t>
            </a:r>
            <a:r>
              <a:rPr lang="en-US" dirty="0"/>
              <a:t> temps-ci?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47AEAA-E303-4639-B3C5-0FDFE82D680E}"/>
                  </a:ext>
                </a:extLst>
              </p14:cNvPr>
              <p14:cNvContentPartPr/>
              <p14:nvPr/>
            </p14:nvContentPartPr>
            <p14:xfrm>
              <a:off x="1756440" y="2289960"/>
              <a:ext cx="6601680" cy="234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47AEAA-E303-4639-B3C5-0FDFE82D68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7080" y="2280600"/>
                <a:ext cx="6620400" cy="236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572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32721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54963"/>
            <a:ext cx="10515600" cy="382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sept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8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359C-9D5D-4B54-8009-519058EF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6AD6-484E-4E40-815D-8A742D130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Rah, rah, rah!</a:t>
            </a:r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 y </a:t>
            </a:r>
            <a:r>
              <a:rPr lang="en-US" dirty="0" err="1"/>
              <a:t>va</a:t>
            </a:r>
            <a:r>
              <a:rPr lang="en-US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Beaucoup de </a:t>
            </a:r>
            <a:r>
              <a:rPr lang="en-US" sz="2800" b="1" dirty="0" err="1"/>
              <a:t>Français</a:t>
            </a:r>
            <a:r>
              <a:rPr lang="en-US" sz="2800" b="1" dirty="0"/>
              <a:t> font des </a:t>
            </a:r>
            <a:r>
              <a:rPr lang="en-US" sz="2800" b="1" dirty="0" err="1"/>
              <a:t>plaisanteries</a:t>
            </a:r>
            <a:r>
              <a:rPr lang="en-US" sz="2800" b="1" dirty="0"/>
              <a:t> qui </a:t>
            </a:r>
            <a:r>
              <a:rPr lang="en-US" sz="2800" b="1" dirty="0" err="1"/>
              <a:t>dit</a:t>
            </a:r>
            <a:r>
              <a:rPr lang="en-US" sz="2800" b="1" dirty="0"/>
              <a:t> </a:t>
            </a:r>
            <a:r>
              <a:rPr lang="en-US" sz="2800" b="1" dirty="0" err="1"/>
              <a:t>qu’il</a:t>
            </a:r>
            <a:r>
              <a:rPr lang="en-US" sz="2800" b="1" dirty="0"/>
              <a:t> </a:t>
            </a:r>
            <a:r>
              <a:rPr lang="en-US" sz="2800" b="1" dirty="0" err="1"/>
              <a:t>pleut</a:t>
            </a:r>
            <a:r>
              <a:rPr lang="en-US" sz="2800" b="1" dirty="0"/>
              <a:t> </a:t>
            </a:r>
            <a:r>
              <a:rPr lang="en-US" sz="2800" b="1" dirty="0" err="1"/>
              <a:t>toujours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Bretagne.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1150" y="2236573"/>
            <a:ext cx="3657600" cy="343517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9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15DFD7-B2F2-49A3-8025-552EE48C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Forte" panose="03060902040502070203" pitchFamily="66" charset="0"/>
              </a:rPr>
              <a:t>…et </a:t>
            </a:r>
            <a:r>
              <a:rPr lang="en-US" sz="2800" b="1" dirty="0" err="1">
                <a:latin typeface="Forte" panose="03060902040502070203" pitchFamily="66" charset="0"/>
              </a:rPr>
              <a:t>maintenant</a:t>
            </a:r>
            <a:r>
              <a:rPr lang="en-US" sz="2800" b="1" dirty="0">
                <a:latin typeface="Forte" panose="03060902040502070203" pitchFamily="66" charset="0"/>
              </a:rPr>
              <a:t>, </a:t>
            </a:r>
            <a:r>
              <a:rPr lang="en-US" sz="2800" b="1" dirty="0" err="1">
                <a:latin typeface="Forte" panose="03060902040502070203" pitchFamily="66" charset="0"/>
              </a:rPr>
              <a:t>notre</a:t>
            </a:r>
            <a:r>
              <a:rPr lang="en-US" sz="2800" b="1" dirty="0">
                <a:latin typeface="Forte" panose="03060902040502070203" pitchFamily="66" charset="0"/>
              </a:rPr>
              <a:t> </a:t>
            </a:r>
            <a:r>
              <a:rPr lang="en-US" sz="2800" b="1" dirty="0" err="1">
                <a:latin typeface="Forte" panose="03060902040502070203" pitchFamily="66" charset="0"/>
              </a:rPr>
              <a:t>vedette</a:t>
            </a:r>
            <a:r>
              <a:rPr lang="en-US" sz="2800" b="1" dirty="0">
                <a:latin typeface="Forte" panose="03060902040502070203" pitchFamily="66" charset="0"/>
              </a:rPr>
              <a:t> du jour…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2EB9A2-09F7-494E-8B7C-C6F67C990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6856" y="1292150"/>
            <a:ext cx="5680518" cy="51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15DFD7-B2F2-49A3-8025-552EE48C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6580"/>
          </a:xfrm>
        </p:spPr>
        <p:txBody>
          <a:bodyPr>
            <a:normAutofit fontScale="90000"/>
          </a:bodyPr>
          <a:lstStyle/>
          <a:p>
            <a:pPr algn="ctr"/>
            <a:endParaRPr lang="en-US" sz="2800" b="1" dirty="0">
              <a:latin typeface="Forte" panose="03060902040502070203" pitchFamily="66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2EB9A2-09F7-494E-8B7C-C6F67C990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3246" y="700889"/>
            <a:ext cx="7267661" cy="58122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FFF75D-4E74-4680-B9C8-23A0E1E28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182" y="3087974"/>
            <a:ext cx="1342244" cy="160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C392-7D42-4882-9174-D4BC2BB72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24ACD5-B263-4C88-8719-EA3B4B7C1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6665" y="1906709"/>
            <a:ext cx="2793501" cy="39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1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4202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les cent </a:t>
            </a:r>
            <a:r>
              <a:rPr lang="en-US" sz="2800" b="1" dirty="0" err="1"/>
              <a:t>jours</a:t>
            </a:r>
            <a:br>
              <a:rPr lang="en-US" sz="2800" b="1" dirty="0"/>
            </a:br>
            <a:r>
              <a:rPr lang="en-US" sz="2800" b="1" dirty="0"/>
              <a:t>le </a:t>
            </a:r>
            <a:r>
              <a:rPr lang="en-US" sz="2800" b="1" dirty="0" err="1"/>
              <a:t>vingt</a:t>
            </a:r>
            <a:r>
              <a:rPr lang="en-US" sz="2800" b="1" dirty="0"/>
              <a:t> mars au </a:t>
            </a:r>
            <a:r>
              <a:rPr lang="en-US" sz="2800" b="1" dirty="0" err="1"/>
              <a:t>huit</a:t>
            </a:r>
            <a:r>
              <a:rPr lang="en-US" sz="2800" b="1" dirty="0"/>
              <a:t> </a:t>
            </a:r>
            <a:r>
              <a:rPr lang="en-US" sz="2800" b="1" dirty="0" err="1"/>
              <a:t>juillet</a:t>
            </a:r>
            <a:r>
              <a:rPr lang="en-US" sz="2800" b="1" dirty="0"/>
              <a:t> 1815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6249" y="2187146"/>
            <a:ext cx="3991232" cy="37193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9719" y="2273643"/>
            <a:ext cx="3484605" cy="36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5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38802</TotalTime>
  <Words>101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Forte</vt:lpstr>
      <vt:lpstr>Office Theme</vt:lpstr>
      <vt:lpstr>Bonjour!</vt:lpstr>
      <vt:lpstr>  Travail de cloche </vt:lpstr>
      <vt:lpstr>Bonjour!</vt:lpstr>
      <vt:lpstr>PowerPoint Presentation</vt:lpstr>
      <vt:lpstr>Beaucoup de Français font des plaisanteries qui dit qu’il pleut toujours en Bretagne.</vt:lpstr>
      <vt:lpstr>…et maintenant, notre vedette du jour…</vt:lpstr>
      <vt:lpstr>PowerPoint Presentation</vt:lpstr>
      <vt:lpstr>PowerPoint Presentation</vt:lpstr>
      <vt:lpstr>  les cent jours le vingt mars au huit juillet 1815</vt:lpstr>
      <vt:lpstr>PowerPoint Presentation</vt:lpstr>
      <vt:lpstr>  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491</cp:revision>
  <cp:lastPrinted>2017-02-06T17:28:50Z</cp:lastPrinted>
  <dcterms:created xsi:type="dcterms:W3CDTF">2016-10-03T16:25:09Z</dcterms:created>
  <dcterms:modified xsi:type="dcterms:W3CDTF">2025-02-07T16:37:20Z</dcterms:modified>
</cp:coreProperties>
</file>