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92" r:id="rId3"/>
    <p:sldId id="411" r:id="rId4"/>
    <p:sldId id="439" r:id="rId5"/>
    <p:sldId id="395" r:id="rId6"/>
    <p:sldId id="402" r:id="rId7"/>
    <p:sldId id="403" r:id="rId8"/>
    <p:sldId id="396" r:id="rId9"/>
    <p:sldId id="38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11"/>
            <p14:sldId id="439"/>
            <p14:sldId id="395"/>
            <p14:sldId id="402"/>
            <p14:sldId id="403"/>
            <p14:sldId id="396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" y="3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onze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Quelle est la prison à laquelle Edmond est transporté?</a:t>
            </a:r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onze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0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Andre </a:t>
            </a:r>
            <a:r>
              <a:rPr lang="en-US" sz="2800" dirty="0" err="1">
                <a:latin typeface="+mn-lt"/>
              </a:rPr>
              <a:t>Makine</a:t>
            </a:r>
            <a:r>
              <a:rPr lang="en-US" sz="2800" dirty="0">
                <a:latin typeface="+mn-lt"/>
              </a:rPr>
              <a:t>, who was born in Siberia, was raised by a French grandmother. All of his literary works have been written in French. He has been a member of </a:t>
            </a:r>
            <a:r>
              <a:rPr lang="en-US" sz="2800" dirty="0" err="1">
                <a:latin typeface="+mn-lt"/>
              </a:rPr>
              <a:t>L’Académie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Française</a:t>
            </a:r>
            <a:r>
              <a:rPr lang="en-US" sz="2800" dirty="0">
                <a:latin typeface="+mn-lt"/>
              </a:rPr>
              <a:t> since 2016.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6DD6E0-605E-4FE6-89D7-EF8B540BB9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5473" y="2251212"/>
            <a:ext cx="6766707" cy="351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4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6E4C-C661-42C7-9D3B-ED0D9072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306002-1B11-4C35-9CF9-9822D1CAD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7985" y="2141883"/>
            <a:ext cx="7559918" cy="366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C964-DF07-4885-9E1E-A4DC5D6EA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37C407-3407-4ADB-A7DE-FA40A4CCA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1677" y="2245905"/>
            <a:ext cx="2399071" cy="3605161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3388A02-E7B4-43D2-BD1E-AF95A4CCEF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1381" y="768468"/>
            <a:ext cx="4128511" cy="550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6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9C27-6410-4A9C-AFE6-1C993F614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727F0-AC7D-4FD0-BEA1-F2BCB0F4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 savant</a:t>
            </a:r>
          </a:p>
        </p:txBody>
      </p:sp>
    </p:spTree>
    <p:extLst>
      <p:ext uri="{BB962C8B-B14F-4D97-AF65-F5344CB8AC3E}">
        <p14:creationId xmlns:p14="http://schemas.microsoft.com/office/powerpoint/2010/main" val="49391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1B60-26B7-471E-AC0F-0C68A5107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5A1E9-D56E-42A8-833C-330C56C1A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</a:t>
            </a:r>
            <a:r>
              <a:rPr lang="en-US" dirty="0" err="1"/>
              <a:t>Trésor</a:t>
            </a:r>
            <a:r>
              <a:rPr lang="en-US" dirty="0"/>
              <a:t> de </a:t>
            </a:r>
            <a:r>
              <a:rPr lang="en-US" dirty="0" err="1"/>
              <a:t>l’Abbé</a:t>
            </a:r>
            <a:r>
              <a:rPr lang="en-US" dirty="0"/>
              <a:t> </a:t>
            </a:r>
            <a:r>
              <a:rPr lang="en-US" dirty="0" err="1"/>
              <a:t>Faria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5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autre</a:t>
            </a:r>
            <a:r>
              <a:rPr lang="en-US" dirty="0"/>
              <a:t> prison que le chateau </a:t>
            </a:r>
            <a:r>
              <a:rPr lang="en-US" dirty="0" err="1"/>
              <a:t>d’If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39038</TotalTime>
  <Words>87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Andre Makine, who was born in Siberia, was raised by a French grandmother. All of his literary works have been written in French. He has been a member of L’Académie Française since 2016.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501</cp:revision>
  <cp:lastPrinted>2017-02-06T17:28:50Z</cp:lastPrinted>
  <dcterms:created xsi:type="dcterms:W3CDTF">2016-10-03T16:25:09Z</dcterms:created>
  <dcterms:modified xsi:type="dcterms:W3CDTF">2025-02-11T16:46:46Z</dcterms:modified>
</cp:coreProperties>
</file>