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ink/ink1.xml" ContentType="application/inkml+xml"/>
  <Override PartName="/ppt/ink/ink2.xml" ContentType="application/inkml+xml"/>
  <Override PartName="/ppt/ink/ink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440" r:id="rId2"/>
    <p:sldId id="402" r:id="rId3"/>
    <p:sldId id="331" r:id="rId4"/>
    <p:sldId id="441" r:id="rId5"/>
    <p:sldId id="416" r:id="rId6"/>
    <p:sldId id="427" r:id="rId7"/>
    <p:sldId id="429" r:id="rId8"/>
    <p:sldId id="428" r:id="rId9"/>
    <p:sldId id="430" r:id="rId10"/>
    <p:sldId id="431" r:id="rId11"/>
    <p:sldId id="434" r:id="rId12"/>
    <p:sldId id="432" r:id="rId13"/>
    <p:sldId id="408" r:id="rId14"/>
    <p:sldId id="395" r:id="rId15"/>
    <p:sldId id="413" r:id="rId16"/>
    <p:sldId id="400" r:id="rId17"/>
    <p:sldId id="437" r:id="rId18"/>
    <p:sldId id="438" r:id="rId19"/>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A88AA40-827E-4603-9E57-693A0D01EFF6}">
          <p14:sldIdLst>
            <p14:sldId id="440"/>
            <p14:sldId id="402"/>
            <p14:sldId id="331"/>
            <p14:sldId id="441"/>
            <p14:sldId id="416"/>
            <p14:sldId id="427"/>
            <p14:sldId id="429"/>
            <p14:sldId id="428"/>
            <p14:sldId id="430"/>
            <p14:sldId id="431"/>
            <p14:sldId id="434"/>
            <p14:sldId id="432"/>
            <p14:sldId id="408"/>
            <p14:sldId id="395"/>
            <p14:sldId id="413"/>
            <p14:sldId id="400"/>
            <p14:sldId id="437"/>
            <p14:sldId id="438"/>
          </p14:sldIdLst>
        </p14:section>
        <p14:section name="Untitled Section" id="{6B2FDA42-E83C-46BA-9F96-D3ED0EDCB642}">
          <p14:sldIdLst/>
        </p14:section>
        <p14:section name="Untitled Section" id="{3566B86B-9392-4958-8144-1A959BA37BD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05" autoAdjust="0"/>
    <p:restoredTop sz="94660"/>
  </p:normalViewPr>
  <p:slideViewPr>
    <p:cSldViewPr snapToGrid="0">
      <p:cViewPr varScale="1">
        <p:scale>
          <a:sx n="82" d="100"/>
          <a:sy n="82" d="100"/>
        </p:scale>
        <p:origin x="37" y="41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21F8FC56-A933-49CA-AB00-C90420C690BB}" type="datetimeFigureOut">
              <a:rPr lang="en-US" smtClean="0"/>
              <a:t>2/12/2025</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7733D89F-18B8-414D-8041-7D6D10F61C48}" type="slidenum">
              <a:rPr lang="en-US" smtClean="0"/>
              <a:t>‹#›</a:t>
            </a:fld>
            <a:endParaRPr lang="en-US"/>
          </a:p>
        </p:txBody>
      </p:sp>
    </p:spTree>
    <p:extLst>
      <p:ext uri="{BB962C8B-B14F-4D97-AF65-F5344CB8AC3E}">
        <p14:creationId xmlns:p14="http://schemas.microsoft.com/office/powerpoint/2010/main" val="102880884"/>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5-02-12T15:49:03.738"/>
    </inkml:context>
    <inkml:brush xml:id="br0">
      <inkml:brushProperty name="width" value="0.05292" units="cm"/>
      <inkml:brushProperty name="height" value="0.05292" units="cm"/>
      <inkml:brushProperty name="color" value="#FF0000"/>
    </inkml:brush>
  </inkml:definitions>
  <inkml:trace contextRef="#ctx0" brushRef="#br0">3097 5156 597 0,'0'0'16'0,"0"0"5"0,0 0-21 0,0 0 0 0,0 0 0 0,0 0 0 15,0 0 56-15,0 0 6 0,-7 3 2 0,7-3 0 16,0 0-28-16,0 0-4 0,0 0-2 0,0 0 0 16,0 0 38-16,0 0 7 0,0 0 1 0,0 0 1 15,0 0-7-15,0 0-2 0,-3-6 0 0,3 6 0 16,-4-6-16-16,1 6-3 0,-4-6-1 0,7 6 0 15,-4-6-13-15,1 6-3 0,-1 0-1 0,1 0 0 16,-1 0-8-16,-3 0-2 0,3 0 0 0,1 6 0 16,-4-6-21-16,0 6 0 0,3 0 0 0,-3 0 0 15,4 3 0-15,-8 2 0 0,8-5 0 0,-1 0 0 16,-3 0 0-16,0-6 0 0,-4 6 0 0,1 0 0 16,-1-3-16-16,1 8 0 0,-1 1-1 0,4 0 0 15,-4 0 17-15,1 2 11 0,-1 4-2 0,-3 0 0 16,7-7-9-16,-3 4-12 0,-1 0 2 0,0 5 1 15,4-8 9-15,-3 0 12 0,-1-3-2 0,4 8-1 16,-4-11-9-16,4 6 0 0,-3-6 0 0,3 0 0 16,-4 6 0-16,4-7 0 0,4 4 0 0,-1-3 0 15,1 0 0-15,-1 0 0 0,4-6 0 0,0 0 8 0,0 12-8 16,-4-12 0-16,4 5 0 0,4 4 0 0,-4-3 0 16,4-3 0-16,-4 3 0 0,0-6 8 0,3 3-8 0,1 3 0 0,-4 6 0 15,3-7 0-15,-3 1 0 0,0-6 0 0,0 0 0 16,4 6 0-16,-1 0 0 0,4-6 0 0,0 6 0 15,-3-3 8-15,-1 0-8 0,-3-3 0 0,7 9 0 0,-3-9 0 16,-1 6 12-16,5-6 0 0,-5 0 0 0,1 0 0 16,3 0-12-16,3 0 10 0,-3 0-10 0,0 0 10 15,4 0-10-15,-4 0 10 0,0 0-10 0,0 0 10 16,0 0-10-16,4 0 0 0,-1-6 0 16,-3 3 8-16,4-3-8 0,-4 6 0 15,-3 0 0-15,3 0 0 0,0 0-29 0,0 6-8 16,3-6-2-16,-3 0 0 0,0 3 63 0,4-3 12 0,-4 6 2 0,0-6 1 15,4 0-31-15,-1 0-8 0,-3 0 0 0,0 0 0 16,-7 0 0-16,0 0 0 0,7 0 0 0,0 5 0 16,-3-5-32-16,-4 6-5 0,7-6-1 15,-7 0 0-15,7 6 38 0,-3 0 0 0,3-6 0 0,-4 6 0 16,-3-6 10-16,0 0 10 0,0 0 1 0,7 0 1 16,-3 6-22-16,3-3 0 0,-4 0 0 0,-3-3 0 15,4 3 0-15,-4-3 0 0,3 6 0 0,-3-6 0 16,0 5 0-16,0-5 0 0,0 0 0 0,0 12 0 15,0-6 0-15,-3 12 0 0,-4-12 0 0,3 5 0 16,1-2-18-16,-1 9-2 0,1-12 0 0,-1 5 0 16,-3-2 20-16,0 0 0 0,4 6 0 0,-4-3 0 15,3-7 0-15,4 7 0 0,-4-6 0 0,1 0 0 16,3 0 0-16,0-6 0 0,0 0 0 0,-4 6 0 16,4-6 0-16,-7 3 0 0,7-3 0 0,-7 6 0 15,4-1 0-15,-4 1 0 0,-4-6 0 0,4 6 0 16,0-6 0-16,0 0 0 0,0 0 0 0,-4 6 0 15,4-6-55-15,-7 6-7 0,7-6-2 0,-3 0 0 16,2 0 27-16,-2 0 5 0,3 0 0 0,-4-6 1 16,1 0-53-16,-1 6-10 0</inkml:trace>
  <inkml:trace contextRef="#ctx0" brushRef="#br0" timeOffset="6495.889">3482 5764 597 0,'0'0'16'0,"0"0"5"15,0 0-21-15,0 0 0 0,-4-6 0 0,4 6 0 16,-7 0 50-16,4-5 6 0,-4-1 0 0,3 0 1 15,4 6 11-15,0 0 3 0,0 0 0 0,0 0 0 16,0 0-6-16,0 0-1 0,0 0 0 0,0 0 0 16,0 0-51-16,-7 6-13 0,7-6 0 0,-7 6 0 15,4-1 0-15,-1 1 0 0,1-3 0 0,3-3 0 0,-4 6 40 16,-3 0 6-16,7-6 1 0,0 12 0 0,0-12-24 0,-7 6-5 0,7-6-1 16,-4 6 0-16,4-6 38 0,0 0 7 0,-3 5 2 0,3-5 0 15,0 0-52-15,0 0-12 0,0 0 0 0,0 0 0 16,0 0 0-16,0 0 0 0,0 0 0 0,0 0 0 15,0 0 0-15,0 0 0 16,0 0 0-16,0 0 0 0,0 0 0 0,0 0 0 0,-4-5 0 0,4 5 0 16,0 0 0-16,0 0 0 0,0 0 0 0,-7 5 0 15,4 7 0-15,-1-6 0 0,1 6 0 0,-4 3 0 16,7-4 0-16,-4 7 0 0,4-6 0 0,-3-1 0 16,-1-2 0-16,1 9 0 0,-1-6 0 0,4-1 0 15,-4-2 0-15,4 3 8 0,0-6 0 0,4 6 1 16,-4-12-9-16,0 5 0 0,0-5-12 0,7 6 12 15,-3-6 0-15,3 6 0 0,3-12 0 0,1 6 0 16,-1 0 21-16,1 0 12 0,0-6 3 0,3 6 0 16,0-5-7-16,-4 5-1 0,4 0 0 0,-3-6 0 15,7 6-38-15,-8-6-8 0,4 0-2 0,-7-6 0 16,0 6 20-16,4 3 0 0,-4-8 0 0,0 5 0 16,-3 0 0-16,-1-6 8 0,1 0-8 0,-1 4 0 15,1-4 0-15,-4 6 0 0,3-12 0 0,-3 7 0 16,4-4-24-16,-4-3-7 0,-4 1-1 0,4-1-1 15,-3-3-37-15,-4 10-7 0,3-1-2 0,-3-9 0 16,-3 9 63-16,3 1 16 0,-4-7 0 0,7 6 0 16,-6-2 0-16,3 5 0 0,-4 0 0 0,1 3 0 15,3 0 0-15,-4 6 0 0,4 0 0 0,-4 6 0 16,4 0-12-16,-3 3 3 0,-1-3 1 0,1 2 0 16,-1 1 8-16,7-3 0 0,-6-6 0 0,3 6 0 0,0 0 0 15,-7 6 12-15,7-3-2 0,3-1-1 0,-3 7-9 0,3-3 0 0,1 5 0 16,-1-5 0-16,4-3 30 0,-3 3 4 0,3-12 1 15,0 0 0-15,3 6-27 0,-3-6-8 0,7 0 0 0,4 6 0 16,-4-6 0-16,7 0 0 0,0 0 0 0</inkml:trace>
  <inkml:trace contextRef="#ctx0" brushRef="#br0" timeOffset="6890.008">3701 5573 1541 0,'0'0'32'0,"0"0"8"16,0 0-32-16,0 0-8 0,0 0 0 0,0 0 0 15,0 0 57-15,0 0 10 0,0 0 1 0,7 6 1 16,0-3-51-16,3 3-10 0,4 6-8 0,1 5 9 0,-1-5-9 16,0 6 0-16,0 2 0 0,-4-2 0 15,8 3 0-15,-7 2 0 0,-1-5 0 0,4 2 0 16,-3 4 0-16,0-7 0 0,3 1 0 0,-7 0 0 15,0-4 0-15,0 4 0 0,-4-6 0 0,1 2 0 0,-1 4 0 16,1 0 0-16,-1-6 0 0,1 2 0 0,0-2 32 0,-4-6 4 16,0-6 0-16,0 0 1 15,0 0-59-15,0 0-12 0,0 0-2 0</inkml:trace>
  <inkml:trace contextRef="#ctx0" brushRef="#br0" timeOffset="7248.941">3997 5494 1302 0,'-14'17'27'0,"14"-17"7"0,-7 6-34 0,3 3 0 0,1 0 0 0,-1 6 0 16,4-4 65-16,-3 1 7 0,3-3 0 0,-4 6 1 15,4-1-7-15,0 4-2 0,-3 3 0 0,-1 2 0 16,4 1-20-16,-3-1-4 0,-4 10 0 0,7-7-1 16,-4 3-23-16,8 1-4 0,-4-4 0 0,0 4-1 15,0 2-11-15,0-3 0 0,0 10 9 0,0-7-9 16,3-3 0-16,-3-2 8 0,0-4-8 0,0 7 0 16,0 2 0-16,0 3 0 0,0-2 0 0,0 5 0 15,-3-3 0-15,3-2 9 0,3 2-9 0,-6-6 0 0,3 4 0 16,-4-4 0-16,4 3 0 0,-4-5 0 0,4 2 8 15,0-11-8-15,0-4 0 0,-3 4 0 0,3-6 0 0,-4-6 0 16,1 5 0-16,-1-11 0 16,4 0-46-16,0 0-10 0,0 0-1 0</inkml:trace>
  <inkml:trace contextRef="#ctx0" brushRef="#br0" timeOffset="8018.744">4191 5679 1242 0,'0'0'35'0,"0"0"9"0,-4 6-36 16,-3-6-8-16,7 0 0 0,0 0 0 0,0 0 49 15,0 0 8-15,0 0 2 0,0 0 0 0,0 0 7 0,0 0 2 0,0 0 0 16,0 0 0-16,-7 6-15 15,7-6-2-15,0 0-1 0,0 0 0 0,0 0-12 0,0 0-2 0,0 0-1 0,0 0 0 32,0 0-18-32,0 0-3 0,0 0-1 0,0 0 0 0,0 0-21 15,0 0-5-15,0 0-1 0,0 0 0 0,0 0 14 0,7 0 0 0,0 6 0 0,1-6 0 16,2 0 12-16,1 6 6 0,-1-6 1 0,1 3 0 16,-1-3-31-16,1 0-5 0,3 0-2 0,-3-3 0 15,-1 3 19-15,-3 0 0 0,4-6 0 16,0 6 0-16,-1 0 0 0,1-6 0 0,-4 0 0 15,0 6 0-15,0-6 0 0,0 0 0 16,0 0 0-16,0-3 0 0,4 1 0 16,-8-7 0-16,1 3 0 0,-1 6 0 0,-3-5 0 0,4-7 0 15,-4 9 0-15,-4 3 0 0,4-6 0 0,-3 1 0 0,-4-1 0 0,-4 0 0 16,4 6 0-16,-4-3 0 0,1 4 0 0,3-7 0 16,-4 6 0-16,1 0 0 0,-5 0 0 0,5 3 0 15,3 0-15-15,0 0 1 0,-4 3 0 0,4 3 0 16,-7 0-9-16,3 6-1 0,1-3-1 0,-1 12 0 15,4-13 0-15,-3 10 0 0,3 3 0 0,0-1 0 16,-1 1 25-16,1-6-8 0,4 8 8 0,-4-2 0 16,7-3 0-16,-7-1 0 0,3-5 0 0,1 3 0 15,3 6 0-15,0-9 0 0,0-1 0 0,0 7 8 16,0 3-8-16,3-7 0 0,1 4 0 0,-1 3 0 16,1-6 30-16,-1-1 11 0,4-5 3 0,-3 0 0 15,7 6-23-15,-4-6-4 0,3-3-1 0,-3 8 0 16,4-5-16-16,-1 0 10 0,-3 6-10 0,4-6 8 15,3 0-8-15,-3 0 0 0,-1-1 0 0,-3-2 0 16,4 3 0-16,-4 0 0 0,4-6 0 0,-1 12 0 16,-3-6-52-16,4 0-8 0,-4 0-3 0,3-6 0 15,-2 5-103-15,6-5-21 0,-7 0-4 0</inkml:trace>
  <inkml:trace contextRef="#ctx0" brushRef="#br0" timeOffset="8918.653">4621 5517 850 0,'0'0'17'0,"0"0"6"15,0 0-23-15,0 0 0 0,0 0 0 0,0 0 0 16,0 0 107-16,0 0 17 0,0 0 3 0,-7 6 1 16,7-6-52-16,-3 6-9 0,3-6-3 0,-4 6 0 15,4-6 0-15,-3 9 0 0,3-3 0 0,-4 5 0 16,4-11-1-16,0 0-1 0,-3 6 0 0,3-6 0 16,-4 6-48-16,4-6-14 0,-3 6 0 0,3-6 8 15,-4 9-8-15,4-9 0 0,0 0 0 0,0 9 0 16,0-9 30-16,0 0 5 0,0 0 1 0,0 0 0 15,0 0-23-15,0 0-4 0,0 0-1 0,0 0 0 16,0 0 2-16,4 9 0 0,3-4 0 0,-4 1 0 0,4-6 0 0,-3 0 0 16,3 0 0-16,0 0 0 0,0 0 2 15,7 0 0-15,-7-6 0 0,4 6 0 0,-4 0-12 0,0 0-17 16,3-5 4-16,1 5 1 0,0 5 12 0,-4-5 0 16,3 0 0-16,1 6 0 0,-4-6 12 0,3 0 4 0,5 0 2 15,-8 0 0-15,0 0-29 0,0 0-5 0,-4-6-2 16,4 6 0-16,-3 0 32 0,-1 0 6 15,1 0 2-15,-4 0 0 0,0 0-35 0,3 0-7 0,-3 0-2 16,0 0 0-16,0 0 22 0,0 0 0 0,4 6 0 16,-4-6 0-16,0 0 0 0,0 0 0 0,0 0 0 0,0 0 0 15,0 0 0-15,0 0 0 0,0 6 12 0,0-6-4 16,-4 12-8-16,4-12 0 0,-3 6 0 0,3-6 0 16,-4 9-11-16,1-1 11 0,3-8-8 0,-7 9 8 15,0-3 0-15,3 0 0 0,-3 0 0 0,0 0 0 16,-4 0-9-16,4 0 9 0,0-6-10 0,0 5 10 15,0 1-10-15,0 0 10 0,0 3-10 0,0-3 10 16,0 0 0-16,4 0 0 0,-5 0 0 0,5-6 0 16,3 0 0-16,-7 5 10 0,7-5 0 0,-7 0 0 15,3 6-10-15,1-3-14 0,-1 3 3 0,4 0 1 16,-3 0 10-16,-1 0 0 0,4-6 0 0,-3 12-8 16,-1-7 8-16,4 1 0 0,-3 0 0 0,-1 0-8 15,4-6 8-15,0 0 0 0,0 0 0 0,0 0 0 16,0 0 0-16,0 0-8 0,0 0 8 0,0 9 0 15,0-9 0-15,0 3 0 0,0 3 0 0,0-6 0 16,0 3 0-16,0-3 0 0,0 0 0 0,0 6 0 0,0-6 0 16,0 0 0-16,0 0 0 0,0 0 0 0,4 5 0 0,-1 1 0 15,1 0 0-15,-1-6 0 0,-3 0 8 16,7 6-8-16,-3 0 8 0,-1-6-8 16,4 0 0-16,0 6 0 0,0-6 0 0,1 0 0 0,-1 0 0 15,0 0 0-15,0 0 0 0,0 0 0 0,0 0 0 0,0 0 0 16,0 0 0-16,3 0 0 0,1 6 0 0,-4-3 0 0,0 2 0 0,-3-2 8 15,6 6-8-15,1-9 0 0,-1 0 0 0,1 0 0 16,0 0 0-16,-1 0-8 0,1 6 8 0,-4-6 0 16,3 0-15-16,5 0 3 0,-8-6 0 0,3 6 0 15,-6-6-13-15,3 3-3 16,0 0 0-16,-4 1 0 0,4-1-88 0,-3 0-19 0,3-3-3 16</inkml:trace>
  <inkml:trace contextRef="#ctx0" brushRef="#br0" timeOffset="24634.161">5867 5550 929 0,'-11'-6'26'0,"1"6"6"16,2-6-32-16,-2 6 0 0,3-3 0 0,7 3 0 15,-11-3 38-15,4 3 1 0,-3 0 0 0,10 0 0 16,-4 3 20-16,4-3 4 0,-7 3 1 0,7-3 0 16,-11 0-5-16,11 0-1 0,-10 0 0 0,10 0 0 15,0 0-42-15,-7 12-8 0,7-1-8 0,-4-5 12 16,4 6-12-16,0-3 0 0,0 3 0 0,0 5 0 16,0 1 24-16,0 0 4 0,4 8 0 0,-4-2 0 15,3 2-14-15,-3-2-2 0,4-4-1 0,-1 10 0 16,4-7 2-16,-3 4 1 0,-4 2 0 0,0-6 0 0,3 4 3 0,-3-4 1 15,0-2 0-15,-3 2 0 0,3-5-18 0,-4 3 0 0,-6 2-13 16,3-5 5-16,0 8 56 0,0-2 11 0,0-1 2 0,0 4 1 16,-4-4-48-16,4-2-14 0,-4 2 0 0,4-5 8 15,0 0-8-15,0 2 0 0,0-2 0 0,4-6 0 16,-1-3 0-16,-3-7 0 0,4-2 0 0,-5 9 0 16,1-9 26-16,7 0 4 0,0 0 1 0,0 0 0 15,0 0-50-15,0 0-9 0,0 0-3 16,0 0 0-16,0 0 56 0,-3 0 11 0,3 0 3 0,-4 0 0 15,1-11-39-15,-1 5 0 0,4-3-12 0,-3-3 4 16,3 0-4-16,0 1 0 0,3-10 0 0,-3 9 0 16,0-11-5-16,0 2-2 0,0-2 0 0,4 5 0 15,-4-6 19-15,0 4 0 0,0-4 0 0,3-2 0 16,-3 2 0-16,0-2 0 0,0-4 0 0,0 7 0 16,0-3 0-16,-3-4 11 0,3 7-2 0,0-4 0 15,-4 4-9-15,4-4 0 0,0 4 0 0,0-10 8 16,0 10-8-16,0-1 0 0,4 4 0 0,-4-4 0 15,3 9 0-15,1 1-16 0,-1-1 4 0,8 3 1 16,-7 1 19-16,-1-4 3 0,4 6 1 0,-3 0 0 16,3 3-12-16,0 0-17 0,0 1 4 0,3-1 1 15,1 0 12-15,0 0 0 0,3 6 0 0,0-3 0 16,0 3 0-16,7 0 0 0,-3 0 0 0,3 3 0 16,-4-3 0-16,-2 0 0 0,-1 6 0 0,0-6-9 15,3 0 9-15,-2 6 0 0,-1 0 0 0,0-6-8 16,0 5 8-16,0 7 0 0,0-6 0 0,-3 0-8 15,-1 9 8-15,-3-4-10 0,4 1 10 0,-4 0-10 16,-4 0 1-16,1-1 0 0,-4-2 0 0,0 9 0 0,0-6 9 16,-4 2-10-16,-6 4 10 0,-4 6-10 0,3-7 10 0,-3 4 0 15,-4-4 0-15,1 1 0 0,3-6 9 0,0-3 4 0,0 2 1 16,-4-5 0-16,4 0-2 0,0 6-1 16,-4-6 0-16,0 0 0 0,4-6-11 0,0 0 0 0,7-6 0 0,-7 6 0 15,0 0 0-15,0-6 0 0,7 6 0 16,-4 0 0-16,1-12 9 0,-1 12 0 0,0-12 0 15,1 7 0-15,3-4-9 0,0 3-14 0,0 0 3 0,0 0 1 16,0-6-19-16,-1 1-4 16,-2-1-1-16,6 0 0 0,1 3-98 0,-1 3-20 0,4 0-4 0</inkml:trace>
  <inkml:trace contextRef="#ctx0" brushRef="#br0" timeOffset="25161.018">6068 5606 1094 0,'-4'11'46'0,"1"1"-37"31,-1-6 44-31,4 9 9 0,0-4 2 0,0 1 0 0,0 0 8 0,0-12 3 0,0 0 0 0,0 12 0 16,0-6-31-16,4 5-5 0,-1 4-2 15,1-3 0-15,-1 5-12 0,1-11-2 0,-1 3-1 0,1 9 0 16,-1-12-10-16,1 5-1 0,-1-5-1 0,1 6 0 16,-4-3-2-16,4-3-8 15,-1 0 12-15,-3 0-4 0,0-1-8 0,0-5 8 0,0 0-8 0,0 0 8 16,0 0 0-16,0 0-8 0,0 0 12 0,0 0-4 15,0 0-8-15,0 0 0 0,-7-11 0 0,3 5 0 32,-3-3-20-32,4-3-7 0,-4 6-1 0,3-5 0 0,-3-1 8 0,4-9 0 0,-1 4 1 0,1 5 0 15,-1 0 8-15,4 12 2 0,0 0 0 0,0 0 0 16,-3-9 9-16,3 0 0 0,0 1-9 0,3-4 9 16,-3 0 0-16,0 0 0 0,0 3 0 0,4 1 0 15,-1-1 20-15,4 3 3 0,4 0 0 0,-4 0 0 16,3 0-23-16,1 0-10 0,0 1 1 15,-1 5 0-15,1-6 9 0,6-3 8 0,-6 9-8 0,3-3 11 16,0 3-11-16,4 0 0 0,-4 0 0 0,0 0 8 16,0 3-8-16,0-3 0 0,0-3 0 0,-3 3 0 15,0 0 0-15,-1-3 0 0,1 0 0 0,-4 3 0 16,0 3-104-16,-4-3-17 0</inkml:trace>
  <inkml:trace contextRef="#ctx0" brushRef="#br0" timeOffset="25718.389">6452 5703 1337 0,'0'0'56'0,"0"0"-44"16,0 0 41-16,0 0 9 0,0 0 2 0,0 0 0 15,0 0 28-15,0 0 7 0,0 0 1 0,0 0 0 16,0 0-68-16,0 0-14 0,0 0-2 0,0 0-1 15,0 0-15-15,0 0 0 0,0 0 0 0,0 0 0 16,4 3 0-16,-1 5 0 0,1 1 0 0,-4 3 0 16,3 0 0-16,-3-1 0 0,4-2 0 0,-1 3 0 15,-3 6 0-15,4-7 0 0,0 7 0 0,-1-6 0 16,4 3 0-16,-3-4 8 0,3-5-8 0,-4 6 9 16,4 0 0-16,4-9 0 0,-1 2 0 0,-6 1 0 15,7 0 26-15,-4-6 5 0,3 6 0 0,1-6 1 16,3 0-14-16,-4 0-3 0,5-6-1 0,-1 6 0 15,0-9-23-15,0 6 0 0,-3 1 0 0,3-4 0 16,0 0 25-16,0 0 1 0,0-12 0 0,-3 7 0 16,3-4-42-16,-4-3-8 0,-3 1-1 0,7-7-1 15,-7 9 26-15,0 4 0 0,1-1 0 0,-5 0 0 0,4 0 0 16,-3 1 0-16,-1-4 0 0,-3-3 0 0,0 6 0 16,0 1 0-16,-3-4 0 0,-1 3 0 0,1 0 0 0,-1 1 0 15,1-4 0-15,-5 3 0 16,5 6-56-16,-1 0-7 0,1 1-1 0,3-7 0 15,0 12-67-15,0 0-13 0,0 0-4 0</inkml:trace>
  <inkml:trace contextRef="#ctx0" brushRef="#br0" timeOffset="26436.813">7123 5667 1337 0,'0'0'56'16,"0"0"-44"-1,0 0 74-15,0 0 15 0,0 0 3 0,0 0 1 16,0 0 1-16,0 0 0 0,0 0 0 0,0 0 0 15,0 0-48-15,-7-6-10 0,3 6-1 0,-3-3-1 16,7 3-30-16,-7-2-5 0,0-1-2 0,0 0 0 16,-4 3-9-16,4-3 0 0,-3 0 0 0,2 3 0 0,-2 0 0 15,3 0-17-15,-7 0 4 0,3 6 1 0,1-3-9 0,3 2-2 0,-4 4 0 16,4-3 0 0,0 6-13-16,0 0-2 0,3-6-1 0,-3 2 0 0,4 10 39 0,-1 0 16 15,4 2 0-15,-3 4-1 0,3-1 27 16,0-2 6-16,3 2 0 0,-3 1 1 15,4-9-90-15,3 2-19 0,-4 1-3 0,4-6-1 0,-3-6 89 0,3-1 18 0,0 1 3 16,0-3 1-16,0-3-17 0,4 0-3 16,-1 0-1-16,4-6 0 0,-7 3-1 0,4-2 0 0,0-7 0 15,-1-6 0-15,4 0 4 0,0 4 1 0,0-10 0 0,1 1 0 16,-1 2-30-16,0-2 0 0,-4-7 0 16,5 10 0-16,-5-13 0 0,1 4 0 0,3-3 0 0,-7-4 0 15,3 4 0-15,-3 3 0 0,-3-4 0 0,3 4 0 16,-3-1 0-16,-1 4 0 0,-3 0 0 0,4 2 0 15,-4 0-45-15,-4 4-15 0,1 2-4 0,-1-5 0 16,4 5 35-16,-3 3 6 0,-1-2 2 0,0 5 0 16,1 0-21-16,3 6-4 0,-4 3-1 15,4 3 0-15,0 0 2 0,-3 9 0 0,-1 3 0 0,1 0 0 16,-1 5 24-16,1 4 5 0,3 8 0 0,-4-8 1 16,1 8 15-16,3 1 8 0,0 8 0 0,0-6-8 15,0 4 34-15,0-7 0 0,0 9 0 0,0-5 0 16,3-4-1-16,-3-3 0 0,4 4 0 0,-1-4 0 15,-3 4-13-15,4-1-2 0,-4 3-1 0,3-2 0 16,-3-4-5-16,0 4-2 0,0-10 0 0,4 10 0 16,-4-16-10-16,3 10 0 0,-3-7 0 0,4-5 0 15,-1 3 16-15,-3-3 12 0,4-1 1 0,0-5 1 0,-4-6-39 16,0 0-8-16,0 0-2 0,0 0 0 16,0 0-21-16,7 0-4 0,-4-6 0 0,4 6-1 15,-3-11-118-15,-1 5-23 0</inkml:trace>
  <inkml:trace contextRef="#ctx0" brushRef="#br0" timeOffset="27009.536">7348 5776 1337 0,'0'0'28'0,"0"0"6"0,-3 0-34 0,3 0 0 0,-4 9 0 0,1-3 0 15,-1 0 58-15,1 5 5 0,-1-5 1 0,4 6 0 16,0-6 0-16,0 0 0 0,0-6 0 0,0 6 0 16,4-3-11-16,6 3-1 0,-3-6-1 0,4 5 0 15,-4-5-4-15,4-5-1 0,3 5 0 0,0 0 0 16,-7-6-10-16,7 0-3 0,0 0 0 0,0-3 0 15,0 3-22-15,0-6-11 0,1 7 10 0,-1-7-10 16,3-3 8-16,-10 3-8 0,0 6 0 0,4-5 9 16,-4 5-9-16,0-6-16 0,-3 3 4 0,-1 3 1 15,1 3-18-15,-4 3-4 0,0 0-1 0,0 0 0 16,0 0-12-16,0 0-2 0,0 0-1 0,-7-3 0 16,-4 1 4-16,4 2 1 0,-4-3 0 0,1 3 0 0,-4 0 44 15,3 0 12-15,-3 0 0 0,3 0 1 0,-3 0-1 16,4 0 0-16,-1-6 0 0,1 6 0 15,-1 0 0-15,4 6-1 0,3-3 0 0,-3 2 0 0,7 4-11 0,-7 0 10 0,0 3-10 16,7 0 10-16,0-7 2 0,0 1 0 0,0 0 0 16,7 3 0-16,-7 3 1 0,4 0 1 0,-1-1 0 15,-3 7 0-15,4-6-14 0,-1 2 11 0,-3 4-11 16,4-6 10-16,-1 2-10 0,-3-2 0 0,4 0 0 0,0 0 0 16,-4 0 0-16,3-4 0 0,1 1 0 0,-1 6 0 15,1-9 0-15,-1 5 0 0,1-5 0 0,-1 0 0 16,-3 3 0-16,4 0-9 0,-1 0 0 0,4-3 0 15,-3-1 9-15,3-5 0 0,3 6 0 0,-2-12-8 16,2 6-18-16,1-5-3 0,3-1-1 16,-7-3 0-16,7 0-23 0,0 0-5 0,4-3-1 15</inkml:trace>
  <inkml:trace contextRef="#ctx0" brushRef="#br0" timeOffset="27459.545">7722 5753 1485 0,'-3'17'31'0,"-1"-8"7"0,4 3-30 16,0-12-8-16,-3 6 0 0,3 5 0 16,0-11 72-16,0 6 14 0,0-6 2 0,0 6 1 0,3 6-20 0,-3-6-4 0,4 0-1 0,-4-6 0 15,0 9-51-15,0-4-13 0,0 1 0 0,0 0 0 16,0 6 0-16,0-12 0 0,0 6 0 0,0-6 0 15,0 9 0-15,0-9 0 0,0 5 0 0,0-5 0 16,0 0 31-16,0 0 3 0,0 0 1 0,0 0 0 16,0 0-22-16,0 0-4 0,0 0-1 0,0-2 0 15,3-4-8-15,-3 0 8 0,4-6-8 0,-1 6 8 16,1-6 8-16,-1 7 0 0,4-4 1 0,1 0 0 16,-5 0-65-16,4 3-12 0,-3-6-4 0,3 7 0 15,0-7 52-15,-4 6 12 0,8-3 0 0,-4 3 0 16,0 3 30-16,0 0 9 0,0 3 1 0,-3 0 1 15,3 0-41-15,0 0 0 0,0-6 0 0,-4 6 0 16,4 6 0-16,0-3 0 0,-3 3 0 0,3 0 0 16,-3 0 0-16,3 0 0 0,-4 0 0 0,4 0 0 15,0-1 0-15,-7 1 0 0,0 0 0 0,4 0 0 16,-4 3 0-16,0 0 0 0,0 0 0 0,3-4 0 16,1 1 0-16,-4 0 0 0,3 6 0 0,-3-12 0 15,0 0-12-15,0 6 12 0,0-6-10 0,0 0 10 16,0 0-144-16,0 0-24 0,7 6-4 0</inkml:trace>
  <inkml:trace contextRef="#ctx0" brushRef="#br0" timeOffset="27893.57">8064 5068 1185 0,'-3'-6'24'0,"3"0"7"0,0 0-31 0,0 6 0 0,0-6 0 0,0 6 0 16,0-6 52-16,0 6 4 0,0 0 0 0,0 0 1 16,0 0-17-16,0 0-4 0,0 0-1 0,0 0 0 15,0 0-18-15,0 0-3 0,3 6-1 0,-3 6 0 16,4 0 14-16,0 8 2 0,-1-2 1 0,1 5 0 15,-1 1 0-15,1 2 0 0,3-8 0 0,-4 14 0 16,1-2-6-16,-4 2 0 0,7 9-1 0,-4-3 0 16,4 1-3-16,0-4-1 0,1 3 0 0,-1 3 0 15,0-3-6-15,3-8-1 0,-6 2 0 0,3 1 0 16,-4-10-12-16,4 1 11 0,-3-13-11 0,3 10 10 16,-4-3-10-16,5-7 12 0,-5 10-12 0,1-3 12 15,-1-1-12-15,1 4 0 0,-4-4 0 0,3 7 0 16,-3-12 0-16,0-1 0 0,0 4 8 0,0-3-8 15,0 0 0-15,0-6 12 0,4 2-12 0,-4 1 12 16,0 6-12-16,0-3-11 0,0-7 3 0,0 1 0 16,0-6-44-16,0 0-8 0,0 0-1 0,0 0-1 15,0 0-2-15,0 0 0 0,0 0 0 0</inkml:trace>
  <inkml:trace contextRef="#ctx0" brushRef="#br0" timeOffset="28253.203">7994 5529 942 0,'-11'-18'20'0,"11"13"4"0,-3-7-24 0,3 6 0 0,0 0 0 0,0 6 0 15,0 0 36-15,0 0 4 0,0 0 0 0,0 0 0 16,0 0 19-16,0 0 4 0,0 0 1 0,0 0 0 16,0 0-52-16,0 0-12 0,0 0 0 0,0 6 0 15,0 6 54-15,0-6 8 0,0 5 2 0,3-5 0 16,1 0-52-16,-1 0-12 0,4 3 0 0,4-3 0 16,0 0 25-16,-1-1 3 0,8 1 0 0,-4-6 0 15,0 6-12-15,0-6-1 0,0 0-1 0,0 6 0 16,4-6 2-16,3-6 1 0,-3 6 0 0,-1-6 0 15,5 6-5-15,-5 0 0 0,1 0-1 0,0-6 0 16,-1 6-11-16,1-5 0 0,-1 5-12 0,5 0 12 16,-8 0-161-16,3-6-25 0</inkml:trace>
  <inkml:trace contextRef="#ctx0" brushRef="#br0" timeOffset="28602.329">8654 5982 1780 0,'0'0'50'0,"0"0"12"15,0 0-50-15,0 0-12 0,0 0 0 0,0 0 0 16,-4 6 8-16,4-6 0 0,0 0-8 0,0 6 12 15,0-6-30-15,0 0-6 0,0 0-2 0</inkml:trace>
  <inkml:trace contextRef="#ctx0" brushRef="#br0" timeOffset="50758.132">10022 5488 339 0,'-3'-6'9'0,"-4"-3"3"16,3 3-12-16,1 1 0 0,-1 2 0 0,4 3 0 15,0 0 0-15,-3 0 11 0,3 0-11 0,-7 0 10 16,0 3 49-16,3-1 9 0,-3 4 3 0,4 0 0 16,-1 6-28-16,0-6-6 0,1-6-1 0,-1 12 0 0,4-12 10 0,0 0 2 0,0 0 0 15,-7 5 0-15,4-5-9 16,-1 6-2-16,4-6 0 0,-3 3 0 0,3-3 7 0,0 0 0 0,-4 6 1 0,4-6 0 16,0 0-2-16,-3 3-1 0,3-3 0 0,0 0 0 15,-4 6-15-15,4-6-3 0,-3 3-1 0,-1 9 0 16,4-6-11-16,-3 5-1 0,-1 1-1 0,1-3 0 15,-1 9-10-15,0-7 0 16,4 1 0-16,-3 3 8 0,-1 2-8 16,1 1 0-16,-1 6 9 0,1-4-9 0,-4 4 9 0,3-4-9 0,-3 10 12 15,0-13-12-15,0 7 19 0,4-4-3 0,-8-2-1 0,4 0 0 16,0-7 25-16,3 4 4 0,-3 3 2 0,0-6 0 16,4-7-46-16,-4 4-16 0,7 3 0 0,-4-6 0 15,1 0 16-15,3 0 11 0,-4-1-2 0,4-5 0 16,0 0 11-16,0 0 3 0,0 0 0 0,0 0 0 15,0 0-3-15,0 0 0 0,0 0 0 0,0-5 0 16,0 5-9-16,0 0-3 0,-3-6 0 0,-1 0 0 16,4 0-8-16,-4-6 8 0,4 6-8 0,0-2 8 15,0 2-8-15,0-6 0 0,-3 0 0 0,3 6 8 16,0-11-8-16,0 8 0 0,0-9 0 0,0 6 0 16,0-8 0-16,3 2 0 0,1 1 0 0,-4-1 0 15,4-3 0-15,-4 4 0 0,3-1 0 0,1-5 0 16,-4 2 0-16,3-8 0 0,1-4 0 0,-4 1 0 15,3 8 0-15,1-11 0 0,-4 9 0 0,3-10 0 16,-3 10 0-16,0 2 0 0,0-2 0 0,4 2-11 16,-1 4 11-16,1 5 0 0,-1 6-9 0,1 3 9 15,-1-5 0-15,-3 11-11 0,0 0 11 0,4-6-8 16,3 0 8-16,-4-6-13 0,1 3 5 0,3 6 8 16,0 0-15-16,0 3 5 0,0 3 1 0,0 0 0 15,4 3 9-15,-4-3-10 0,4 9 10 0,-1-6-10 0,1 0-6 0,-1 0-2 16,1-1 0-16,-1 1 0 0,5 3 26 0,-1 0 6 15,-4 0 1-15,4 8 0 0,-3-5-24 0,3 0-5 16,0 3-1-16,0 2 0 0,-3 1 15 0,-1 0 0 16,5-4 0-16,-8 4 0 0,0 5 0 0,-4-2 0 0,1 2 0 15,-1-2 0-15,-3 8 0 0,0-11 0 16,4 6 0-16,-4 2 0 0,0-2 0 0,0 2 0 16,-4 3 0-16,4 10 0 0,-3-10 0 0,-1-2 0 15,1 8 0-15,-1-9 0 0,4 4 0 0,-3 2 0 16,3-9 0-16,0 1 0 0,0-3 0 0,0-4 0 15,0 4 0-15,3-6 0 0,1-1 0 0,-1-2 0 0,1-6 0 0,-1 6 0 16,4-12-13-16,-3 3 0 0,-1-6 0 0,1 3 0 16,-4 0-134-16,0 0-26 0,0 0-6 0</inkml:trace>
  <inkml:trace contextRef="#ctx0" brushRef="#br0" timeOffset="51077.67">9726 5791 862 0,'0'0'36'15,"0"0"-28"1,0 0 25-16,0 0 6 0,0 0 1 0,0 0 0 0,0 0 28 0,0 0 7 0,0 0 1 0,0 0 0 16,7 0-3-16,0-6 0 0,0 0 0 0,0 6 0 15,0 0-58-15,0 0-15 0,4 0 0 0,0 0 0 16,-1 0 32-16,1 0 4 0,-1-3 1 0,1 0 0 16,-1 3-25-16,5 0-12 0,-5 0 10 0,1 3-10 15,3 0 0-15,-4-3-15 0,1 6 2 0</inkml:trace>
  <inkml:trace contextRef="#ctx0" brushRef="#br0" timeOffset="51441.067">10220 5832 850 0,'11'3'17'0,"-11"-3"6"0,7 3-23 16,0 0 0-16,0 0 0 0,0 0 0 0,0 3 56 0,0-1 6 0,0 7 2 0,4 0 0 15,-4-6-44-15,3 6-8 0,-3-4-1 0,0 4-1 16,0 0 35-16,0-6 7 0,4 0 2 0,-8 0 0 16,1 2-43-16,3-2-11 0,-3 6 0 15,-1-6 0-15,1 0 0 0,3 0 0 0,-4-1 0 0,4-5 0 16,-7 0 0-16,4 0 0 0,-1 0 0 0,4 0 0 31,-3-5-51-31,3 5-12 0,4 0-2 0</inkml:trace>
  <inkml:trace contextRef="#ctx0" brushRef="#br0" timeOffset="51777.726">10478 5623 794 0,'0'0'33'16,"-4"12"-33"-1,4-3 38-15,0 3 1 0,0 5 0 0,0-5 0 16,4 0 30-16,-4-3 7 0,3-1 0 0,-3 1 1 16,4 9-9-16,-4-6-3 0,3 5 0 0,1 4 0 15,-4-4-39-15,3 1-8 0,-3 9-2 0,0-10 0 16,4 10-4-16,-4-4-2 0,0 7 0 0,3 2 0 16,-3-9-10-16,4 4 0 0,-4 2 0 0,0-5 0 15,0-4 0-15,0 10 0 0,-4-16 0 0,4 16 0 16,-3-13 0-16,3 10 0 0,0 2 0 0,-4-2 0 15,1-10 0-15,-1 7 0 0,1-12 0 0,-1 8 0 16,4-8 28-16,-3 6 4 0,3-4 1 0,-4 4 0 16,4-12-49-16,0 6-9 0,0-6-3 0,0-6 0 15,0 5-28-15,0 1-7 0,0 0-1 0,0 0 0 16,0-6-104-16,0 6-22 0</inkml:trace>
  <inkml:trace contextRef="#ctx0" brushRef="#br0" timeOffset="52398.634">10682 5820 850 0,'0'0'17'0,"0"0"6"15,0 0-23-15,0 0 0 0,0 0 0 0,0 0 0 16,0 0 107-16,0 0 17 0,0 0 3 0,0 0 1 16,0 0-103-16,0 0-25 0,0 6 0 0,0 3 0 15,0-9 56-15,0 6 7 0,0-6 1 0,0 6 0 16,4 5-52-16,-4-5-12 0,3 0 0 0,-3 6 0 15,4-12 0-15,-4 0 0 0,0 6 0 0,3 0 0 0,1-3 0 0,-1 2 0 0,4-2 0 0,4 0 0 16,-4 3 54-16,0-6 8 16,0-6 2-16,0 6 0 0,0-3-52 0,0 3-12 0,0 0 0 0,0-3 0 15,0 1 0 1,0-4 0-16,1 0 0 0,-5 0 0 0,1 6 0 16,3-12 0-16,-4 12 0 0,1-6 0 0,-4 6 0 15,0-6 0-15,0 1 0 0,0 5 0 0,0 0 0 0,0 0 0 0,-4-6 0 16,-3 3 0-16,0-3-48 15,0 0-13-15,-4 0-3 0,4 0 0 0,-3 0 52 0,-4 0 12 0,0 6 0 16,-1 0 0-16,1 0 0 0,0 0 0 0,0 0 0 0,0 6 0 16,0-6 0-16,0 6 0 0,3 0 0 0,1 3 0 15,-1-3 0-15,0 0 0 0,4 0 0 0,4 5 0 16,-1-5 0-16,4-6 0 0,0 12 0 0,0 0 0 16,0-4 0-16,0 4 0 0,0 0-10 0,4 0 10 15,-4 0 0-15,3-7 0 0,4 4 0 0,-3 3 0 16,3 0 0-16,-3-6 0 0,-1 5 0 15,4 1 0-15,0-3 0 0,0 0 0 0,4-6 0 0,-4 8 0 16,3-5 0-16,-2 0 0 0,2-6 0 0,-3 6 0 16,4 0 0-16,-1-6 0 0,-3 0 0 0,4 0 0 15,0-6-46-15,3 6-14 0,-4-6-4 0</inkml:trace>
  <inkml:trace contextRef="#ctx0" brushRef="#br0" timeOffset="53058.224">10954 5803 1140 0,'0'0'48'0,"-7"0"-39"16,7 0 35-16,0 0 6 0,0 0 2 0,0 0 0 15,0 0 9-15,0 0 3 0,0 0 0 0,0 0 0 16,0 0-52-16,0 0-12 0,0 0 0 0,0 0 0 16,7 5 8-16,-4 1 0 0,4 0-8 0,0 0 12 15,-7-6-2-15,4 6-1 0,-4-6 0 0,7 6 0 16,-7-6-20-16,7 0-4 0,0 3-1 0,0 0 0 16,-7-3 16-16,7 0 0 0,0 3 0 0,-3-3 0 15,-4 0 0-15,0 0 0 0,7 6 0 0,-7-6 0 16,3 0 0-16,-3 0 0 0,7 0 0 0,-7 0 0 15,0 0 0-15,0 0 0 0,0 0 0 0,0 0 0 16,0 0 0-16,7 0 0 0,-3 0 0 0,-4 0 0 16,0 0 0-16,0 0 0 0,0 0 0 0,0 5 0 15,0-5 0-15,0 12 0 0,0-12 0 0,0 6 0 16,-4 6 48-16,1-6 13 0,-1 2 3 0,1 4 0 16,-1-6-103-16,-3 6-20 0,0 0-4 0,4-6-1 15,-4 2 52-15,0-2 12 0,3-3 0 0,-3 6 0 16,4-3 0-16,-5 6 0 0,5-7 0 0,-4 7 0 0,3-6 0 15,4-6 0-15,0 0 0 0,-3 6 0 0,-4 0 0 16,3 0 0-16,4 3 0 0,-3-4 0 0,-1 1 0 16,4 0 0-16,0 6 0 0,-3-3 0 0,3-3 0 15,-4 3 0-15,4-1 0 0,-3 4 0 0,3-6 0 16,3 6 0-16,-3-6 0 0,4-3 0 0,-4 2 0 0,0 1 0 16,3 6 0-16,-3-6 0 15,4-6 24-15,-4 0 7 0,3 6 1 0,4-6 1 16,0 0-1-16,0 0-1 0,0 0 0 0,1 0 0 0,-1 0-5 0,0 0-1 0,0 0 0 15,0-6 0 1,3 0 11-16,-3 6 3 0,4-6 0 0,0 0 0 0,-4 0-31 0,3 3-8 0,1-2 0 0,-1-1-13 31,1 0-4-31,-4 0-1 0,0 0 0 0,0 6 3 0,0-12 1 16,0 12 0-16,-3-8 0 0,-1 5-14 0,1-3-4 0,-4 6 0 16,3 0 0-16,1-6-76 0,3 6-16 0,0 0-4 15</inkml:trace>
  <inkml:trace contextRef="#ctx0" brushRef="#br0" timeOffset="63039.959">12206 5215 1440 0,'-7'-3'60'15,"0"3"-48"1,0-3-12-16,3-3 0 0,-3 6 0 0,0-6 0 16,4 0 0-16,-1 0 9 0,-3 0-9 0,4-5 8 15,3 11-8-15,0 0 0 0,0 0 0 0,0 0 0 16,0 0 0-16,0 0 0 0,0 0 0 0,0 0 0 0,-7 11 0 15,0-5 0-15,-1 0 0 0,5 0-11 0,-4 0 11 0,3 3 0 0,1 8 0 16,-1-11 0 0,-3 6-24-16,0 6-2 0,4-4-1 0,-4 4 0 0,0 0 72 0,0-1 15 15,3 1 2-15,-3 8 1 0,3-8-20 0,-3 8-4 16,4-2-1-16,-4-1 0 0,3 4-9 0,1-4-1 16,-1-2-1-16,-3 8 0 15,4-5 26-15,3 2 6 0,0 1 1 0,0-4 0 16,0 7-45-16,3-7-15 0,-3 10 9 0,4-10-9 0,-1 4 0 0,1-4 0 0,-1 4 0 15,1-4 0-15,-1-2 0 0,1 2 0 0,3 1 0 0,-4-10 0 16,1 4 0-16,-1 0 0 16,-3-7 0-16,4-5 0 0,0 9 0 0,-4-9 0 0,3 6 0 0,1-7 0 15,-4-5 0-15,0 0-16 0,0 0 3 0,0 0 0 16,0 0-70-16,0 0-13 0,3 0-4 0</inkml:trace>
  <inkml:trace contextRef="#ctx0" brushRef="#br0" timeOffset="63430.109">11807 5735 1303 0,'0'0'55'0,"0"0"-44"16,0 0 25-16,0 0 4 0,4-6 2 0,0 6 0 16,3-9 10-16,-4 6 3 0,1 0 0 0,3 0 0 15,0 0-23-15,0 3-4 0,0-2 0 0,0 2-1 16,0-3-15-16,4 3-4 0,-4-6 0 0,3 6 0 15,1 0-8-15,3 6 10 0,0-6-10 0,-3 5 10 16,3 1-10-16,3 3 0 0,-3 3 0 0,1 0 0 16,2-6 0-16,-3-1 0 0,0 1 0 0,1 3 0 15,2-6-20-15,4 6 4 0,0-3 1 0,1-6 0 16,-1 6-25-16,4-6-4 16,-4 6-2-16,3-6 0 0,-2-6-22 0,-5 6-4 0,4-6 0 15</inkml:trace>
  <inkml:trace contextRef="#ctx0" brushRef="#br0" timeOffset="63938.416">12379 5826 1250 0,'0'0'26'0,"0"0"6"0,0 0-32 16,0 0 0-16,0 0 0 0,-7 0 0 15,7 0 76-15,-7 0 8 0,7 0 3 0,-7 0 0 0,7 0-70 0,0 0-17 0,0 0 0 0,-7 0 0 16,7 0 35-16,-7 0 3 0,7 0 1 0,-7 9 0 16,0-6-15-16,3 3-4 0,-3 3 0 0,0-4 0 15,3 7-20-15,-3 0 0 0,4-6 0 0,-4 3 0 16,3 2 0-16,1 1 8 0,-1 6-8 0,4-6 0 16,-3-7 0-16,3 1 9 0,0 0-9 0,0 9 0 15,0-9 24-15,3 0-1 0,1 5-1 16,-4-5 0-1,7 3-6-15,-4 0-2 0,4-3 0 0,0 3 0 0,4 2-3 0,-4-5-1 0,4 0 0 16,-4 0 0-16,3 0-10 0,-3 0 10 0,4 0-10 0,-4-6 10 16,0 0-10-16,4-3 8 0,-1 0-8 0,1-3 8 15,-1 0-8-15,-3-6-12 0,0 6 2 0,4-5 1 16,-4-4-30-16,0 3-5 0,-3-6-2 16,-1 7 0-16,4-1 37 0,-3-9 9 0,-4 10 0 0,0-1 0 15,0-6-12-15,-4 9-1 0,1-2 0 0,-4 5 0 16,0-6-31-16,0 6-5 0,-4-6-2 0,0 7 0 15,1-1 41-15,-1 3 10 0,4 3 0 0,-3 0 0 16,-1 0 0-16,4 9 0 0,-4-4 0 0,4 7 0 16,-3 0 0-16,3 0 0 0,-4-4 0 0,4 4 0 15,0 6 0-15,3 0 0 0,1-10 0 0,-1 10 0 16,4-12 0-16,0-6 0 0,0 0 0 0,0 0 0 16,0 0 0-16,0 0-8 0,0 0 8 0,7 6-8 15,4-12-51-15,0 0-9 0,-4-6-3 0</inkml:trace>
  <inkml:trace contextRef="#ctx0" brushRef="#br0" timeOffset="64406.501">12598 5832 1552 0,'0'0'44'0,"0"0"10"0,0 9-43 0,0-3-11 0,0 5 0 0,0-5 0 16,3 0 53-16,-3 6 9 0,4 0 2 0,-1-9 0 15,-3 8-24-15,0 1-4 0,4 0 0 0,-4 0-1 16,0-1-23-16,3 10-12 0,-3-9 12 0,4 5-12 16,-1-2 10-16,-3-3-10 0,7 0 8 0,-3-1-8 15,-1 1 0-15,1 0 8 0,0-9-8 0,-1 0 0 16,-3-3 0-16,0 0 8 0,0 0-8 0,0 0 0 15,0 0 12-15,0 0-2 0,0 0-1 0,0 0 0 16,0 0-9-16,0 0 12 0,0 0-12 0,4-3 12 16,-4 0 24-16,0-3 6 0,3-6 1 0,-3 6 0 15,0-5-33-15,-3 2-10 0,3-3 0 0,-4 0 0 16,4 0 0-16,0 7 0 0,0-7 0 0,0-3 0 16,0 3 0-16,0 1 0 0,0-1 0 0,-3-6 0 15,3 1 0-15,0 2 0 0,-4-3 0 0,4 7 0 16,0-1 0-16,0-3 0 0,0 3 0 0,0 1 0 15,0 5 0-15,0 0 0 0,0 6 0 0,0 0-12 16,0 0-22-16,0 0-4 0,4-6-1 0,-4 6 0 0,3-9 11 16,1 6 3-16,-1-3 0 0,-3 6 0 15,11-3-63-15,-4 6-12 0,3 0-2 0,4 0-1 16,1 0-20-16,-1 6-4 0,3-3-1 0</inkml:trace>
  <inkml:trace contextRef="#ctx0" brushRef="#br0" timeOffset="64826.081">13000 5808 1314 0,'0'0'37'0,"0"0"8"16,-7 0-36-16,7 0-9 0,-7 0 0 0,0 6 0 16,0-6 90-16,0 6 16 0,3-6 3 0,-3 6 1 15,7-6-62-15,-7 0-12 0,7 0-2 0,-7 6-1 16,0-3-21-16,7-3-4 0,-7 0 0 0,7 0-8 16,-4 3 0-16,4-3 0 0,0 0 0 0,-7 3 0 15,4 3-8-15,-4 0 8 0,3-1 0 0,4 1-9 16,-3 0 9-16,-1 6-8 0,4-6 8 0,0 3-8 15,-4-1 8-15,4 7 0 0,-3-3 0 0,3 6 0 16,0-13 0-16,-4 7 9 0,4 3-1 0,0-3-8 16,0-1 12-16,0-5-4 0,0 6 0 0,0-6-8 15,4 3 14-15,-4-3-4 0,3 5-1 0,1-5 0 0,-4-6-1 16,7 0-8-16,0 6 12 0,0 0-4 0,0-6 0 0,4 6-8 16,-4-6 12-16,3 0-4 0,5 0-8 0,-1 0 0 15,0 0 9-15,0-6-9 16,0-6-88-16,4 6-21 0,-1 0-5 0</inkml:trace>
  <inkml:trace contextRef="#ctx0" brushRef="#br0" timeOffset="65307.407">13102 5882 1337 0,'0'0'28'0,"0"0"6"16,0 0-34-16,0 0 0 0,0 0 0 0,0 0 0 16,0 0 58-16,4 6 5 0,-4-6 1 0,3 6 0 15,-3-6-20-15,7 3-4 0,-3 0-1 0,3-1 0 16,0 1-11-16,-4 6-3 0,4-9 0 0,1 6 0 16,-1-6-34-16,3 6-7 0,1 0-2 0,-4-6 0 15,3 6 18-15,1 0-10 0,0-6 10 0,-1 6-8 16,1-6 8-16,-1 0 0 0,-3 0 0 0,4 0 0 15,0-6 0-15,-4 6 0 0,3-6-12 0,-3 0 4 16,0-6-18-16,0 6-3 0,0-3-1 0,0 1 0 16,-3-1-14-16,0-9-4 0,-4 12 0 0,0-5 0 15,0 2-16-15,0 0-4 0,-4 0-1 0,0 3 0 16,1 0-6-16,-1 0-1 0,-3 1 0 0,0-1 0 16,0 0 39-16,0 6 7 0,0-6 2 0,-3 0 0 0,3 12 44 0,-1 0 10 15,-2 0 2-15,3 0 0 16,0-1 24-16,0 7 4 0,0-6 2 0,0 6 0 0,0-3 5 0,-1 2 1 0,5 1 0 15,-1 6 0-15,4-4-52 0,0-2-12 16,-3 6 0-16,6 0 0 0,-3-10 0 0,4 10 0 0,-4-6 0 0,3-1 0 16,1 1 47-16,3 6 6 0,-3-3 2 15,3-4 0-15,0 7-40 0,0-12-15 0,0 0 11 0,3 3-11 16,-3 2 8-16,1 1-8 0,2-6 0 0,-3 0 9 16,0 0-19-16,4 0-4 0,-4-3-1 0</inkml:trace>
  <inkml:trace contextRef="#ctx0" brushRef="#br0" timeOffset="71296.841">14482 5791 998 0,'0'0'20'0,"0"0"7"0,0 0-27 0,0 0 0 0,0 0 0 0,0-12 0 16,0 12 40-16,0 0 4 0,3-3 0 0,-3 3 0 16,0 0-16-16,0 0-4 0,0 0 0 0,0 0 0 15,0 0 13-15,0 0 3 0,0 0 0 0,0 0 0 16,0 0-8-16,0 0 0 0,0 0-1 0,0 0 0 15,0 0 0-15,0 0 0 0,0 0 0 0,0 0 0 16,0 0-31-16,0 0 0 0,-7-3 0 0,7 3 0 16,0 0 14-16,0 0-3 0,-7-3-1 0,-4 3 0 15,11 0-2-15,-7 3 0 0,7-3 0 0,-10 0 0 16,-1 3 15-16,-3-970 2 0,0 1934 1 0,-4-964 0 16,1-3-15-16,-1 6-3 0,0-6-8 0,-3 6 12 15,0-6-12-15,3 6 0 0,-3 0 0 0,0-6 0 16,3 5 0-16,1-5-10 0,-1 6 10 0,4 0-8 15,0 0 8-15,3 3 0 0,1 0-9 0,-1 0 9 16,4 2-11-16,-3 1 3 0,2 0 0 0,1-3 0 16,4 8 8-16,-1-5 0 0,4 0 0 0,0 5 0 15,0-8 0-15,0 9-8 0,4-6 8 0,-4-7-8 0,3 7 8 16,4 3 0-16,-3-6 0 0,3 0 0 16,4 2 12-16,-4-5 0 0,3 0 1 0,1 0 0 15,3 0 12-15,-3-6 3 0,3 0 0 0,0 0 0 0,0-6 5 0,0 0 2 16,4 0 0-16,-1-6 0 0,-3 1-16 0,1-4-3 15,-1-3-1-15,0 7 0 0,0-7-6 0,0-3-1 0,4 4 0 16,-8-7 0-16,1 7-8 0,-1 2 8 0,1-9-8 16,-4 4 8-16,0 2-8 0,0 1 0 0,0-13 0 15,0 15-11-15,-3-8-28 16,-1 2-5-16,1 4-2 0,-1-1 0 0,1-8-4 0,-4 2-1 16,0-5 0-16,3 2 0 0,-6-8 16 0,3 8 3 15,-4-8 1-15,1 3 0 0,-4 2-17 0,-4-2-3 16,4 0-1-16,-4 8 0 0,1 1 36 0,-1-1 6 15,4 4 2-15,0 14 0 0,-3-6 16 0,3 6 3 0,0 0 1 0,-1 0 0 16,5 6 4-16,3 0 0 0,0 0 1 0,-7 0 0 16,7 0-17-16,-11 6 0 0,4 0-11 0,0 0 11 15,4 0 0-15,-4 6 0 0,3 2 0 0,-3 4 0 16,4 0 0-16,-1 5 0 0,0-5 12 0,1 8-3 16,3-2 0-16,-4 2 0 0,4-2 0 0,0 8 0 15,0-8 9-15,0 5 2 0,4 3 0 0,-1 1 0 16,1-4-20-16,3-2 0 0,-3 2 0 0,3 0 0 15,0 4 0-15,0-4 0 0,-4 3 0 0,4 4 0 16,-3-4 0-16,-1-3 0 0,1 4 0 0,-1-4 0 16,4 3 0-16,-3-2 0 0,3-4 0 0,0 1 0 15,-3-4-14-15,-1-5-3 0,1 0-1 0,-1-7 0 16,1 4 18-16,-1-3 0 0,4-6 0 0,-3 0 0 16,-1-1-57-16,1 1-5 0,-1-6-1 0</inkml:trace>
  <inkml:trace contextRef="#ctx0" brushRef="#br0" timeOffset="71661.038">14647 5309 1045 0,'0'11'44'16,"4"-5"-36"-1,-4 0 45-15,0 0 9 0,3 0 2 0,-3 3 0 16,4 2 30-16,-4-5 6 0,3 0 2 0,1 0 0 15,-4 0-54-15,3 3-12 0,1 3-1 0,0-1-1 16,3 1-18-16,-4-6-4 0,-3 6-1 0,4 2 0 16,3-2-11-16,-4 0 0 0,4 6 9 0,0-4-9 15,-3 1 0-15,3 6 8 0,-4-4-8 0,5 7 0 16,-5-4-40-16,1-8-12 0,-1 6-2 0</inkml:trace>
  <inkml:trace contextRef="#ctx0" brushRef="#br0" timeOffset="72288.578">15102 5858 922 0,'0'0'19'0,"0"0"5"15,-7 0-24-15,7 0 0 0,0 0 0 0,-7 12 0 16,4-12 66-16,-4 12 8 0,0-6 2 0,0 0 0 15,0-3-10-15,0 2-2 0,-1-2 0 0,1 6 0 16,0-9-9-16,-3 6-3 0,3 0 0 0,0 0 0 16,0 0-12-16,0 0-4 0,-1 0 0 0,8-6 0 15,0 0-36-15,-3 5 0 0,3-5 0 0,0 3 0 0,0 6 0 16,-4 6 0-16,4-9 0 0,0 0 0 16,0 5 0-16,0-5 0 0,4 3 0 0,-4 0 0 0,3-3 0 0,-3 3 0 0,4-4 0 15,0 7 0 1,-1-12 0-16,1 12-15 0,3-6 3 0,0-6 0 0,0 3 12 0,0 3 0 15,0-6 0-15,0 3 0 16,0-3 0-16,0-3 0 0,4 0-9 0,-4 0 9 16,0 0 0-16,-4-3 0 0,4-6 0 0,-3 6 0 0,3 0 0 15,-4-5 0-15,1 5 0 0,-4 0 0 16,3 0 0-16,1-3 0 0,-4-3 0 0,0 7 0 0,0-1 12 0,0 0-3 0,0 0 0 16,0 6 0-16,0 0-9 0,0 0 0 0,0 0 0 15,0 0 0-15,0 0 0 0,0 0 0 0,0 0 0 0,0 0 0 16,0 0 0-16,0 0-12 0,0 0 2 0,0 12 1 15,0-6 9-15,0 5 0 0,0 4 0 0,0-3 0 16,4 0 0-16,-4-1 11 0,3 7-3 0,-3-9 0 16,4 3-8-16,-1-1 0 0,-3 1 0 0,4 0 0 15,-1-6 0-15,1-6 0 0,-1 0 0 0,4 6 0 16,-3-6 0-16,3 0-9 0,-4 3 0 0</inkml:trace>
  <inkml:trace contextRef="#ctx0" brushRef="#br0" timeOffset="72992.869">15307 5894 1071 0,'0'0'30'0,"0"0"7"0,0 0-29 15,0 0-8-15,0 6 0 0,0-1 0 0,-3 4 59 0,3-9 10 0,0 0 3 0,0 12 0 16,0-6-36-16,0 6-6 0,0-6-2 0,3-1 0 16,-3 4-10-16,0 3-2 0,0 0-1 0,0-1 0 15,0 1 1-15,4-3 1 0,-4 6 0 0,0-1 0 16,0-2-17-16,0 0 0 0,0 0 0 0,3 0 0 15,-3-4 10-15,0 4-2 0,4-6 0 0,-4-6 0 16,0 6 8-16,0-6 2 0,0 0 0 0,0 0 0 16,0 0 3-16,0 0 1 0,7 0 0 0,-7 0 0 15,3 0 7-15,-3 0 2 0,4-6 0 0,3 6 0 16,-4-6-31-16,1 0 0 0,-1-6-11 0,1 4 11 16,-1-1 0-16,1 0 0 0,3-3 12 0,-3 0-4 15,-1 1-8-15,-3 2 0 0,4-3 0 0,-1 0 0 16,1 6 0-16,-1 1 0 0,1-7 0 0,-4 12 0 15,3-6 0-15,-3 6 0 0,0 0 0 0,0 0 0 16,0 0 0-16,0 0 0 0,0 0 0 0,0 0 0 16,0 0 0-16,4 6 0 0,-1 0 0 0,1 0 0 15,-1-1-8-15,-3 1-4 0,4 6-1 0,-4-3 0 16,0 0 13-16,3 0 16 0,1-4-3 0,-4 7-1 0,3-12-2 16,-3 0-1-16,0 0 0 0,0 0 0 0,0 0 3 15,0 0 0-15,0 0 0 0,0 0 0 0,0 0 0 16,0 0 0-16,0 0 0 0,4 0 0 0,-4 0-12 15,3-6 0-15,-3 6 0 0,4-6 0 0,-4 6 12 16,4 0 0-16,-4 0 0 0,0 0 0 16,0 0-12-16,0 0 0 0,0 0 0 0,0 0 0 15,3-5 0-15,-3 5-17 0,7 0 4 0,-7 0 1 16,4 0 12-16,3 5-9 0,-7-5 9 0,3 6-8 0,1 0 8 0,-1 0-8 0,1 0 8 16,-1 0-8-16,1 0 8 0,-1 0 0 0,4 0 0 0,-3-4 0 15,0 4 0-15,-4-6 0 0,0 0 0 0,7 12-8 16,-4-12 8-16,4 6 0 0,0-6 0 0,-3 6 0 15,3-6 0-15,0 0-15 0,-7 0 3 0,7 0 0 16,0 0-138-16,0 0-27 0</inkml:trace>
  <inkml:trace contextRef="#ctx0" brushRef="#br0" timeOffset="73455.774">15748 5955 1422 0,'0'0'40'0,"0"0"9"16,0 0-39-16,0 0-10 0,-7 3 0 0,7-3 0 0,-7 6 22 16,3-3 2-16,1 6 1 0,-1-3 0 15,4-6-14-15,0 0-3 0,0 0-8 0,-3 6 12 0,3 0 9 16,0-6 2-16,0 5 0 0,0 1 0 15,3 0-7-15,-3-6 0 0,4 9-1 0,-1-3 0 16,4-3 0-16,0 0 0 0,-3 0 0 0,3-3 0 0,4 0-3 0,-4 0-1 0,3 0 0 16,-3-3 0-16,4 0 6 0,0-3 2 0,3 0 0 0,-4 0 0 15,1 0-19-15,-1 0 0 0,1 1 0 0,0 5 0 16,-4-6 0-16,0-6 0 0,0 3 0 0,-4 3 0 16,1 0-25-16,-4 6-12 15,0 0-3-15,3-5 0 0,-3 5-36 0,0-6-8 0,0 0-2 0,-3 0 0 16,-1-6 6-16,1 12 2 0,-1-6 0 15,-3 6 0-15,0-6 78 0,0 3 0 0,-4 0 8 0,1 3 2 16,-1 3 45-16,1-3 9 0,3 9 1 0,-4-9 1 16,4 12-35-16,0 0-7 0,-4-6-2 0,4 5 0 15,0 10 2-15,0-3 0 0,0-1 0 0,4 1 0 16,3 2 11-16,0 4 2 0,3 0 1 0,4 8 0 16,0-9-16-16,4 10-3 0,-1 2-1 0,5 3 0 15,-1-5-8-15,3-4-2 0,4 3 0 0,1 4 0 16,-1-4-8-16,3 3-11 0,-2 3 3 0</inkml:trace>
  <inkml:trace contextRef="#ctx0" brushRef="#br0" timeOffset="76520.754">15092 5697 850 0,'0'0'17'0,"0"0"6"16,0 0-23-16,0 0 0 0,0 0 0 0,0 0 0 15,0 0 45-15,0 0 5 0,0 0 1 0,0 0 0 16,0 0 21-16,0 0 4 0,0 0 0 0,0 0 1 0,0 0-10 16,0 0-3-16,0 0 0 0,0 0 0 15,0 0-31-15,0 0-6 0,0 0-2 0,0 0 0 0,0 0-9 16,0 0-1-16,0 0-1 0,0 0 0 16,0 0 9-16,3 6 1 0,4-6 1 0,-7 0 0 15,7 0-25-15,1 0 0 0,-8 0-12 0,7 0 12 0,0 0 12 0,0 0 9 0,0 0 3 16,0 0 0-16,0-6-12 0,0 0-1 0,0-6-1 0,0 6 0 15,0-9 0-15,0 7 0 0,0-7 0 16,0 3 0-16,0 0-10 0,-3 1 8 0,-1-4-8 16,1 9 8-16,-1 0-8 0,-3-6 0 0,0 7 0 0,0 5 8 15,0 0-8-15,0 0 0 0,0 0 0 0,0 0-11 16,0 0-2-16,0 0-1 0,0 0 0 0,0 0 0 16,0 0-10-16,0 5-1 0,0 7-1 15,4-6 0-15,-4 3 18 0,3 9 8 16,-3-7-8-16,4 1 8 0,-4-6-12 0,4 12 4 0,-1-4 0 0,-3-8 0 15,0-6 8-15,4 6 0 0,-4-6 0 0,3 6-8 16,1 6 18-16,-1-6 4 0,4 2 1 0,-3-2 0 16,-1 0-15-16,1 0-12 0,-1 6 3 0,-3-12 0 15,0 0-89-15,4 0-18 0,-4 0-3 0</inkml:trace>
  <inkml:trace contextRef="#ctx0" brushRef="#br0" timeOffset="77355.059">16288 6320 1637 0,'0'0'34'0,"0"0"8"16,0 0-34-16,0 0-8 0,-7 6 0 0,7-6 0 16,0 0 0-16,0 0-11 0,0 0 3 0,0 0 0 15,0 0 16-15,0 0 4 0,0 0 1 0,0 0 0 16,0 0-13-16,0 0 0 0,0 0 0 0,0 0 0 15,0 0-37-15,0 0-11 0,0 0-1 0</inkml:trace>
  <inkml:trace contextRef="#ctx0" brushRef="#br0" timeOffset="94039.671">17470 4365 908 0,'0'0'19'0,"-8"0"4"0,8 0-23 0,-10 12 0 0,10-12 0 0,-7 0 0 15,7 0 40-15,0 0 4 0,-11 0 1 0,11 0 0 16,0 0 2-16,0 0 0 0,0 0 0 0,0 0 0 16,0 0-6-16,0 0-1 0,0 0 0 0,0 0 0 15,0 0-24-15,0 0-4 0,-3 6-2 0,3-6 0 16,0 0-10-16,0 0 0 0,0 0 0 0,0 5-11 16,0 7 11-16,-4-9 0 0,4 3 0 0,4 0 0 15,-4 6 0-15,0-6 0 0,0-1 0 0,0 1 0 16,3 0 0-16,-3-6 0 0,0 6 0 0,0-6 0 15,0 0 0-15,0 0 0 0,0 0 0 0,4-6 0 16,-1 0 0-16,-3 0 12 0,4 1-2 0,-4-1-1 16,0-9 7-16,-4 6 2 0,1 0 0 0,-1-2 0 15,1-1 4-15,-1 6 1 0,4 6 0 0,-3-12 0 16,-4 6 2-16,0 0 1 0,7 6 0 0,-7-2 0 16,7 2-10-16,-8-6-3 0,1 6 0 0,-3 6 0 15,-1-6-13-15,-3 5 9 0,4 1-9 0,-5 3 8 16,1-3-8-16,4 12-11 0,-1-13 3 0,-3 7 0 15,3 3 8-15,-3 3 0 0,0-1 0 0,0 1 0 0,4 2 0 16,-5-2 0-16,5 9 0 0,3-10-8 0,-4 1 8 16,4-12 0-16,0 0 0 0,7-6 0 0,-7 5 0 0,7-5 0 15,0 0 0-15,-3 6 0 0,-1 0 0 0,0 9 0 0,4-9 8 16,0 6-8-16,4-7 13 0,-4 7-1 0,4-3-1 16,-1 3 0-16,4 0-11 0,0-1 10 0,0 1-10 15,0 0 10-15,4-3 1 0,-1-4 0 0,1 7 0 16,3-12 0-16,0 12-11 15,0-12-16-15,4 0 4 0,-4 0 1 0,0 6 11 0,0-6 0 0,-3 6 0 0,0-6 0 16,-1 0 0-16,1 0 0 0,-1-6 0 0,4 6 0 16,-3-6-13-16,3 0-1 0,-3 0 0 0,3-6 0 15,0 1-32-15,3-4-6 16,-2-8-2-16,-1 8 0 0,3-3-31 0,-3 6-7 0,-3 1 0 16</inkml:trace>
  <inkml:trace contextRef="#ctx0" brushRef="#br0" timeOffset="94565.017">17773 4544 836 0,'-7'-14'24'0,"3"2"4"15,-3 0-28-15,4 6 0 0,-4 6 0 0,0 0 0 16,0 6 75-16,0 0 9 0,3 6 1 0,-3-6 1 16,0 2-35-16,0 4-7 0,3-6-2 0,-3 12 0 15,4-12-22-15,-4-1-4 0,0 4 0 0,0-3-1 16,0 6 27-16,3-6 6 0,0 0 0 0,1 0 1 0,-1-1-26 0,4 1-6 16,-3 0-1-16,-1-3 0 0,4 6-1 0,0-9-1 0,0 6 0 15,0 3 0-15,0-3-14 0,0-1 0 0,4 1 0 0,-1 0 0 16,1 6 0-16,-1-9 0 0,1 6 0 0,3-3 0 15,0-4 12-15,0 4-3 0,0-6-1 0,0 0 0 16,4 6-8-16,-1-6 0 0,1 0 0 0,3 0 0 16,0-12 17-16,0-2 8 0,0-4 2 0,1-5 0 15,-1 5-27-15,0 3 0 0,-4 4 0 16,5 5 0-16,-5-6 0 0,1 3 0 16,-1 6 0-16,-3-3 0 0,0 0-9 0,0 3-7 15,0-8-2-15,-3 11 0 0,-4 0 18 0,0 0-10 0,0 0 10 0,0 0-8 16,0 0 8-16,-7-6-10 0,0-6 10 0,0 6-10 15,-4 0-22-15,-3 0-4 0,0 3 0 16,0 3-1-16,0 3 25 0,-4 3 12 0,1 0-12 0,-1 0 12 16,4 6-12-16,0-6 12 0,0 5-12 0,3-8 12 15,0 6-29-15,4-3 1 0,0 9 1 0,0-9 0 16,4 5-7-16,-1-5-2 0,1 3 0 0,3 0 0 16,0 0-4-16,3-3 0 0,1 0-1 0,-1 5 0 15,1-5-30-15,3 0-5 0,-4 0-2 0</inkml:trace>
  <inkml:trace contextRef="#ctx0" brushRef="#br0" timeOffset="95075.294">18002 4597 857 0,'0'0'17'0,"0"15"7"0,4-9-24 15,-4 0 0-15,3 0 0 0,-3 5 0 0,0-11 48 0,0 0 6 0,0 0 1 0,0 0 0 16,0 6-12-16,-3 6-3 0,3 3 0 0,0-4 0 16,-4 7-12-16,4-6-4 0,0 0 0 0,0 2 0 15,0-8-6-15,0-6-2 0,0 0 0 0,0 0 0 16,0 0-16-16,0 0-11 0,0 0 2 0,0 0 0 15,0 0 27-15,4-6 6 0,-1 0 0 0,-3 6 1 16,4-6-25-16,-4 6 0 0,0-5 0 0,0 5 0 16,7-6 0-16,-4 0-17 0,1 3 2 0,-1-9 1 15,1 6 14-15,0-5-12 0,-1-1 12 0,1 0-12 16,-4-3 12-16,3 4 0 0,1 5 0 0,-4-6 0 16,3 3 0-16,-3 9 0 0,0 0 0 0,0 0-9 15,0 0-3-15,4 0 0 0,-1 9 0 0,1-3 0 16,-1 0 2-16,1 0 0 0,-1-6 0 0,1 5 0 15,-1 7 10-15,4-3 0 0,-3 0 0 0,3 0-8 16,-3-3 8-16,-1-1 0 0,4-5 0 0,-3 6-8 16,3-6 8-16,-4 6 0 0,1 0 0 0,-1 0 0 15,1 0 0-15,-1 3 0 0,-3-9 0 0,0 0 0 0,4 11 0 16,-4-11 0-16,0 0 0 0,0 12 0 0,0 0 0 16,-4 0 8-16,1 2-8 0,3 4 0 0,-4-6 0 0,4 0 8 15,0-12-8-15,0 0 0 16,0 0-20-16,0 0-9 0,0-6-2 0</inkml:trace>
  <inkml:trace contextRef="#ctx0" brushRef="#br0" timeOffset="95554.629">18306 4585 705 0,'3'18'20'0,"-3"9"4"16,4-16-24-16,-1 10 0 0,1-3 0 0,-4-7 0 16,3 7 84-16,-3-9 12 0,4 2 3 0,-1 1 0 15,-3 6-79-15,0 0-20 0,4-10 0 0,-4 10 0 16,-4-12 55-16,4-6 7 0,0 0 2 0,0 0 0 15,0 0-52-15,0 0-12 0,0 0 0 0,0 0 0 16,0 0 54-16,-3-12 8 0,3 0 2 0,3 4 0 16,-3-10-52-16,4-6-12 0,-1 1 0 0,1 2 0 15,-4 4 0-15,0-1 0 0,0 3 0 0,0-2 0 0,0 5 0 16,0-3 0-16,3 3 0 0,-3 1 0 0,0-7 0 16,0 6 0-16,-3 1 0 0,3 2 0 0,0-3 0 15,-4 0 0-15,4 6 0 0,0 6 0 0,0 0 0 16,0 0 0-16,4 6 0 0,3 0 0 0,0 6 0 0,-3-6 0 15,3 8 0-15,0-2 0 16,0 6 0-16,3-6 0 0,-3-7 0 0,4 4 0 0,-4-3 0 0,4-6 0 0,-4-3 0 16,3 3 0-16,-3 0 0 0,0 0 0 0,0 0 0 0,0 3 0 15,0 9 0-15,1-6 0 0,-1 6 0 0,0-7 0 16,-4 1-48 0,4-6-13-16,-3 0-3 0,-1-6 0 0,4 6-46 0,-7 0-10 15</inkml:trace>
  <inkml:trace contextRef="#ctx0" brushRef="#br0" timeOffset="96138.646">18708 4612 843 0,'0'0'17'0,"0"0"5"0,0 0-22 0,-7 0 0 0,0 6 0 0,0 0 0 16,0 0 48-16,0-1 6 0,3-5 1 0,4 0 0 15,0 0-11-15,0 0-1 0,-7 0-1 0,7 0 0 16,-7 6-22-16,0 3-5 0,3 6-1 0,1 0 0 16,3-10 0-16,0-5 0 0,0 0 0 0,3 6 0 15,-3 6 5-15,0-3 1 0,4 0 0 0,-4-1 0 16,3 4-28-16,-3-12-6 0,4 0-1 0,-1 12 0 16,4-6 59-16,-3 0 12 0,0 6 3 0,3-10 0 15,-7-2-44-15,7-2-15 0,0-4 9 0,0-6-9 16,0 6 0-16,0-12 0 0,0 4 8 0,0 2-8 15,-4-6 0-15,1 7 0 0,0-4 0 0,-1 0 0 16,-3 6 0-16,4 3 0 0,-4 1 0 0,0-1 0 16,0 0 0-16,0 0 0 0,0-6 0 0,0 12 0 15,0 0 0-15,0 0 0 0,-4 12 0 0,4-12 0 16,0 0 0-16,0 0 0 0,-3-12 0 0,3 12 0 16,0 0 0-16,0 0 0 0,0 0 0 0,0 12 0 15,0-6 0-15,0 6 0 0,0-1 0 0,3-2 0 16,1 6 0-16,-4 5 0 0,7-8 0 0,-4 9 0 15,-3-4 0-15,4 1 0 0,-1-6 0 0,-3 2 0 16,4-2 0-16,-1 0 0 0,1 0 0 0,-1-6 0 16,-3-6 0-16,0 0 0 0,0 0 0 0,0 0 0 15,0 0 0-15,0 0 0 0,0 0 0 0</inkml:trace>
  <inkml:trace contextRef="#ctx0" brushRef="#br0" timeOffset="96387.57">18986 4635 1337 0,'-14'6'28'0,"11"0"6"0,-1-6-34 0,1 9 0 0,-1-3 0 0,1 6 0 16,3-1 0-16,0 7 0 0,0 0 0 0,0 2 0 15,0-2 0-15,0-6 0 0,3-6 0 0,1 2 0 16,-4-8 0-16,3 6 0 0,-3-6 0 0,0 0 0 16,4 6 0-16,-4-6 0 0,7-6 0 0</inkml:trace>
  <inkml:trace contextRef="#ctx0" brushRef="#br0" timeOffset="96562.256">18891 4409 580 0,'0'6'12'0,"-3"6"4"0,3-6-16 15,0 5 0-15</inkml:trace>
  <inkml:trace contextRef="#ctx0" brushRef="#br0" timeOffset="97060.621">19258 4568 1094 0,'-10'0'46'0,"2"0"-37"16,-2 0 69-16,3-6 14 0,0 0 2 0,-4 6 1 16,4 0-50-16,0 0-9 0,-3 0-3 0,2 0 0 15,1 0 5-15,0 0 1 0,7 0 0 0,-7 12 0 16,0-12-27-16,4 6-4 0,-1 0-8 0,1-1 11 15,3 4-11-15,-4 9 0 0,8-6 0 0,-4-1 0 16,0-5 17-16,3 9 2 0,1-9 0 0,-1 6 0 16,1-6-29-16,-1-1-6 0,1 1 0 0,3 0-1 15,-4 6 17-15,1-6 0 0,3 0 0 0,-3 0 0 16,3 2-10-16,-7-8 2 0,7-6 0 0,0 6 0 16,-4-5 0-16,4 2 0 0,-3-3 0 0,3 3 0 15,0 0 8-15,-4 3 0 0,4 3 0 0,-3 0-8 16,0 3 8-16,-4 0 0 0,0 2 0 0,0-2 0 15,0-6-25-15,0 0-3 0,0 0-1 0,0 0 0 16,0 12 29-16,0-6 0 0,0 12 0 0,0-7 0 0,0 4 32 16,3-3 12-16,1 0 2 0,-4-1 1 0,-4-2-24 0,1 3-5 15,3-6-1-15,-8 0 0 0,8-6-17 0,0 0 0 0,-3 0 0 0,-4-6 0 16,0 6 0-16,0 0 0 0,0 6 0 16,0-6 0-16,-4 0-74 15,4 0-15-15,-4-6-3 0</inkml:trace>
  <inkml:trace contextRef="#ctx0" brushRef="#br0" timeOffset="97642.93">19505 4556 1579 0,'0'0'32'0,"0"0"10"0,-11 0-34 0,4 0-8 0,0 0 0 0,-3 6 0 16,3 0 53-16,0 0 9 0,0 0 2 0,-4-1 0 16,4-2-52-16,7-3-12 0,-7 0 0 0,0 0 0 15,7 0 0-15,-7 0 0 0,0 3 0 0,7-3 0 16,0 0 0-16,0 0 0 0,-4 3 0 0,1 3 0 16,-1 6 0-16,4-6 0 15,-3 0 0-15,3 0 0 0,0 5 0 0,0-5 0 0,0 6 0 0,3-3 0 16,-3 3 0-16,4-7 0 0,-1 1 0 0,1 0 0 15,-1 0 0-15,4 0 0 0,0 0 0 0,-3-3 0 16,3-3 0-16,-3 0 0 0,3 0 0 0,0 0 0 16,0 0 0-16,-4 3 0 0,4 0 0 0,0 0 0 15,0-1 0-15,0 4 0 0,0 0 0 0,-3-6 0 16,3 12 0-16,0-6 0 0,-3-6 0 0,-4 0 0 16,0 0 0-16,0 0 0 0,0 0 0 0,7 6 0 15,-4 0 0-15,1 0 0 0,-1-1 0 0,1 4 0 16,-8 3 0-16,4-6 0 0,0 6 0 0,-3-6 0 15,-1 5 0-15,1-2 0 0,-1 3 0 0,1-6 0 16,-1 5 0-16,-3 1 0 0,4 0 0 0,-5-3 0 16,5-3 0-16,3-6 0 0,0 0 0 0,-7 6 0 15,7-6 0-15,-7 0 0 0,7 0 0 0</inkml:trace>
  <inkml:trace contextRef="#ctx0" brushRef="#br0" timeOffset="98226.834">19759 4724 1337 0,'0'-21'28'0,"0"21"6"0,0 0-34 0,0 0 0 0,0 0 0 0,0 0 0 16,0 0 58-16,0 0 5 0,0 0 1 0,0 0 0 15,0 0 0-15,0 0 0 0,0 0 0 0,0 0 0 16,0 0 0-16,0 0 0 0,0 0 0 0,0 0 0 16,0 0-52-16,0 0-12 0,0 0 0 0,0 0 0 15,0 0 0-15,0 0-18 0,0 0 4 0,0 0 1 16,0 6 13-16,4-6 0 0,3 3 0 0,-4 0 10 15,4-3-1-15,0-3 0 0,4 3 0 0,-4-3 0 16,0 3-9-16,0-6 0 0,0 0 0 0,0 6 0 16,0-6 0-16,-3-5 0 0,-1 5 0 0,1-3 0 15,-1 6 0-15,-3 3 0 0,0 0 0 0,0 0 0 16,0 0 0-16,0 0 0 0,0 0 0 0,0 0 0 16,-7-6-49-16,4 0-12 0,-4-3-3 0,3 3 0 15,-3 1 52-15,0-1 12 0,-4 0 0 0,4 0 0 16,0 6 0-16,0-9 0 0,0 3 0 0,0 3 0 0,0 3 0 0,-3 0 0 0,-1 3 0 15,0 0 0 1,4 9-54-16,-3-12-8 0,-1 12-2 0,4-6 0 0,0-1 52 0,0 7 12 0,3 3 0 0,-3-3 0 16,4-1 0-16,-1 1 0 0,-3 6 0 15,4-4 0-15,-1 10 48 16,1-6 13-16,-1-4 3 0,4 10 0 0,0-12-64 0,0 5 0 16,4-5-9-16,-1 3 0 0,-3-4 9 0,4-5 12 15,-1 12-2-15,4-9-1 0,-3 3 6 0,6-7 1 16,-2 1 0-16,2 6 0 0,1-6-26 0,-4-6-5 0,3 6-1 0,1-6 0 31,-1 0-38-31,8 0-8 0,-4 0-2 0</inkml:trace>
  <inkml:trace contextRef="#ctx0" brushRef="#br0" timeOffset="99026.307">20034 4703 1552 0,'-7'0'44'0,"0"-6"10"0,0 6-43 15,4 6-11-15,-5 0 0 0,5-6 0 16,3 0 40-16,0 0 7 0,0 0 1 0,0 0 0 0,0 0-26 0,0 0-5 16,0 0-1-16,0 0 0 0,0 0 5 0,0 0 1 0,0 0 0 0,0 0 0 15,0 0-22-15,0 0 0 0,11 0 0 0,-11 0 8 16,7 0-8-16,-7 0 8 0,3 0-8 0,-3 0 8 16,0 0-8-16,11 0 9 0,-4 9-9 0,-4-3 10 15,-3-6-10-15,0 0 0 0,0 0 0 0,7 5 0 16,-3 1 9-16,-1 0 0 0,4 0 0 0,-7-6 0 15,4 6 7-15,-4-6 0 0,0 0 1 0,7 6 0 16,-7-6 0-16,0 0 0 0,0 6 0 0,0-6 0 16,4 6-1-16,-4-6-1 0,7 6 0 0,0-6 0 15,-4 0-5-15,4 0-1 0,4-6 0 0,-4 6 0 16,0-6-9-16,4 0 0 0,-4 6 0 0,3-6 0 16,1 6 0-16,-1 0 0 0,-3 0 0 0,4 0 0 15,0-6 0-15,-4 6 0 0,3-6 0 0,-3 6 0 16,-3 0-26-16,3 0-7 0,-7 0-2 0,0 0 0 15,0 0 35-15,0 0 0 0,3 12 0 0,-3-12 0 16,0 0 0-16,0 0 0 0,0 0 0 0,0 0 0 16,0 6-58-16,0-6-5 0,-3 6-1 0,-1 6 0 15,1-7 52-15,-4 1 12 0,0 9 0 0,-4-9 0 16,1 6-10-16,-5-1 1 0,5-5 0 0,-4 9 0 16,0-3 9-16,3-1 0 0,-3-5 0 0,3 6-8 15,-3-3 8-15,4 3 16 0,-1-1-4 0,4-5-1 16,-4 6-11-16,4 0-9 0,0-6 9 0,4-3-13 15,-1 6 13-15,1-1 12 0,3-2-3 0,-4 6 0 16,4-6 2-16,0 0 0 0,0-6 0 0,0 6 0 16,0-1 12-16,0-2 2 0,4 3 1 0,-1 0 0 15,-3 0-10-15,0-6-1 0,7 6-1 0,-3-6 0 0,-4 0-6 16,3 6 0-16,-3-6-8 0,7 6 12 16,0-6-12-16,1 0 0 0,-1 6 8 0,0-6-8 15,3 0 0-15,-3 5 0 0,4-5 0 0,-4 0 0 0,4 6 0 0,-1 0 0 0,1-6 0 16,-1 0 0-16,1 0-15 0,3 0 1 0,-3 0 0 15,-1-6 0 1,-3 0-26-16,0 6-4 0,0 0-2 0,0-5 0 0,0 5 37 0,0 0 9 0,0 0 0 16,4-6 0-16,-4 6-53 15,0 0-9-15,0 0-2 0,-3-6 0 0,3 6-51 0,0 6-10 0</inkml:trace>
  <inkml:trace contextRef="#ctx0" brushRef="#br0" timeOffset="108516.982">17833 5770 718 0,'0'0'15'0,"-4"-6"3"16,4 6-18-16,0-6 0 0,-3 1 0 0,3 5 0 15,-4-6 72-15,-3 0 12 0,0 0 1 0,4 0 1 16,-4 6-7-16,7 0-2 0,-7-6 0 0,0 3 0 0,-4 3-45 0,4 0-8 16,-4 0-3-16,1 0 0 0,-1 0 15 0,4 0 2 0,0 0 1 0,0-3 0 15,-4 3 9-15,4-3 1 0,0 3 1 16,-3 0 0-16,3 0-26 0,-4 0-4 0,4 0-2 0,0 0 0 15,0 0-6-15,3-3 0 0,-3 3-1 0,4 0 0 16,-4 0-11-16,0 3 0 0,0 0 0 0,0 3 0 16,3 0 0-16,-3 6 0 0,3-6 0 0,-6 0 0 15,3 5 0 1,0 4 0-16,-4 3-10 0,1-1 10 0,-1 1-11 16,4-3 11-16,-4 2-12 0,4 1 12 0,0-3-8 0,0-4 8 0,4 1 0 0,-1 6 0 15,1-6 0-15,-1-7 0 0,1 4 0 16,-1 3 0-16,0 0 0 0,1-6-8 0,-1-6 8 0,4 0 0 15,0 0 0-15,0 0 0 0,0 0 0 0,0 0 0 16,0 0 0-16,0 0 0 0,0 0 0 16,0 0 0-16,15 5 15 0,-5-5-3 15,1 0-1-15,3 0 0 0,-4 0-3 0,1 0-8 16,3 6 12-16,-3-6-4 0,-1 6-8 0,4-6 0 0,-3 9 0 0,0-6 8 16,3 0-8-16,-4 0 0 0,1-3 0 0,-1 3 0 15,-3 0 0-15,4 6 0 0,0-4 0 0,-4 1 0 16,0 0-19-16,0 0 1 0,0 0 0 0,0 3 0 15,0 0 18-15,0 5 0 0,0-2 0 0,0 0 0 16,0-6 0-16,-3 0 0 0,3 2 0 0,-7-2 0 16,3 6 0-16,-3-6 0 0,4 0 0 0,-4 6 0 15,0-12 0-15,0 5 0 0,0-5 0 0,0 0 0 16,0 6 0-16,0 3 0 0,-4 0 0 0,1 0 0 16,-1 3 0-16,4-1 0 0,-7 1 0 0,4-3 0 15,-1-3 0-15,1 6 0 0,-4-7 0 0,3 1 0 16,-3 6 18-16,7-12 7 0,-7 6 2 0,-4 0 0 15,4-6-27-15,-3 6-9 0,3-6 0 0,-4 3 0 16,0-3-20-16,4 0-4 0,-3-3-1 0,-4 3 0 16,3-3-6-16,1 0 0 0,3 3-1 0,-4-6 0 15,0 0-27-15,1 0-4 0,3 0-2 0</inkml:trace>
  <inkml:trace contextRef="#ctx0" brushRef="#br0" timeOffset="109158.993">17978 6097 980 0,'-11'2'41'16,"0"-2"-33"-1,1 6 69-15,-1-6 14 0,1 0 2 0,3 12 1 0,-4-12-24 0,7 6-5 0,-3 0-1 0,7-6 0 16,0 0-51-16,-7 0-13 0,4 6 0 0,3-6 0 15,0 0 0-15,0 0 0 0,0 0 0 16,-4 6 0-16,4 2 0 0,-3 10 0 0,3-12 0 0,0 6 0 31,-4-1 0-31,4 4 0 0,4-3 0 0,-4 6 0 16,3-13 0-16,-3 13 0 0,4-12 0 0,-1 3 0 0,1 3 0 0,-1-7 0 0,1-5 0 0,-1 12 0 16,1-12 0-16,0 6 0 0,-1-6 0 0,4 6 0 15,-3-6 29-15,3 0 3 0,0 0 1 0,-4 0 0 16,4-6-1-16,-3 6-1 0,-1-6 0 0,4-6 0 15,-3 7-39-15,-1-4-8 0,5 0-2 0,-5 3 0 16,1-3 18-16,-1 3 0 0,1-5 0 0,-1 5 9 16,1 0-9-16,-4-6 0 0,3 3 0 0,-3 3 0 15,4-5 0-15,-4 5 0 0,0 0 0 0,0 6 0 16,0 0 0-16,0 0 0 0,0 0 0 0,0 0 0 16,0 0 0-16,3 0-16 0,4 0 4 0,-7 0 1 15,0 0 11-15,4 6-8 0,-1 0 8 0,1 5-8 16,-1-2 8-16,1 3 0 0,0 0 0 0,-1-1 0 15,1 1 0-15,-1-3 0 0,1-3 0 0,-1 0 0 16,-3-6 0-16,0 0 8 0,4 3-8 0,-1 6 11 16,1-9-11-16,-1 5 0 0,1 1 9 0,3 0-9 15,-7-6 0-15,3 0 0 0,4 6 0 0,1-6 0 16,-1 0-32-16,0 6-10 0,0-6-2 0</inkml:trace>
  <inkml:trace contextRef="#ctx0" brushRef="#br0" timeOffset="109698.172">18344 6023 922 0,'0'0'19'0,"0"0"5"0,-3 6-24 0,3-6 0 0,0 0 0 0,0 0 0 16,0 0 60-16,0 0 6 16,0 0 2-16,0 0 0 0,0 0-22 0,0 6-4 0,0 3-1 0,0-4 0 15,0-5-14-15,3 6-3 0,-3-6-1 0,0 0 0 16,0 0-37-16,0 0-7 0,0 0-2 0,0 0 0 16,0 0 56-16,8 0 11 0,-8 0 3 0,0 0 0 15,0 0-38-15,0 0-9 0,0 0 0 0,0 0 0 16,0 0 16-16,0 0 0 0,0 0 1 0,0 0 0 15,0 0-17-15,0 0 0 0,0 0 0 0,0 0 0 16,0 0-48-16,0 0-12 0,3 6-4 0,-3-6 0 16,0 0 52-16,-3 12 12 0,-5-6 0 0,1-3 0 15,-3-3 22-15,3 0 7 0,-7 0 2 0,3 0 0 16,0 0 1-16,4 0 1 0,-3 0 0 0,-1 0 0 16,4 3-33-16,-3 0-22 0,3-3 3 0,-1 6 1 15,5-1 18-15,-4 1-10 0,3 12 10 0,1-12-8 16,-1 0 8-16,1 3-8 0,3-4 8 0,-4 7-8 15,4 0 8-15,0 0 0 0,4 5 0 0,-1-5 0 16,1 3 0-16,-1 2 8 0,1 1-8 0,3 0 11 16,0-4-3-16,-3-2 0 0,3 0 0 0,3 0 0 15,-3-3-8-15,0 2 12 0,0-5-12 0,0 0 12 0,4 0-12 16,0 0 12-16,-4-6-12 0,3 6 12 0,1-6-12 16,-4 0 0-16,3 0 0 0,-2 0 0 0,2-6 33 0,1 0 5 15,3 0 1-15,-4-15 0 16,4 10-63-16,1-7-12 0,-1 0-2 0</inkml:trace>
  <inkml:trace contextRef="#ctx0" brushRef="#br0" timeOffset="110312.668">18468 5650 1094 0,'0'0'23'0,"0"0"5"15,0 0-28-15,0 0 0 0,0 0 0 0,0 0 0 16,0 0 0-16,0 6 0 0,3 5 0 0,1-5 0 16,-1 6 56-16,1-6 7 0,0 6 1 0,-1-4 0 15,1 10 0-15,-1 0 0 0,4 5 0 0,-3 4 0 16,3-4-52-16,0 4-12 0,0 8 0 0,0-9 0 15,4 4 54-15,-4-1 8 0,-4 3 2 0,4 1 0 16,0-4-48-16,-3-2-16 0,3 2 9 0,0-5-9 0,0 2 18 16,-4 3-2-16,5-5 0 0,-5 2 0 0,4-2-4 0,-3-3 0 0,-1-4-1 15,1 1 0-15,-1-9-11 0,1-1 0 0,-1 7 9 16,-3-9-9-16,0-6 8 0,0 0-8 0,0 0 10 0,0 0-10 16,0 0 10-16,0 0-10 0,0 0 10 0,0 0-10 15,0 0 0-15,0 0 0 0,0-12 0 0,-3-2 0 16,3 2-14-16,-4 0-6 0,1-6 0 0,3 4-1 15,0 2 4-15,0 0 1 0,0 0 0 16,0 1 0-16,3-4 5 0,-3 3 2 16,4 0 0-16,-1 1 0 0,-3-1 9 0,0 6-12 0,0 6 12 0,0 0-12 15,0 0 12-15,0 0 12 0,7-6-2 0,-7 6-1 16,4-6-9-16,-1 0-14 0,4 6 3 0,-7 0 1 16,4-3 10-16,-1 3 0 0,-3 0 0 0,8-2-8 15,-1 2 8-15,0-3 0 0,0 3 0 0,0 0 0 16,0 0 0-16,0 0-12 0,0 3 12 0,0-1-12 15,0 1 24-15,0 3 5 0,0 0 1 0,0 6 0 16,0-6-66-16,0 0-12 0,-3 5-4 0,3 4 0 16,-4-3 52-16,1 6 12 0,-4-1 0 0,3 1 0 15,-3-3 0-15,4 2 0 0,-4 1 0 0,4-6 0 16,-4 8 0-16,3-8 0 0,1 6 0 0,-4-4 0 16,3-2 0-16,-3-6 0 0,4 0 0 0,-4-6 0 15,0 0 0-15,3 6 0 0,4-6 0 0</inkml:trace>
  <inkml:trace contextRef="#ctx0" brushRef="#br0" timeOffset="110840.009">18902 6155 850 0,'0'0'17'0,"0"0"6"0,0 0-23 0,0 0 0 0,0 0 0 0,0 0 0 15,0 0 107-15,3 12 17 0,-3-6 3 0,4 0 1 16,-4-6-103-16,0 0-25 0,7 6 0 0,-4 0 0 16,5-1 56-16,-1 1 7 0,0-6 1 0,0 12 0 15,3-9-52-15,-3 0-12 0,4 0 0 0,-4 3 0 16,4-12 32-16,-1 6 4 0,1-6 1 0,-1 3 0 15,1-3-25-15,-4 0-12 0,4 6 10 0,-1-6-10 16,1 1 9-16,-4-1-9 0,0 0 8 0,0 0-8 16,0 0 0-16,-4 6 8 0,1 0-8 0,-4 0 0 15,4-12 0-15,-4 6 0 0,3-2 0 0,-6 2 0 16,-1 0-15-16,0 0-1 0,1 0-1 0,-4-6 0 16,0 6 1-16,0 4 0 0,0-1 0 0,-4 3 0 15,1 0-4-15,2 0-1 0,-2 0 0 0,-1 0 0 16,4 3 21-16,-3 5 8 0,-1-2 0 0,0 0 0 15,4 6-8-15,-3 0 0 0,3-4 0 0,0 10 0 16,0 0 0-16,3-7 0 0,1 7 0 0,-1 3 0 16,1-10 0-16,3 1 0 0,-4 0 0 0,4 0 0 0,-3 2 46 15,6-2 7-15,-3 6 2 0,4-12 0 0,-1 3-37 0,1 2-7 0,-1-5-2 16,4 6 0-16,0-6 17 0,0 0 3 0,0 0 1 16,4 5 0-16,0-5-15 0,-1 3-3 0,1-3-1 0,-1 0 0 15,4-6-11-15,1-6 0 0,-1 0 9 0,3 6-9 31,1-9-40-31,3 6-12 0,0-3-2 0</inkml:trace>
  <inkml:trace contextRef="#ctx0" brushRef="#br0" timeOffset="111608.391">19343 6161 851 0,'0'0'36'15,"0"0"-36"1,0 0 109-16,0 0 15 0,0 0 4 0,0 0 0 15,0 0-52-15,0 0-9 0,0 0-3 0,0 0 0 16,0 0 0-16,0 0 0 0,0 0 0 0,0 0 0 16,0 0-51-16,0 0-13 0,3 6 0 0,4 0 0 15,0-6 0-15,1 6 0 0,-1-6 0 0,3 0 0 0,-3 0 0 0,4 0 0 16,-1 6 0-16,1-6 0 16,3 6 0-16,-3-6 0 0,-1 5 0 0,1 1 0 15,-1-6 0-15,-3-6 0 0,4 1 0 0,-4-1 0 0,0 6 0 0,0-6 0 0,-3 6 0 0,-4 0 0 16,7 0 0-16,-4 0 0 0,-3-6 0 0,0 6 0 15,0 0 0-15,0 0 0 0,0 0 0 0,4 6 0 16,-1 0 0-16,-3-6 0 0,0 6 0 0,0-1 0 16,0 1 0-16,0 3 0 0,0-9 0 0,-3 9 0 15,3 0 0-15,0-9 0 0,-4 6 0 0,1 5 0 16,-1 1 0-16,1-6 0 0,-1 3 0 0,1 0 0 16,-4 0 0-16,3 8 0 0,-3-5 0 0,3-3 0 15,-3 3-8-15,4 5 8 0,-4-5 0 0,0 6 0 16,0-7 0-16,0 4 0 0,0-9 0 0,0 6 9 15,0-6-9-15,-1 8 0 0,1-5 0 0,0 0 0 16,0 3 0-16,-3-1 0 0,3 1 0 0,0 0 0 16,-4 0 0-16,4 8 0 0,0-8 0 0,0 0 0 15,3 0 0-15,1 2 0 0,-1-2 0 0,-3-6 0 16,7 6 0-16,0-12 0 0,0 0 0 0,0 0 0 16,0 0 0-16,0 0 0 0,0 0 0 0,0 0 0 15,0 0 0-15,0 0 0 0,4 5 0 0,3-5 0 16,-7 0 0-16,7 3 0 0,0-6 0 0,-4 3 0 15,5-5 0-15,-1-1 0 0,0 0 0 0,-4 0 0 16,4 0 0-16,0 6 0 0,-3 0 0 0,3 0 0 16,0 0 0-16,0 0 0 0,0 0 0 0,0-6 0 15,4 6 0-15,-4 0-9 0,3 0 9 0,1 0-13 0,-4 0 13 16,3 0 0-16,1 6 0 0,0-6 0 0,-1 0 0 0,1 0 0 0,-1-6 0 16,5 6 0-16,-5 0 0 0,4 0 0 15,0 0 0-15,0 0-9 0,4 0 9 0,-4-9 12 0,0 6-2 16,0-5-1-1,1 8-58-15,-5 0-12 0,1 8-3 0,-1-5 0 16,-3 0 0-16,4 3 0 0,-4-6 0 0</inkml:trace>
  <inkml:trace contextRef="#ctx0" brushRef="#br0" timeOffset="122072.859">21036 5797 1029 0,'0'0'44'0,"0"0"-36"15,0 0 37-15,0 0 7 0,0 0 2 0,0 0 0 16,0 0 6-16,0 0 0 0,0 0 1 0,-3 6 0 15,-1-1-27-15,1 1-6 0,-1 0 0 0,4 0-1 16,0 3-19-16,0 0-8 0,0 0 0 0,4-4 8 16,-4 7 0-16,0 0-8 0,3-6 12 0,1 3-4 15,-4-1-8-15,3 1-9 0,1 9 9 0,-4-12-13 16,3 6 13-16,-3-1 0 0,4 4 0 0,-4-3 0 16,0-1 0-16,3-5 0 0,-3 0 0 0,0 0 0 15,4 0 0-15,-4 0 0 0,0 0 0 0,0 3 0 16,3-4 0-16,-3 1 0 0,0 0 0 0,0 6 0 15,-3-12 0-15,3 0 0 0,0 0 0 0,0 0 0 16,0 0 0-16,0 0 0 0,0 0 0 0,0 0 0 0,0 0 13 0,0 0 6 16,0 0 1-16,0 0 0 0,0 0-32 0,-7 0-7 15,0-6-1-15,0 0 0 0,3 0 55 0,-3-5 10 16,0-1 3-16,3 3 0 0,-3-9-26 0,4 7-5 0,-1-7-1 16,1 0 0-16,-1 4-16 0,4 2 0 15,-3-6 0-15,3 1 0 0,-4 2 0 0,4-3 0 0,0 7 0 16,-3-7 0-16,3 3 0 0,0-2 0 15,3 5 0-15,-3-6 0 0,4 3 0 16,-4 10 0-16,0-1 0 0,3 0 0 0,1-6 0 16,-1 0 0-16,4 3 0 0,0 4 0 0,4 5 0 0,0-6 0 0,-1 6 0 0,4-6 0 15,0 6 0-15,1 0 0 0,-1 6-10 0,0-6 10 16,0 0 0-16,0 6 0 0,-3-6-9 0,-1 0 9 16,4 3-12-16,-3-3 0 0,3 2 1 0,0 1 0 15,-3-3-36-15,-1 0-7 16,1 0-2-16</inkml:trace>
  <inkml:trace contextRef="#ctx0" brushRef="#br0" timeOffset="122654.924">21287 5888 1314 0,'0'9'37'0,"0"-1"8"0,0-8-36 16,0 0-9-16,0 0 0 0,0 0 0 0,0 0 46 0,0 0 7 0,0 0 2 0,3 9 0 15,1-9-6-15,3 6-1 0,0-6 0 0,0 6 0 16,0 0-25-16,3 0-6 0,1 0-1 0,0-6 0 16,-1 6-8-16,-3-6-8 0,4 0 12 0,-4 0-12 15,4 0 15-15,-4 0-4 0,0 0-1 0,0-6 0 16,0 6-10-16,0-6 8 0,-4-6-8 0,4 6 8 16,-3 0-8-16,-4-6 0 0,3 4 0 0,-3 2 0 15,4-6-14-15,-4 0-5 0,0 1-1 0,-4 2 0 16,4 3-3-16,-3-6-1 0,-1 6 0 0,1 0 0 15,-4 6 8-15,7 0 0 0,-7 0 1 0,-4 0 0 16,1 6 3-16,-1-6 1 0,0 0 0 0,-3 0 0 16,4 6 11-16,-1-6 8 0,1 9-8 0,-1-3 11 15,0 0-11-15,1 5 0 0,-1-5 0 0,1 6 8 16,3 0-8-16,-1-3 0 0,5 2 0 0,-4 1 0 16,7 0 0-16,-4 0 10 0,1-6-10 0,3-1 10 15,0-5 0-15,0 3 0 0,0-3 0 0,3 6 0 16,4 6-10-16,-3-6 10 0,3 6-10 0,-3-1 10 15,3-5-10-15,3 9 0 0,-3-3 0 0,4-1 0 16,-1-5 0-16,1 6 0 0,0 0 0 0,-1-6 0 0,1 3-15 16,-1 2 2-16,4 1 0 0,-3-6 0 0,3 0-4 15,0 0-1-15,0-6 0 0,0 0 0 16,1-6-115-16,-1 0-23 0,0 0-5 0</inkml:trace>
  <inkml:trace contextRef="#ctx0" brushRef="#br0" timeOffset="123169.428">21812 5841 1078 0,'0'0'22'0,"0"0"6"0,0 0-28 0,0 0 0 0,-7 6 0 0,7-6 0 15,0 0 52-15,0 0 4 0,0 0 0 0,0 0 1 16,0 6 3-16,0-1 1 0,0-5 0 0,0 6 0 16,4 0-38-16,-4-6-8 0,3 6-2 0,-3-6 0 15,4 6-13-15,-1-6 9 0,-3 6-9 0,0-6 8 16,0 0 2-16,0 0 0 0,0 0 0 0,0 0 0 16,0 0-2-16,0 0-8 0,4-6 12 0,-4 0-4 15,-4 0-8-15,4-6-9 0,0 7 9 0,-3-1-13 16,-1 0 13-16,1 0 0 0,-4-3 0 0,3 3 0 15,-3 0 0-15,4-5 0 0,-5 5 0 0,1 0 0 16,0-6 16-16,-3 9-3 0,3 0-1 0,-4 3 0 16,4 3 1-16,-3 6 0 0,-1 3 0 0,0-6 0 15,1-1 8-15,-1 7 2 0,4-6 0 0,0 9 0 16,0-3-23-16,0-1 0 0,0-5 0 0,3 6 0 16,1 0-47-16,-1-4-13 0,1 4-4 0,3 0 0 0,-4 0 103 15,4 0 20-15,0-1 4 0,0 4 1 0,4 3-52 0,-4-7-12 0,7 4 0 16,-7 0 0-16,3-6 0 0,1 2 0 0,-1-5 0 0,1 6 0 15,3-6 0-15,0-3 0 0,0 0 0 0,4 3 0 16,-1 0 0-16,1-4 0 0,-1 4 0 0,5 0 0 16,-1 0 0-16,0 0 0 0,3 0 0 0,1-6 0 15,3 0-22-15,-3 0-7 16,0 0-2-16,3-6 0 0,0 6-49 0,0-6-9 0,0 6-3 16</inkml:trace>
  <inkml:trace contextRef="#ctx0" brushRef="#br0" timeOffset="123754.588">22172 5888 1337 0,'-7'9'28'0,"4"-4"6"16,-1 7-34-16,0-12 0 0,-3 6 0 0,4 6 0 16,-4-6 58-16,3 0 5 0,-3 0 1 0,4-6 0 15,-1 5-18-15,1 1-3 0,-1 0-1 0,1 3 0 0,-1-3-20 0,4-6-4 16,0 0-1-16,-3 6 0 0,3 0-17 0,-4-1 10 16,0 7-10-16,4-3 8 0,-3-3-8 0,-1 0 0 0,4-6 0 15,0 6-11-15,-3 5 11 0,-1-5 0 0,1 6 0 0,3 0 0 16,0-3 0-16,0 0 0 0,0 5 0 15,0-2 8 1,0 0 4-16,0-6 0 0,3 2 1 0,-3-8 0 0,0 0-13 16,7 0-15-16,0-3 3 0,4 3 1 0,-4 3 39 0,0 3 7 15,0 6 1-15,-3-6 1 0,6-6-25 0,-3 0-4 0,4 0-8 0,0 0 11 16,-4 0 8-16,3 6 1 0,1-6 1 0,-4 0 0 16,3 0-33-16,1-6-6 0,0-6-2 0,-4-3 0 15,0 10 20-15,-4-7 9 0,1 0-1 0,3-967 0 16,-7 1935-8-16,0-968 0 0,0 3 0 0,0-3 0 15,0 0 0-15,-4-2 0 0,1-1-9 0,-1 0 9 16,-3 4 9-16,0 5 6 0,0-6 1 0,0 0 0 16,0 3-24-16,-4-2-5 0,4-1-1 0,-3-6 0 15,6 9 14-15,-3 4-11 0,7 5 11 0,0 0-10 16,-10 0-28 0,3 2-6-16,-4 1 0 0,4 6-1 0,0-3 36 0,0 6 9 0,0-6 0 0,0 6 0 15,3-7 0-15,-3 4 0 0,0 9 0 0,3-6 0 16,1-1 0-16,-1 7-8 0,4-3 8 0,-3 2 0 15,3 1-10-15,0-9 10 0,0 3-12 0,0-1 12 16,0-5-34-16,0-6 0 0,0 0 0 0,0 0 0 16,7 6-120-16,-7-6-24 0</inkml:trace>
  <inkml:trace contextRef="#ctx0" brushRef="#br0" timeOffset="124456.133">22412 6029 1295 0,'0'0'27'0,"0"0"6"15,0 0-33-15,0 9 0 0,0-3 0 0,0 5 0 16,0-5 67-16,0 12 6 0,0-6 2 0,4 2 0 16,-4 4-50-16,0-12-9 0,0 6-3 0,0-9 0 15,0-3-5-15,0 0-8 0,0 0 11 0,0 0-11 16,0 0 8-16,0 0-8 0,0 0 0 0,0 0 0 16,0 0 12-16,0 0-2 0,0 0 0 0,0 0 0 15,0 0-2-15,0 0-8 0,0 0 12 0,0 0-4 16,0 0 16-16,0 0 2 0,0 0 1 0,0 0 0 15,0 0-27-15,0 0 0 0,0 0 0 0,0 0 0 0,0 0 0 0,0 0 0 16,0 0 0-16,0 0 0 0,0 0 0 0,0-3 0 0,0-3 0 16,0 0 0-16,0 0 0 0,0 0-12 0,3-12 0 0,-3 10 1 15,0-1 11-15,4 0 16 0,-4-3-4 0,3 0-1 16,-3 1-3-16,4 2-8 0,-4 0 12 0,3 0-4 16,1-3 16-16,-1 7 2 0,1-1 1 15,-1 6 0-15,1-6-5 0,-4 6-1 0,0 0 0 0,3 0 0 16,4 0-21-16,0 6 0 0,0 0 0 0,-3-1-8 15,3 1 8-15,0 0 0 0,-3 0 0 0,3 3 0 16,0-3 8-16,-4 6 4 16,4-7 1-16,0 7 0 0,-3 0-13 0,-1-6 0 0,1 3 0 15,-1 0 0-15,-3-1 0 0,4-2 0 0,-4-6 0 0,4 6 0 16,-1 0 8-16,4 6-8 0,-3-3 0 0,-1-1 0 16,1 1 8-16,-4-9-8 0,0 0 0 0,0 0 9 15,0 0-9-15,0 0 0 0,3 6 0 0,1 6 0 16,-4-12-52-16,0 0-15 0,0 0-3 0</inkml:trace>
  <inkml:trace contextRef="#ctx0" brushRef="#br0" timeOffset="125325.344">22722 6129 1094 0,'0'6'23'15,"0"-6"5"-15,0 0-28 0,0 0 0 0,0 0 0 0,0 0 0 16,-3 6 56-16,3-6 7 0,0 0 1 0,0 0 0 16,0 5 0-16,3 1 0 0,-3-6 0 0,0 9 0 15,0-9 0-15,0 0 0 0,0 0 0 0,0 0 0 16,0 0-64-16,4 6 0 0,3-12-9 0,-7 6 0 16,4 6 9-16,-1 6 12 0,1 5-2 0,-1-2-1 15,1-6-9-15,-4-9 0 0,0 0 0 0,0 0 0 16,0 9 0-16,0 8 0 0,0-5 0 0,0 0 0 15,0-12 0-15,0 0 0 0,0 0 0 0,0 0 0 0,0 0 44 16,0 9 8-16,0-3 0 0,0-6 1 16,0 0-17-16,0 0-3 0,0 0-1 0,0 0 0 0,0 0 0 0,0 0-1 15,0 0 0-15,0 0 0 0,-4-3-15 0,1-3-2 16,3-3-1-16,-4 0 0 0,4 3-13 0,0 0 11 0,0 1-11 16,0-1 10-16,0 0-10 0,0-9 0 0,4 3-10 0,-1 1 10 15,-3-1-11-15,4 0 11 0,-1-3-12 16,1 9 12-16,-1 1 0 0,1-1 0 0,-1 0 0 15,1 0 0-15,-1 0 0 16,1 0-12-16,-1 0 12 0,1-2-13 0,-1 2 13 0,-3 3 0 0,4-6 0 0,-1 3-9 16,1 6 9-16,0-6 0 0,-4 6 0 15,3-6 0-15,1 6 0 0,-1-6 0 0,1 0 0 0,-1 1-8 16,-3 5 8-16,0 0 0 0,0 0 0 0,4 0 0 16,-1 5 0-16,1-5-10 0,-1 0 10 0,1 6 0 15,3-6-12-15,-4 6 4 0,4-6 8 0,-3 6-13 16,0 0 13-16,-1 6-9 0,1 0 9 0,-1 2-8 15,4-2 8-15,-3 0-8 0,3-6 8 0,-4 2-8 16,1 4 8-16,-1 0 0 0,1 0 0 0,-1-1 8 16,-3-5-8-16,4 6 9 0,-4 3-9 0,3-9 10 15,-3 0-2-15,0-6 0 0,4 5 0 0,-4-5 0 16,7 12-8-16,-3-6 0 0,-1 3 0 0,-3-9 0 16,0 0 0-16,0 0 0 0,4 6 0 0,-4-6 0 15,0 0-32-15,0 0-3 0,0 0 0 0,0 0 0 16,0 0-133-16,7 3-28 0,-7-3-4 0</inkml:trace>
  <inkml:trace contextRef="#ctx0" brushRef="#br0" timeOffset="126245.901">23322 6038 1067 0,'0'0'22'0,"0"0"6"0,0 0-28 0,0 0 0 0,0 0 0 0,0 0 0 16,0 0 77-16,0 0 11 0,0 0 1 0,0 0 1 16,-7 6-29-16,0-6-5 0,0 0-2 0,0 0 0 15,7 0-30-15,-7 5-5 0,7-5-2 0,-7 0 0 16,7 0 3-16,-7 6 0 0,0-6 0 0,0 6 0 16,0-6 0-16,0 12 0 0,-1-12 0 0,1 6 0 15,0 3-20-15,-3-3 0 0,3 5 8 0,0 1-8 16,0-6 0-16,0 0 0 0,-4 0 0 0,4 0-9 15,0-1 9-15,0 10 0 0,0 3 0 0,3-1-8 16,-3 1 8-16,4 3 0 0,-1-10 0 0,1 7 0 16,-1-3 0-16,1-3 0 0,-1 5 0 0,0-5 0 15,4-6 0-15,-3 0 0 0,3 0 0 0,0-6 0 16,0 5 0-16,0-5 0 0,0 0 0 0,0 0 0 16,11 9 41-16,-1-9 4 0,4 0 1 0,-3-9 0 15,3 7-27-15,0-4-6 0,0 0-1 0,0-3 0 16,0-3-4-16,-3-5 0 0,3-7-8 0,-3 3 12 15,-1 4-12-15,1-4-8 0,-4 4 8 0,0 5-13 16,0 0-3-16,-4 6-1 0,-3 6 0 0,0 0 0 16,0 0 5-16,0 0 0 0,4-6 1 0,-4 6 0 15,0 0-15-15,0 0-3 0,0 0-1 0,0 0 0 16,0 0 50-16,0 0 9 0,0 0 3 0,0 0 0 0,0 0-23 0,-4 6-9 16,1 6 8-16,-1-6-8 15,1 6 0-15,3-1 0 0,0 4 0 0,0-3 0 0,3 5 0 0,-3-5 0 16,4 0 0-16,-4-3 0 0,3 3 0 15,5-7 13-15,-5 7-3 0,4-6-1 0,0 0-1 0,0 0-8 0,0 0 12 0,0 0-4 16,4-3-37 0,0-1-8-16,-4-2-2 0</inkml:trace>
  <inkml:trace contextRef="#ctx0" brushRef="#br0" timeOffset="126488.209">23569 6185 1094 0,'-11'44'23'0,"8"-27"5"0,-1 1-28 0,-3-6 0 0,4 3 0 0,-4 2 0 16,3 1 108-16,-3-6 16 0,7 8 3 0,-3-8 1 15,3-6-52-15,-4 0-9 0,4-6-3 0,0 0 0 0,0 0-64 16,0 0 0-16,4-6-11 0</inkml:trace>
  <inkml:trace contextRef="#ctx0" brushRef="#br0" timeOffset="126648.94">23551 5955 1655 0,'0'0'34'0,"-7"0"10"0,7 0-36 0,0 0-8 0,0 0 0 16,0 0 0-16,0 0 39 0,-7 0 5 0,4-5 2 0,3-1 0 15,3 0-141-15,1 0-28 0</inkml:trace>
  <inkml:trace contextRef="#ctx0" brushRef="#br0" timeOffset="127158.482">23989 6049 1394 0,'0'0'59'16,"0"0"-47"-1,0 0 59-15,0 0 12 0,-4 0 2 0,1-5 1 0,-1-1-16 0,4 6-3 0,0 0-1 16,-7 0 0-16,0-3-33 0,0 3-6 0,0-3-2 16,-3 3 0-16,2 0-25 0,-2 3 0 0,3 0 0 15,-4 3 0-15,4-1 0 0,-3 7 0 0,3-6 0 0,-4 6-11 32,4-3 11-32,0 2-12 0,0 7 12 0,0-6-12 15,3-6 12-15,-3 0 0 0,4-1 0 0,3-5-8 0,0 0 8 0,0 0 0 0,0 0 0 0,0 0 0 16,0 0 0-16,0 0 0 0,0 0 0 0,7 0-8 15,0 0 8-15,0-2 0 0,0-1 0 0,0 3-8 16,0 0 8-16,0 5 0 0,0 1 0 0,0 3-8 16,4-3 8-16,-4-12 0 0,0 0 0 0,0 6 0 15,0 6 0-15,0 0-12 0,0 0 12 0,0 0-12 16,-3 0 12-16,3 0-8 0,0 5 8 0,-4-5-8 16,1 3 8-16,-1-3-8 0,-3 6 8 15,0-1-8-15,0 1 8 0,0-3 11 16,-3 3-3-16,3 0 0 0,0 5 0 0,-4-5 0 0,1 3 0 0,-1 2 0 15,4-5 4-15,-3 0 0 0,-4 0 0 0,3-4 0 16,1-2 0-16,3-6 0 0,-4 0 0 0,-3 3 0 16,3-3-12-16,4 0-9 0,-7 0 9 0,0-3-13 15,0 3 0-15,0 0 0 0,0-3 0 0,-3 0 0 16,3-3-49-16,-1 4-10 0,-2-4-1 0</inkml:trace>
  <inkml:trace contextRef="#ctx0" brushRef="#br0" timeOffset="127823.709">24324 6023 1580 0,'0'0'67'0,"0"0"-54"15,-7 6 41-15,3-3 8 0,4-3 2 0,-7 3 0 16,7-3 0-16,-7 3 0 0,4-3 0 0,-4 6 0 15,0-6-52-15,3 0-12 0,-3 0 0 0,0 0 0 16,0 5 0-16,0-5 0 0,3 6 0 0,-3 0 0 16,4 0-17-16,-1 0-7 0,-3 3 0 0,4 0-1 15,-1-3-11-15,1 2-3 0,-1-2 0 0,-3 0 0 16,4 0 39-16,-1 0 0 0,1 0 0 0,3 0 0 16,-4-6 0-16,4 0 0 0,0 5 0 0,0-5 0 15,-4 6 0-15,4-6 0 0,0 9 0 0,0-9 0 16,0 0 0-16,0 0 0 0,0 0 0 0,0 0 0 15,0 0 0-15,0 0 0 0,0 0 0 0,4-9 0 16,-4 9 0-16,0 0 0 0,0 0 0 0,7-3 0 16,4 6 0-16,-8-3 0 0,4 3 0 0,-7-3 0 15,11 0 0-15,-4-3 0 0,-4 0 0 0,4 3 0 16,0 0 0-16,-3 6 0 0,3 0 0 0,0 0 0 16,0 0 0-16,0 0 0 0,0 0 0 0,-3 0 0 15,3-1 0-15,0 7 0 0,-4 0 0 0,4 3 0 0,-3-4 0 0,3 1 0 16,-3-3 0-16,-1 3 0 0,1 0 44 15,-1-7 16-15,1 13 3 0,-4-12 1 0,0 6-52 0,0-3-12 0,0 2 0 16,-4 1 0-16,4-6 0 0,-3 6 0 0,3-6 0 16,-4 2 0-16,1-2 0 0,3-6 0 0,-4 6 0 0,4-6 0 15,0 0 0-15,0 0 0 0,0 0 0 16,-7 6 0-16,0-6 0 0,0 0 0 0,0-9 0 0,-4 6 0 16,4-3 0-16,0-2 0 0,4 2 0 15,-8 0 0-15,8 0-151 0,-1 0-33 0,0 0-6 16</inkml:trace>
  <inkml:trace contextRef="#ctx0" brushRef="#br0" timeOffset="128424.569">24758 6246 1824 0,'0'0'38'0,"0"0"8"0,0 0-37 0,-7-5-9 0,0 5 0 0,7 0 0 16,-4 0 53-16,-3 0 9 0,4-6 2 15,-4 6 0 1,0-6-52-16,0 6-12 0,3 0 0 0,-3-6 0 0,0 6 0 0,-4-3 0 15,1 3 0-15,3-3 0 0,-4 6 0 0,4-3 0 0,-4 3 0 0,4 3 0 16,0 6 0-16,4-7 0 0,-4 7 0 16,0-3 0-1,0 0-48-15,0 6-13 0,0-10-3 0,-1 13 0 0,5-6 52 0,-4-3 12 0,3 8 0 16,1 1 0-16,-1-6 0 0,1 5 0 0,3-2 0 0,0 3 0 16,0-7 0-16,0 1 0 0,3 0 0 0,1-3 0 15,-1-3 0-15,1 5 0 0,3-11 0 0,0 6 0 16,0-6 0-16,4 0 0 0,-1 0 0 0,1 6 0 15,3-12 0-15,0 0 0 0,4 6 0 0,-4-11 0 16,0 5 27-16,0-6 8 0,0 0 1 0,0 3 1 16,-3-2-37-16,-1-1 0 0,1 0 0 0,-4 3 0 15,0-2-24-15,0 5-10 0,0-6-2 0,-3 6 0 16,-1 0-22-16,1 0-5 0,-1-3-1 16,-3 7 0-16,0 2 0 0,0 0 0 0,0 0 0 0,0 0 0 15,0 0 0-15,0 0 0 0,0 0 0 0,0 0 0 16,0 0 103-16,-7 11 20 0,4 1 4 0,-1-6 1 15,1 6-52-15,-1 2-12 0,4-5 0 0,-3 6 0 16,3-3 0-16,0 5 0 0,0-5 0 0,0 3 0 16,3-9 54-16,1 5 8 0,-4-5 2 0,3 6 0 15,4-12-3-15,-3 6 0 0,3 0 0 0,0 0 0 16,-4-6-46-16,4 3-15 0,1-3 8 0,-1 5-8 16,0-5 0-16,0 0 0 0,0-5 0 0</inkml:trace>
  <inkml:trace contextRef="#ctx0" brushRef="#br0" timeOffset="129008.856">24994 6302 1337 0,'0'0'56'0,"0"0"-44"15,0 0 39-15,0 0 8 0,0 0 1 0,0 0 1 16,0 0 5-16,0 0 1 0,0 0 0 0,-3 12 0 16,3-6-18-16,0 0-3 0,3-3-1 0,-3 3 0 15,0 2-33-15,4 7-12 0,-4-9 9 0,0 0-9 16,0 6 8-16,0-6-8 0,0 2 0 0,0 1 8 15,0 0-8-15,0-3 0 0,0 0 0 0,0 0 0 16,0-6 0-16,0 0 0 0,0 0 0 0,0 0 0 16,0 6 0-16,0-6 0 0,0 0 8 0,0 0-8 15,0 0 12-15,0 0-2 0,0 11-1 0,0-11 0 16,0 0-58-16,0 0-12 0,0 0-3 0,3-6 0 16,-3 1 52-16,4-1 12 0,-4-6 0 0,3 6 0 15,-3-6 0-15,4 0 0 0,-4 4 0 0,3-4 0 16,1 6 0-16,0-6 0 0,-1-5 0 0,-3 8 0 15,4-3 34-15,-1-6 10 0,-3 7 1 0,0-1 1 0,4 3-22 0,-4-3-5 16,0 6-1-16,0 1 0 16,0 5-18-16,0 0 0 0,0-6 0 0,0 6 0 15,0 0 0-15,0 0-11 0,7-6 2 0,-7 6 0 16,7-6 9-16,0 12 12 0,0-6-2 0,0 6-1 0,-4 0-9 16,4-6 0-16,-3 5 0 0,3 1 0 0,0 6 0 0,0-6 0 0,0 3 0 0,0 3 0 15,0 5 0-15,0-5 0 0,0 0 0 0,1-1 0 16,-8 4 0-16,3-3 0 0,-3-6 0 0,0 0 0 15,4 0-16-15,-1 2-6 0,-3-8-1 0,4 6 0 16,-4-6-14-16,0 0-3 16,0 6-1-16,0-6 0 0,0 0 33 0,0 6 8 0,0-6 0 0</inkml:trace>
  <inkml:trace contextRef="#ctx0" brushRef="#br0" timeOffset="129459.249">25449 6167 1337 0,'0'0'28'0,"0"0"6"15,0 0-34-15,0 0 0 0,0 0 0 0,0 0 0 0,0 0 109 0,0 0 15 0,0 0 4 0,0 0 0 16,0 0-68-16,0 0-14 0,0 0-2 0,-7 0-1 16,0 0-29-16,0 0-6 0,4 0 0 0,-4 6-8 15,7-6 0-15,-7 0 0 0,0 0 0 0,-1 6 0 16,1-6-12-16,4 6 12 0,-4 0-13 0,3-1 5 16,1 1-1-16,-4 6 0 0,3-6 0 0,1 3 0 15,-1-3-17-15,1 5-3 0,-1 1-1 0,1 0 0 16,-1 0 47-16,4 2 10 0,0-2 1 0,-4 6 1 15,4-12 5 1,0 3 1-16,0 2 0 0,0 1 0 0,0-6-25 0,0 0-10 0,4 0 8 0,-4 0-8 16,0-6 17-16,0 0-1 0,0 0-1 0,7 8 0 15,-3-2-7-15,-1 0 0 0,4 0-8 0,-3 0 12 16,3 0-12-16,0 0 11 0,0-6-11 0,0 6 10 16,4-6-10-16,-4 5 0 0,0 1 0 0,3-6 8 15,-3 0-32-15,4 0-8 0,-4-6 0 0,4 1-1 16,-1-1-76-16,1 0-15 0,3 0-4 0</inkml:trace>
  <inkml:trace contextRef="#ctx0" brushRef="#br0" timeOffset="130342.229">25700 6202 850 0,'-14'18'17'0,"7"-9"6"0,7-9-23 0,0 0 0 0,0 0 0 0,-4 6 0 16,4-6 107-16,0 0 17 0,0 0 3 0,0 0 1 15,0 0-52-15,0 0-9 0,0 0-3 0,0 0 0 16,0 0 0-16,0 0 0 0,0 0 0 0,0 0 0 16,0 0-51-16,0 0-13 0,0 0 0 0,0 0 0 15,0 0 0-15,0 0 0 0,0 0 0 0,0 0 0 16,0 0 0-16,0 0 0 0,-3 6 0 0,3-6 0 16,0 0 0-16,0 0 0 0,0 0 0 0,0 11 0 15,0-5 0-15,-4 3 0 0,4 0 0 0,0-3 0 16,0-6 0-16,0 0 0 0,0 0 0 0,0 0 0 15,0 0 54-15,0 0 8 0,0 9 2 0,0-9 0 16,4 5-52-16,-1 1-12 0,1 0 0 0,3 0 0 16,0-6 0-16,-4 0 0 0,4 0 0 0,0 0 0 15,4 0 0-15,-4 0 0 0,4 0 0 0,-1 0 0 16,1 0 0-16,-1-6 0 0,1 6 0 0,0-6 0 16,-4 0 28-16,0 6 2 0,3 0 1 0,-3-5 0 15,0-1-23-15,0 0-8 0,0 0 0 0,1 3 0 16,-1-3 0-16,-4 0 8 0,4 6-8 0,-3-6 0 15,-1 0 0-15,-3 6 0 0,4 0 8 0,-4-5-8 0,3-1 0 16,-3 0 0-16,4-3 0 0,-4 3 0 0,0 0 0 16,0 0-13-16,3-5 2 0,-3 5 1 15,0 0-19-15,0 0-4 0,0-6-1 0,0 0 0 0,-3 9 10 0,3 3 1 0,0 0 1 0,0 0 0 16,-7-5 5-16,3 5 1 0,-3-6 0 0,0 6 0 16,0 0-18-1,0 0-3-15,-4 0-1 0,4 0 0 0,-3 0 20 0,3 0 4 0,-4 0 1 0,1 6 0 16,-1-6-15-1,-3 5-2-15,3-2-1 0,-3 9 0 0,4 0 31 0,-1 0 0 16,0-1 0-16,1 4 0 0,-1-6 25 16,-3 6 11-16,4-4 3 0,3 1 0 0,-4-3-11 0,0 0-3 0,4 6 0 0,0-10 0 15,0 7-25-15,0-6 0 0,4 0 0 0,-4 0 0 16,3 0 0-16,4-6 0 0,0 3 0 0,-4 3 0 16,1 5 0-16,3-11 0 0,-4 6 0 0,4 0 0 15,0 0 0-15,4 6 0 0,-1-6 0 0,1 8 0 16,0-2 41-16,-1-6 3 0,1 0 1 0,3 6 0 15,0-7-31-15,0 1-6 0,3 0-8 0,4 3 11 16,-3-3-11-16,0 6 10 0,-1-1-10 0,4-5 10 16,-3 0-10-16,0 0 8 0,3-6-8 0,-4 6 8 15,4-3-8-15,0 0 0 0,1 0-10 0,-1 0 10 16,-4 0-21-16,4 2 1 0,0 1 1 0,1-6 0 16,-1 6-13-16,-4-6-4 0,4 0 0 0,0 0 0 15,-3 0-22-15,3 0-5 0,0 0-1 0,-3 0 0 16,-1 0 0-16,1-6 0 0,0 6 0 0,-4 0 0 15,0-6-90-15,-4 6-18 0</inkml:trace>
  <inkml:trace contextRef="#ctx0" brushRef="#br0" timeOffset="134730.127">26300 6605 843 0,'0'0'17'0,"0"0"5"0,0 0-22 0,0 0 0 0,0 0 0 0,0 0 0 16,0 0 16-16,0 0 0 0,0 0-1 0,3-6 0 15,1 6-31-15,3-9-7 0</inkml:trace>
  <inkml:trace contextRef="#ctx0" brushRef="#br0" timeOffset="173536.068">11187 4468 680 0,'-7'3'28'15,"7"-3"-28"1,0 0 57-16,0 0 6 0,0 0 1 0,0 0 0 16,-4 0-26-16,4 0-5 0,-7 0-1 0,7 0 0 15,0 0 0-15,-4-3 0 0,4 3 0 0,-3-6 0 16,-1 0-16-16,1 0-3 0,3 0-1 0,-4 0 0 0,4 1-12 16,0-7 0-16,0 3 0 0,4 3 0 15,-4 6 0-15,0 0-10 0,0 0 2 0,0 0 0 0,0 0 8 0,0 0 0 16,0 0 0-16,0 0 0 0,0 0 0 0,0 0 0 0,0 0 0 15,0 9 0-15,0 3 9 0,0-1-9 0,0-5 12 0,0 12-12 16,0-6 26-16,0 2-2 0,0-2 0 16,0 6 0-16,0-3 4 0,0 8 0 15,0 1 0-15,0-4 0 0,0 10-16 0,0-1-4 16,-4 3 0-16,1 1 0 0,3 2 10 0,0-3 2 16,0 4 0-16,0 2 0 0,0-3-3 0,0-3 0 0,0 4 0 15,0 2 0-15,0-6-17 0,3 3 0 16,1-2 0-16,-4 2 0 0,0-8 33 0,0 2 3 0,-4-11 1 15,4 8 0-15,-3-2-15 0,3-4-3 0,0-2-1 0,0 5 0 16,0-11-8-16,0 0-2 0,-4 2 0 0,4-8 0 16,0 6-8-16,0-6 0 0,0-6 0 0,0 6 0 15,0-6-9-15,0 0-1 0,0 0 0 0,0 0 0 16,0 0-85-16,0 0-17 0,4 3-3 0</inkml:trace>
  <inkml:trace contextRef="#ctx0" brushRef="#br0" timeOffset="174335.237">11423 5018 988 0,'-4'-18'20'0,"1"12"5"16,3 6-25-16,-4-6 0 0,4 6 0 0,-7 0 0 15,4-6 96-15,-4 0 13 0,0 6 3 0,-4 6 1 16,4 0-37-16,0-6-7 0,0 6-1 0,-4 0-1 16,4 0-38-16,0-6-7 0,-3 6-2 0,-1 0 0 15,4 2 15-15,-4 10 2 0,1-6 1 0,-1 0 0 16,1 5-38-16,-1-2 0 0,1 3-9 0,-1-1 9 16,0-2 0-16,4 3 0 0,-3-1 0 0,6 1 0 0,1-6 0 15,-1 2 0-15,1-2 0 0,3 6 0 0,0-7 0 16,3 1 0-16,1 3 0 0,3-3 0 0,3-1 0 0,1 4 0 15,-1-3 0-15,5 5 0 0,-1-5-16 0,0 0 4 16,3-3 0-16,-2 3 1 0,2-1 19 0,1-11 4 16,3 6 1-16,-3-12 0 0,3 0-29 0,0 1-7 15,0-10-1-15,4 3 0 16,-4-6-24-16,4 1-4 0,-4 2-2 0,-4-8 0 0,1 5-27 16,0 0-6-16,-4-2-1 0,0 2 0 0,-7-2 2 0,0 8 0 15,-3 0 0-15,-4 0 0 0,0 1 25 16,0 2 5-16,0 9 0 0,0 0 1 0,0 0 47 0,0 0 8 0,-7 3 0 0,-1-3 0 15,1 6 8-15,-3 5-8 0,3 1 8 0,-4-6-8 16,4 6 35-16,0-1 1 0,0-2 1 0,0 3 0 16,3 0 17-16,1 5 3 0,-1-2 1 0,1 3 0 15,3-1-36-15,3-2-7 0,-3 0-2 0,4 5 0 16,-1-2-4-16,1-3-1 0,3 2 0 0,-3 1 0 16,3-6-23-16,-4 2-5 0,1-5 0 0,3 6-1 15,-4-9 21-15,4 6 0 0,0-12 0 0,-3 5 0 16,3 1 0-16,-4-6 0 0,-3 0 0 0</inkml:trace>
  <inkml:trace contextRef="#ctx0" brushRef="#br0" timeOffset="176889.155">20944 4197 588 0,'0'-5'12'0,"-3"-7"4"16,3 6-16-16,0 0 0 0,3 0 0 0,-3 0 0 16,0-3 79-16,4 4 13 0,-4-7 2 0,0 6 1 15,0 0-15-15,0 0-2 0,0-3-1 0,0 9 0 16,0 0-5-16,0 0 0 0,0 0-1 0,0 0 0 15,0 0-27-15,0 0-4 0,0 0-2 0,0 0 0 16,0 0-17-16,-4 9-3 0,1-3-1 0,-1 6 0 16,1 5-6-16,-1-8-2 0,1 9 0 0,-1 0 0 0,-3-1-9 15,4 10 8-15,-4-10-8 0,0 10 8 0,3-4 0 0,-3 7-8 16,3-4 12-16,-3 3-4 0,4-8-8 0,-1 3 10 0,1-1-10 16,3 4 10-16,-4-4-10 0,4-2 0 0,0 2 0 15,0-5 8-15,-3-1-8 0,3-2 0 0,0 9 0 16,-4-13 8-16,4 1-8 0,0 0 8 0,-3 3-8 0,3-9 8 15,-4 5 4-15,1 1 0 0,-4-3 0 0,3 0 0 16,1-1-44-16,3-8-9 0,-4 6-2 16,0 0 0-16,1 6-26 0,-1-6-6 0,-3 0-1 15</inkml:trace>
  <inkml:trace contextRef="#ctx0" brushRef="#br0" timeOffset="177409.29">21117 4580 1279 0,'0'0'26'0,"0"0"8"15,-7 0-34-15,7 0 0 0,-3-6 0 0,3 6 0 16,-7-6 96-16,0 6 13 0,0 0 3 0,7 0 0 0,-11 0-52 16,4 0-9-16,-4 0-3 0,4 0 0 15,0 0-39-15,0 6-9 0,0-6 0 0,0 6 0 16,0-6 0-16,3 0 0 0,-6 5 0 0,6-5 0 16,-3 6 0-16,0-3 0 0,4 3 0 0,-4 6 0 15,3 0-8-15,-3-1 8 0,4 1-12 0,-1 6 12 0,4-3-8 0,-4 2 8 16,8 1 0-16,-4-4 0 15,4 4-9-15,-4-6 9 0,3-6 0 0,-3-6-9 0,4 12 9 0,-4-12 0 16,7 0 0-16,3 5 0 0,-3-5 0 0,7-3 0 16,0 1 0-16,1-4 8 0,-1-6 1 0,3-6 1 15,1 1 0-15,0 2 0 0,-4-3-10 0,0 1 0 0,-4 5 0 16,1-3 8-16,-4 9-8 0,0-5 0 0,-3 5 0 0,-4 6 0 16,0 0 0-16,0 0 0 0,0 0 0 0,0 0 0 15,0 0-16-15,-4 0-4 0,-3 6-2 0,0 5 0 16,-4 4 12-16,1 3 10 15,-1 5-13-15,-3 4 5 0,0 2 8 0,3 0 0 16,-3 4 0-16,0 2 0 0,4-3 0 0,-1 7 8 0,0-4 0 0,4-3 0 16,0-8 8-16,4 2 3 0,-1-2 0 0,1-7 0 15,3-2-19-15,3-3 0 0,1 0 8 0,3-1-8 16,3-11-100-16,1 6-23 0,0-6-5 0</inkml:trace>
</inkml:ink>
</file>

<file path=ppt/ink/ink2.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2-02-09T18:15:38.944"/>
    </inkml:context>
    <inkml:brush xml:id="br0">
      <inkml:brushProperty name="width" value="0.05292" units="cm"/>
      <inkml:brushProperty name="height" value="0.05292" units="cm"/>
      <inkml:brushProperty name="color" value="#FF0000"/>
    </inkml:brush>
  </inkml:definitions>
  <inkml:trace contextRef="#ctx0" brushRef="#br0">11645 6388 1036 0,'0'0'23'0,"0"0"5"0,0 0 0 0,0 0 1 0,0 0-29 0,0 0 0 15,0 0 0-15,0 0 0 0,0 0 57 0,0 0 6 0,0 0 1 0,0 0 0 16,-7 0 0-16,7 0 0 0,0 0 0 0,-3-6 0 15,-1 0 0-15,1 6 0 16,-1-6 0-16,0 6 0 0,-3-6-52 0,0 6-12 0,0 0 0 0,0 6 0 16,0-6 31-16,0 0 3 0,0 6 1 0,0-6 0 15,0-6-35-15,-4 6 0 16,-3 0 0-16,0 6 0 16,4 0-21-16,-4 0-11 0,3 12-3 0,0-4 0 0,-3 4 35 0,4 0 0 0,-4 2 0 0,3 4 0 15,-3-13 16-15,3 10 9 0,1 2 3 0,-1-5 0 16,0-6-28-16,4 3 0 0,-3 2 0 0,3 7 0 15,0-4 0-15,3-2 0 0,1 0-9 0,-1-7 9 16,1-5-22-16,3-6-1 0,0 0 0 0,0 0 0 16,0 0 23-16,0 0 0 0,0 0 0 0,7-3 0 15,0-6 0-15,-4 7 13 0,4-1-1 0,-3-3-531 16,3 0-105-16</inkml:trace>
</inkml:ink>
</file>

<file path=ppt/ink/ink3.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5-02-12T16:00:44.857"/>
    </inkml:context>
    <inkml:brush xml:id="br0">
      <inkml:brushProperty name="width" value="0.05292" units="cm"/>
      <inkml:brushProperty name="height" value="0.05292" units="cm"/>
      <inkml:brushProperty name="color" value="#FF0000"/>
    </inkml:brush>
  </inkml:definitions>
  <inkml:trace contextRef="#ctx0" brushRef="#br0">6346 5538 556 0,'0'0'16'0,"0"0"3"0,0 0-19 0,0 0 0 0,0 0 0 0,0 0 0 15,0 0 40-15,0 0 5 0,0 0 1 0,0 0 0 16,0 0-3-16,0 0-1 0,0 0 0 0,0 0 0 16,0 0 7-16,0 0 2 0,0 0 0 0,0 0 0 15,0 0 10-15,0 0 3 0,0 0 0 0,0 0 0 16,0 0-52-16,-3 6-12 0,3-6 0 0,-7 6 0 15,7-6 0-15,-7 6 0 0,7-6 0 0,-7 5 0 16,0 1 0-16,0 0 0 0,3 0 0 0,1-3 0 16,3-3 28-16,-7 6 2 0,7-6 1 0,-4 9 0 15,4-9-1-15,-4 9 0 0,4-9 0 0,-7 5 0 16,0 1 3-16,0 6 1 0,4 0 0 0,-1 0 0 16,4-4-11-16,-3 4-3 0,3-6 0 0,-4 0 0 15,4 12-5-15,-3-7-2 0,-1 4 0 0,4 3 0 16,-3-1-13-16,3-5 0 0,3 9 0 0,-3-10 0 15,0 7 0-15,0-3 0 0,4 2 0 0,-4-5 0 16,3 6 0-16,-3-4 0 0,4 4 0 0,-4 0 0 0,3-1 0 16,1-5 0-16,-4 9 0 0,3-10 0 0,4 1 0 15,-7 3 0-15,4-3 0 0,-4 5 0 0,0-5 0 0,3 0 0 0,-3-3 0 16,0 2 0-16,0 7 15 0,4-6 0 0,-4 0 0 0,0-4 0 16,0 10-15-16,0-6-15 0,0 5 3 0,0 1 1 15,0 3-4-15,0-10-1 0,3 10 0 0,-3-6 0 16,0-6-28-1,0 8-7-15,0-11-1 0,0 6 0 0,0-9 40 0,4 3 12 0,-4-6 0 0,0 0-10 16,0 0-42-16,0 0-8 0,0-9-1 16</inkml:trace>
  <inkml:trace contextRef="#ctx0" brushRef="#br0" timeOffset="423.451">5958 5955 699 0,'0'0'29'16,"-3"0"-29"0,3 0 97-16,0 0 14 0,-4 3 2 0,4-3 1 0,0 0-46 0,0 0-8 15,0 0-3-15,0 0 0 0,0 0-16 0,0 0-3 0,7 6-1 0,-7-6 0 16,11 0-8-16,0 3-1 16,-4-3-1-16,3 9 0 0,1-9-27 15,-4 6 0-15,10-6 0 0,-9 6 0 0,2-6 10 0,1 6 6 0,-1-6 2 16,4 5 0-16,-3-5-10 0,3 6-8 0,0 0 9 0,0 3-9 15,4 0-12-15,-7-3-9 0,3 3-2 0,0 2 0 16,0-5 23-16,0 6 0 0,0-6 0 0,0 3 0 16,0-3 0-16,4 5 0 0,-4-5 0 0,0 0 0 15,-3 0-18-15,3 0 1 0,-4 0 0 0,1 0 0 16,0-6-24-16,3 5-5 0,-4-2-1 16</inkml:trace>
  <inkml:trace contextRef="#ctx0" brushRef="#br0" timeOffset="1067.863">6523 6079 467 0,'0'0'20'16,"0"0"-20"-16,0 0 70 0,0 0 10 0,0 0 3 0,0 0 0 15,0 0 7-15,0 0 2 0,0 0 0 0,0 0 0 16,0 0-46-16,0 0-9 0,0 0-1 0,0 0-1 31,0 0-12-31,0 0-3 0,0 0 0 0,0 0 0 0,0 0 2 0,0 0 0 0,0 0 0 0,0 0 0 16,0 9-6-16,0-3 0 0,0 5-1 0,0-5 0 16,0 6 1-16,0-6 0 0,0 0 0 0,3 3 0 15,-3-4-8-15,0-5 0 0,0 6-8 0,4 6 12 16,-4-12 0-16,0 6 0 0,0-6 0 0,0 6 0 15,0-6-2-15,3 6-1 0,-3 0 0 0,0-6 0 16,4 5 5-16,-4 1 1 0,3 0 0 0,5 0 0 16,-5-3-3-16,1 0-1 0,-4-3 0 0,7 9 0 15,0-3-3-15,0 0-8 0,0-1 12 0,0 7-4 16,0-6-8-16,0-3 12 0,0 0-12 0,0 0 12 16,-3 0-12-16,3-3 10 0,0-3-10 0,0 3 10 15,0 0-1-15,0 0 0 0,-4 0 0 0,-3 0 0 16,8-3 6-16,-1-3 1 0,0 0 0 0,-4-6 0 15,4 7 3-15,-3-1 1 0,3 0 0 0,0 0 0 16,-4-3-7-16,4-3-1 0,0 1 0 0,-3-1 0 0,7 0-12 16,-4 0 0-16,0 6 0 0,0 1 0 15,3-4 8-15,-3 9-8 0,-3-12 0 0,-1 6 0 0,4-6 0 16,-3 4 0-16,3-1 0 0,-3 3 0 0,-1-3 0 16,-3-3 0-16,0 6 0 0,0 0-10 15,0 1-34-15,-3-4-8 0,3 3 0 0</inkml:trace>
  <inkml:trace contextRef="#ctx0" brushRef="#br0" timeOffset="2404.6">6251 5611 364 0,'-10'0'16'15,"3"0"-16"1,-4 0 0-16,4 6 0 0,0-6 0 0,0 0 0 15,7 0 54-15,0 0 8 0,-7 0 2 0,7 0 0 16,0 0 0-16,-7-6 0 0,7 6 0 0,0 0 0 16,0-5-52-16,0 5-12 0,0 0 0 0,0 0 0 15,0 0 0-15,0 0 0 0,0 0 0 0,0 0 0 16,0 0 15-16,0 0 0 0,3 0 0 0,-3 0 0 16,0 0 27-16,0 0 6 0,4-6 0 0,-4 6 1 15,0 0-39-15,0 0-10 0,0 0 0 0,0 0 0 0,0 0 53 0,0 0 9 0,0 0 2 0,7 6 0 16,-7-6-48-16,0 0-8 15,0 0-8-15,0 0 9 0,0 0-9 0,0 0 0 0,0 0-10 16,0 0 10-16,0 0 0 0,0 0 0 0,0 0 0 0,0 5 0 16,0-5 0-16,7 6 0 0,-4 0 0 0,1 6 0 15,-4-12 0-15,0 6 18 0,3 0-2 0,-3 0-1 32,4 2-35-32,-4-2-6 0,4 0-2 0,-1 0 0 0,-3-6 16 0,7 6 4 0,-3-6 0 0,3 0 0 15,-4 0 8-15,4 6-8 0,-3 0 8 0,-4-6-8 16,0 0 8-16,10 0 0 15,-10 0 0-15,0 0 0 0,4 6 0 0,-4-6 0 0,0 0 8 0,0 0-8 16,0 0 8-16,0 0-8 0,0 0 8 0,0 0-8 16,0 0 0-16,0 0 0 0,7 0 0 0,-7 0 0 15,3 0 11-15,-3 0-3 0,4 0 0 0,-4 0 0 16,0 0-8-16,0 0 0 0,0 0 0 0,0-6 0 16,0-6 9-16,0 6 0 0,0 0 0 0,0 0 0 15,0 0-9-15,0 6 0 0,4-5 0 0,-4-1 0 16,0 0 0-16,0-3 12 0,0-3-4 0,0 0 0 15,-4 1-8-15,4-4-9 0,0 3 9 0,-4 0-13 16,4-5 13-16,0 5 0 0,-3 0 0 0,-1 3 0 16,1-8 0-16,-1 5 0 0,4-3 0 0,-7 7 0 15,4-7 0-15,-1 9 0 0,4-6 0 0,0 12 0 16,0 0 0-16,0 0 0 0,0 0 0 0,0 0 0 16,0 0 0-16,-3-6 0 0,3 6 0 0,0 0 0 15,0 0-19-15,0 0 3 0,0 0 0 0,-4 6 0 16,1-6 26-16,-1 12 6 0,4-6 0 0,-3 0 1 15,3 6-65-15,-4-4-12 0,4-2-4 0,-3 6 0 16,3-6 76-16,0 11 16 0,3-8 2 0,-3 0 1 16,0 6-19-16,4-3-3 0,-4-7-1 0,0 7 0 0,3-3-8 0,1 0 0 15,-1 6 0-15,1-10 0 0,-1 7 0 0,1 0 0 0,-1-3 0 16,-3 0 0-16,7-4 0 0,-7-5 0 0,0 9 0 16,4 3 0-16,-4-6 0 0,3 12 0 0,1-13 0 0,-1 7 0 15,-3 9 8-15,0-9 0 0,0-1 0 0,0 4 0 16,-3 9-8-16,3-13 0 0,0 10 0 0,-4-3 0 15,4-1 0-15,0 1 0 0,-3-6 0 0,3 2 0 16,0-8 0-16,0 6 0 0,0-6 0 0,0-6 0 16,0 0 11-16,0 6 6 0,0-6 2 0,0 0 0 15,0 0-74-15,0 0-14 0</inkml:trace>
  <inkml:trace contextRef="#ctx0" brushRef="#br0" timeOffset="3273.879">6205 6876 908 0,'0'-6'19'0,"0"6"4"0,0 0-23 0,0 0 0 0,0 0 0 0,0 0 0 16,0 0 44-16,0 0 4 0,0 0 0 0,0 0 1 16,0 0 12-16,0 0 3 0,0 0 0 0,0 0 0 15,0 0-52-15,0 0-12 0,0 0 0 0,0 0 0 16,0 0 54-16,0 0 8 0,0 0 2 0,0 0 0 16,0 0-46-16,0 0-9 0,0 0-1 0,0 0-8 15,0 6 31-15,0-1-1 0,4 1 0 0,-4 3 0 16,3 3-10-16,1 0-1 0,3-1-1 0,-3 7 0 15,3-3-7-15,0 2-2 0,0-5 0 0,-4 6 0 16,4-4-9-16,-3 4 0 0,6-6 0 0,-6 6 0 16,3-7 0-16,-4 10 0 0,-3-9 0 0,8 5 0 15,-5-2 0-15,-3-3 0 0,4-1 0 0,-1 1 0 0,-3-6 0 0,4 3 0 0,-4-9 0 16,0 6 0-16,0-6 0 0,0 6 0 0,0 0 0 16,0-6 0-16,3 5 0 0,-3-5 0 0,0 0 0 15,0 0 0-15,0 0 11 0,0 0 0 0,0 0 0 0,0 0 0 16,0 0-11-16,0 0-16 0,0 0 4 0,0 0 1 15,0 0 11-15,0 0 0 0,0 0 0 0,0 0 0 16,0 0 28-16,0 0 7 0,0 0 1 0,0 0 1 16,4-8-9-16,-1 5-1 0,1-3-1 0,-1 0 0 15,1-3-5-15,-4-3-1 0,3 6 0 0,1-5 0 16,-1-7-31-16,1 3-6 0,-1-2-2 0,1-1 0 16,3 0 19-16,-3 4 0 0,3-10 0 0,0 10 0 15,-4-4 17-15,4 0 7 0,0 1 2 0,0-1 0 16,0 9-26-16,-3-3 0 0,3 1-14 0,0-7 5 15,0 9-9-15,0 3-2 0,0-5 0 0,0 5 0 16,0-6-33-16,0 0-7 0,-3 6-2 0,3-3 0 16,0 4 30-16,4-7 5 0,-4 6 2 0,0 0 0 15,-4 0-115-15,8 0-24 0</inkml:trace>
  <inkml:trace contextRef="#ctx0" brushRef="#br0" timeOffset="3907.962">6671 6920 1029 0,'0'0'21'0,"0"0"6"0,-7 0-27 0,3 0 0 0,-3 0 0 0,7 0 0 16,-10 0 74-16,10 0 10 16,-7 0 1-16,-4 0 1 0,4 0-25 0,0 0-5 0,0 0 0 0,0 0-1 15,7 0-25-15,-7 6-5 0,-4-6-1 0,11 0 0 16,-7 0-2-16,0 5-1 0,4-5 0 0,3 0 0 16,0 0-4-16,-7 6-1 0,7-6 0 0,-7 0 0 15,7 0-8-15,-8 6-8 0,8-6 9 0,-3 6-9 16,3 6 8-16,-4-3-8 0,1 2 0 0,3 1 0 15,-4-6 12-15,1 6-4 0,3 0-8 0,0 2 12 16,0-8-3-16,3 6-1 0,-3 0 0 0,4-4 0 16,-1 1-8-16,1 0 0 0,-4 3 0 0,7 0 0 15,-3-12 11-15,3 6-3 0,0-1-8 0,0-5 12 16,0 0-4-16,0 0 0 0,3 0-8 0,-3 0 12 16,1 6-4-16,-1-6 0 0,0 0-8 0,-4 3 12 15,4-3-4-15,-7 0-8 0,7-3 11 0,-3 3-11 16,6 0 12-16,-3 0-12 0,-7 0 12 0,0 0-12 15,8 0 18-15,-1-6-3 0,-4-5-1 0,1-1 0 16,-1 0-5-16,1-3-1 0,-1 4 0 0,-3-7 0 16,0 0-8-16,0 1 0 0,0 2 0 0,0-3 8 15,0 1-8-15,-3 2 8 0,3-3-8 0,-4 7 8 0,1-1-8 16,-1-3 0-16,1 3 0 0,-4 1 0 0,3-1-17 0,0 6 1 16,1 0 0-16,-1 3 0 15,4 3-13-15,0 0-3 0,-10-3 0 0,10 3 0 16,-4 0-9-16,-3 3-3 0,4 0 0 0,-4 3 0 15,3 0-6-15,-3 6-2 0,4-6 0 0,-5 5 0 0,5-5 27 0,-4 6 5 0,3 3 0 0,-3-4 1 16,4 1 19-16,-1-3 0 0,4 3-8 0,0 0 8 16,-3-1-16-16,3-5 1 0,0 0 0 0,3 6 0 15,-3-6-52 1,4 0-10-16</inkml:trace>
  <inkml:trace contextRef="#ctx0" brushRef="#br0" timeOffset="4477.621">6918 6920 850 0,'0'0'17'0,"-7"6"6"0,7-1-23 0,0-5 0 0,-4 6 0 0,-3 0 0 15,7-6 56-15,-7 6 6 0,7-6 2 0,-3 3 0 16,3-3 0-16,0 0 0 0,0 0 0 0,0 0 0 16,0 0 0-16,-4 9 0 0,4-9 0 0,0 0 0 15,-3 6-52-15,3-6-12 0,-4 9 0 0,4-9 0 16,0 5 15-16,0-5 0 0,-3 6 0 15,3 0 0-15,0 0-24 0,0 6-5 16,0-6-1-16,3 2 0 0,-3 4 37 0,4 0 7 0,-4 6 2 0,3-7 0 16,1 1-31-16,-1 9 0 0,-3-9 0 0,7-1 0 15,-3 7-24 1,-1-3-4-16,1 2 0 0,-4-5-1 0,3 0 54 0,1-3 11 0,0 2 3 0,-4-5 0 16,0-6-27-16,0 0-4 0,0 0-8 0,0 0 11 15,0 0 6-15,0 0 2 0,0 0 0 0,0 0 0 16,0 0 16-16,7 0 3 0,0 0 1 0,0-6 0 15,0 0-11-15,-4 1-3 0,4-1 0 0,0-3 0 16,-3-3-25-16,3 0 0 0,-4 6 0 0,5-5 0 16,-1-10 0-16,-4 9 0 0,1-5 0 0,-1-1 0 15,1 3 0-15,-1 4 0 0,1-7 0 0,-4 6 0 16,3 3 0-16,-3 4 0 0,0-1 0 0,0 3 0 16,0 0 0-16,0-9 0 0,0 12 0 0,0 0 0 15,0 0-46-15,-3-6-14 0,3 6-4 0,0 0 0 16,0 0 0-16,0-6 0 0,0 6 0 0,-4-6 0 15,4 1-51-15,0-1-10 0,-3-9-3 0,3 15 0 0</inkml:trace>
  <inkml:trace contextRef="#ctx0" brushRef="#br0" timeOffset="5014.731">7317 6931 1094 0,'-7'6'23'0,"7"-6"5"0,-8 0-28 0,8 0 0 0,-3 0 0 0,3 0 0 16,-7 0 56-16,7 0 7 0,-7 0 1 0,0 0 0 15,-4 0 0-15,4 0 0 0,7 0 0 0,-7 0 0 16,0 6-64-16,0-6 0 0,0 6-16 0,0 0 3 16,0 3 13-16,0-3-9 0,0 0 9 0,0-1-8 15,7-5 8-15,-4 12 0 0,4-12 0 0,-7 6-8 16,7-6 20-16,-7 0 5 0,7 0 1 0,0 0 0 16,0 0-18-16,0 0 0 0,0 0 0 0,0 0 0 15,-3 12 0-15,3-12 0 0,0 0 0 0,0 0 0 16,0 6 0-16,0-6 0 0,0 8 0 0,0-8-9 15,3 6 9-15,4 0 0 0,-3 0 8 0,3-6-8 16,0 6 0-16,-7-6 0 0,7 0 0 0,0 6 0 16,0 0 0-16,0-6 0 0,0 6 0 0,0 0 0 0,0-6 36 0,0 2 2 15,0 1 1-15,4 3 0 0,-8 0-19 0,1 9-4 16,3-9-1-16,-7-6 0 0,3 12-4 0,-3-12-1 16,0 0 0-16,0 0 0 0,4 11-10 15,-1-5 0-15,1 6 0 0,0-3 0 0,-4 2 0 16,3-5 0-16,-3 6 0 0,0 6 0 0,0-9 0 15,0 2 0-15,0-5 0 0,0 12 0 0,0-12 0 0,0 3 0 0,-3-1 0 16,3 1 0-16,-4-3 0 0,4-6 0 0,0 0 0 16,-7 6 0-1,0 0-49-15,-4-6-12 0,1 6-3 0</inkml:trace>
  <inkml:trace contextRef="#ctx0" brushRef="#br0" timeOffset="5766.925">6255 7769 1758 0,'0'0'50'0,"0"0"10"0,0 0-48 16,0 0-12-16,0 0 0 0,0 0 0 0,0 0 48 0,0 0 6 0,0 0 2 0,-4 6 0 16,1 3-42-16,-1-3-14 0,1 0 9 0,3 11-9 15,-4-8 0-15,4 6 0 0,0 5 0 0,0-2 0 16,-3 3 0-16,3 2 0 0,0 1 0 0,-4-7 0 16,4 4 0-16,0-21 0 0,0 0 0 0,0 0 0 15,0 0 0-15,0 0 0 0,0 0 0 0,0 6 0 16,0-6 0-16,0 0 0 0,0 0 0 0,0 0 0 15,0 0 8-15,0 0-8 0,0 0 8 0,-3 0-8 16,3 0 0-16,0 0 0 0,0 0 0 0,0 0 0 16,0 0-9-16,0 0-1 0,0-6 0 0,3-6 0 15,1-3 10-15,-4-2 0 0,3-7 0 0,-3 4 0 16,0 5 0-16,4 6 0 0,-4-3 0 0,0 7 0 16,0-1 0-16,3-3 11 0,-3 0-3 0,4 3 0 15,-4-3 0-15,3-8 0 0,1 5 0 0,-1 3 0 16,1 3-8-16,-4 6 0 0,0 0 0 0,10 0 0 15,-6 0 0-15,6-3 0 0,-6-3 0 0,7-2 0 16,-1 8 0-16,4-6 0 0,-3 6 0 0,3 6 0 16,0-3-10-16,0 11 10 0,0 1 0 0,4 3-9 0,-4-4 0 15,0 1 0-15,0 0 0 0,0 2 0 0,1-2 9 0,-5 3-13 16,1 5 5-16,-1-5 8 0,4-3-8 16,-3-4 8-16,-8-5 0 0,5 6 0 0,-5 0 0 15,4-1 0-15,-3-2 0 0,-1 9 0 0,1-6 0 16,-1 5 0-16,-3-5 0 0,0 9 0 15,4-15 0-15,-1 5 8 0,-3-11-8 0,0 6 0 0,0-6 0 0,0 0 8 0,0 12-8 0,0-12 0 16,0 0 0-16,0 0-17 0,0 0 2 16,0 0 1-1,0-6-102-15,4-6-21 0,-4-5-4 0</inkml:trace>
  <inkml:trace contextRef="#ctx0" brushRef="#br0" timeOffset="6381.804">6787 7975 1074 0,'0'0'30'0,"0"0"8"16,0 0-30-16,0 0-8 0,0 0 0 0,0 0 0 15,0 0 32-15,0 0 6 0,0 0 1 0,0 0 0 16,0 0 1-16,0 0 0 0,0 0 0 0,0 0 0 0,0 0-14 0,0 0-2 16,0 0-1-16,0 0 0 15,0 0 2-15,-3 6 1 0,-8-6 0 0,11 0 0 16,-10 0 30-16,-1-6 7 0,11 6 1 0,0 0 0 0,-10 6-52 16,10-6-12-16,-11 0 0 0,11 0 0 0,-11 6 40 0,11-6 6 15,0 0 1-15,0 0 0 0,0 0-39 0,0 0-8 0,-7 0 0 0,7 0 0 16,-10 12 0-16,6-7 0 0,-3 4 0 0,7-3 0 15,0-6 0-15,0 0 0 0,0 0 0 0,0 0 0 16,0 0 0-16,0 0 0 0,0 6 0 0,0-6 0 16,0 0 0-16,0 0 0 0,4 6 0 0,-1 0 0 15,4 6 8-15,0-1-8 0,0 1 0 0,0 9 0 16,4-10 8 0,0-5-8-16,-1 6 0 0,8-6 9 0,-11-3 2 0,7 6 0 0,4-6 0 0,-4 3 0 15,0-4-11-15,-4 1 0 0,5-3 9 0,-5-3-9 16,4 1 0-16,0-7 0 0,-3-3 0 0,0 6 0 15,3-6 8-15,-4 1 6 0,1-4 2 0,-1 3 0 16,-3 0-26-16,1 6-5 0,-1-5-1 0,-4-1 0 16,1 3 40-16,-4-3 8 0,0 1 2 0,0-1 0 15,-7 0-21-15,3 0-4 0,-3 1-1 0,0-4 0 16,-4 3-8-16,-3-6 0 0,0 4 0 0,0-1 8 16,0 6-8-16,-4-8-14 0,4 2 3 0,-3 6 1 15,2 0-19-15,1 6-4 0,0 3-1 16,4 0 0-16,-1 6 26 0,4 0 8 0,3 3 0 0,1 0 0 15,-1 8-27-15,4-2 2 0,-3 0 0 0,6 5 0 16,-3-2-10-16,4-6-1 0,3 2-1 0,0-2 0 16,0 6-31-16,4-6-7 0,-4-1-1 0</inkml:trace>
  <inkml:trace contextRef="#ctx0" brushRef="#br0" timeOffset="6924.328">7130 7963 1337 0,'0'6'28'0,"0"-6"6"16,0 6-34-16,0-6 0 0,0 0 0 0,-4 6 0 16,1 0 28-16,3 6 0 0,0-7-1 0,0-5 0 15,0 6-2-15,3 0 0 0,-3 0 0 0,4 3 0 16,-4-3-17-16,0 6-8 0,3-7 8 0,-3 1-8 15,4 3 12-15,-1 0-4 0,1-3 0 0,3 3 0 16,0-3-8-16,-7-6 0 0,0 5 0 0,7 1 0 16,0 0 37-16,-3 6 6 0,3 0 1 0,0-1 0 15,-4-2-15-15,4 3-2 0,4-12-1 0,-4 6 0 0,-4-6 6 0,-3 0 0 16,7 0 1-16,-7 0 0 0,11 6-6 0,-7 0-2 0,3-6 0 0,-7 0 0 16,7-6 11-16,0-6 3 15,-4 0 0-15,1 3 0 16,3-2-12-16,-4-1-3 0,-3 0 0 0,0 0 0 0,4 1-24 0,-4-10 0 15,3 3 8-15,-3 1-8 0,0 2 0 16,4 0 0-16,-4 7 0 0,0-4 0 0,0-6 0 0,-4-2 0 0,4-4 0 16,-3 6 0-16,-1 1 0 0,1 2-16 15,-4 9 4-15,0-6 1 0,3 1-41 16,4 11-8-16,0 0-1 0,-3-6-1 0,3 6-23 0,0 0-5 16,0 0-1-16</inkml:trace>
  <inkml:trace contextRef="#ctx0" brushRef="#br0" timeOffset="7541.894">7599 7784 1337 0,'0'0'28'0,"0"0"6"16,0 0-34-16,0 0 0 0,-4 6 0 0,1 0 0 0,3-6 58 16,-4 6 5-16,1 5 1 0,3-11 0 0,-4 6-64 0,4-6-10 0,0 0-3 0,-7 3-1 15,4 3 14-15,3-6 0 0,-7 6 0 0,3 0 10 16,4-6-10-16,-4 6 0 0,4-6 0 0,-7 11 0 15,0-5 0-15,0 0 0 0,4 0 0 0,3 0 0 16,0-6 0-16,-11 6 0 0,11-6 0 16,-7 6 8-1,7-6 0-15,-7 9-8 0,4 2 12 0,-1-5-4 0,4 6 4 0,-3 0 0 0,3 5 0 0,0-8 0 16,0-9 4-16,0 0 0 0,0 0 1 0,0 0 0 16,0 0-5-16,0 0 0 0,0 0-1 0,3 12 0 15,4-12 4-15,-3 6 1 0,-1 0 0 0,1 0 0 16,-4-6 10-16,10 0 2 0,-6 0 1 0,-4 0 0 15,7 0-10-15,-7 0-3 0,3 0 0 0,1 0 0 16,3 0-7-16,0 0-1 0,-3 5-8 0,3-5 12 16,0 0-12-16,0 0 0 0,0 0 0 15,0 0 0-15,3 3 0 0,-3 3 0 0,4 0-8 0,-4 6 8 16,0-6-9-16,7 6 9 0,-10-7-13 0,3 7 5 16,0-3 8-16,-4 9-10 0,1-7 10 0,0 7-10 15,-4 0-14-15,3 2-2 0,-3-8-1 0,0 9 0 16,-3-7 27-16,3 1 0 0,-4 3 0 0,0-7 0 15,1 4 0-15,3-3 0 0,-4-6 0 0,4 5 0 16,-3-5 0-16,3-6 0 0,-7 0 0 0,7 0 0 0,-4 0 0 0,-10 0 0 16,7 0 0-16,-3 0 0 0,-1-6-25 0,-3 1 0 15,3-1 0-15,-3-9 0 16,4 6-63-16,-5 3-12 0,5 3-2 0,3-2-1 0</inkml:trace>
  <inkml:trace contextRef="#ctx0" brushRef="#br0" timeOffset="30959.067">10026 7863 794 0,'0'0'22'0,"0"0"6"0,0 0-28 0,0 0 0 0,-4-6 0 0,4 6 0 16,0 0 66-16,-3 0 7 0,3-11 2 0,0 11 0 15,0 0-24-15,0 0-5 0,0 0-1 0,0 0 0 16,0 0-9-16,0 0-1 0,0 0-1 0,0 0 0 16,-7 6-12-16,7-6-2 0,-7 11-1 0,3-5 0 15,1 0-1-15,-1 3 0 0,1 0 0 0,3 5 0 16,-4-2-10-16,4 0-8 0,-3 6 12 0,3-4-12 15,-4 4 9-15,4 0-9 0,0-4 0 0,-3 4 9 16,3 0-9-16,0-7 0 0,0 4 0 0,0 3 8 16,0-1 0-16,0-5 0 0,0 3 0 0,-4-6 0 15,4-1-8-15,0-8-9 0,0 0 9 0,-3 12-13 0,3-12 53 0,0 6 10 16,0-6 2-16,0 0 1 0,0 0-26 0,0 0-6 16,0 6-1-16,0-6 0 0,0 0 3 0,0 0 0 0,-4-6 0 0,-3 0 0 15,3 0-9-15,1 0-2 0,-1-2 0 16,1 2 0-16,-1-6 0 0,4 12-1 0,0 0 0 0,0 0 0 15,-3-12-3-15,-1 6-8 0,1-5 12 16,3-7-4-16,-4 6-8 0,4 3 10 0,0-2-10 16,0-7 10-16,0 3-10 0,0 3 0 0,4-5 0 0,-1 5 0 15,1-11 0-15,-1-4 0 0,-3-2 0 16,4 2 0-16,-1-2 0 0,1 8 0 16,-1-2 0-16,1 5 0 0,3 0 0 0,-3-2 0 0,3 2 0 15,-4 1 0-15,4 2 0 0,-3 3 0 0,3 0-9 16,0 1 9-16,0 2 0 0,-4 3 0 0,1 0 0 0,-1 3 0 15,1 0-10-15,-1 3 10 0,1-6-8 0,3 6 8 16,-3 0-9-16,3 0 9 0,0 0-10 0,0 0 10 16,3 6 0-16,-3-3 0 0,4 3 0 0,0-3 0 15,-1 6 0-15,4-3 0 0,4-1 0 0,-4 7-9 16,-3-6 9-16,3-6-8 0,-4 6 8 0,1-6-8 16,3 9 8-16,-3 0 0 0,3 2 0 0,-4 4-8 15,1-3 8-15,-1 0 0 0,1-1 0 0,0 1-8 16,-4 9 8-16,0-4-13 0,-4 7 5 0,1 2 8 15,-1-5-12-15,-6 8 12 0,3-5-10 0,-4 8 10 16,1-8 0-16,-1-1-9 0,4 4 9 0,-3-4 0 16,3 4 0-16,0-16 0 0,0 7 0 0,0-9 0 0,0 6 0 0,0-10 0 15,3 4 0-15,-3-9 8 0,4 0-8 0,-4 0 0 16,0 0 0-16,7 0 8 0,0 0-8 0,0-9 0 16,-4 7 8-16,4-4-8 15,0 0-27-15,-3-3-9 0,3 3-3 0,-3 0 0 16,-4 0-139-16,0 0-28 0</inkml:trace>
  <inkml:trace contextRef="#ctx0" brushRef="#br0" timeOffset="31364.906">9906 7937 823 0,'0'0'16'16,"-7"0"7"-16,7 0-23 0,0 0 0 0,0 0 0 0,0 0 0 15,0 0 86-15,0 0 13 0,0 0 2 0,0 0 1 16,0 0-23-16,0 0-5 0,0 0-1 0,0 0 0 15,0 0-29-15,0 0-5 0,-4-6-2 0,4 6 0 16,0 0-24-16,0 12-5 0,0-3 0 0,4-1-8 16,-1 1 10-16,-3-9-10 0,8-6 8 0,-1 6-8 15,0 0 14-15,0-3-2 0,3 3-1 0,-3 0 0 16,4 0 3-16,0 0 1 0,-1 0 0 0,4 0 0 16,-3 0 5-16,3 3 0 0,0-3 1 0,0 6 0 15,0-6-21-15,4-6 0 0,-1 6-12 0,1 0 4 16,0-3 8-16,-1 3 0 0,1-3 0 0,-4 3 0 0,4 0 0 15,-1 3 0-15,1 0 0 0,0-3-8 16,-4 0-66-16,-4 6-13 0,5-6-2 0</inkml:trace>
  <inkml:trace contextRef="#ctx0" brushRef="#br0" timeOffset="31810.787">10548 7696 836 0,'0'0'24'0,"0"3"4"16,0 3-28-16,0 5 0 0,0-5 0 0,0 6 0 16,0-6 76-16,4 6 8 0,-4-1 3 0,0 4 0 15,3-3-38-15,1 0-7 0,-1 5-2 0,4-5 0 0,-3 3-12 0,-1 2-4 16,1-2 0-16,-1 0 0 15,1-1 7-15,-1-2 1 0,1 0 0 0,-1 0 0 16,1 8-19-16,-1-2-3 0,1 5-1 0,0-5 0 16,-4 3 44-16,3-4 9 0,-3-5 2 0,0 9 0 0,4-4-52 0,-4 1-12 15,0 0 0-15,0-4 0 0,0 4 0 0,3-3 0 0,-3-4 0 16,0-2 0-16,0 0 0 0,0-9 0 0,0 0 0 0,0 0 0 31,0 0-151-31,0 0-33 0</inkml:trace>
  <inkml:trace contextRef="#ctx0" brushRef="#br0" timeOffset="32413.176">10809 7684 364 0,'0'0'16'16,"0"0"-16"-16,0 0 54 0,0 0 8 0,0 0 2 0,0 0 0 15,0 0 0-15,0 0 0 0,0 0 0 0,0 0 0 16,0 0 0-16,0 0 0 0,0 0 0 0,0 0 0 31,0 0-52-31,0 0-12 0,0 0 0 0,0 0 0 0,0 0 54 0,0 9 8 0,0 0 2 0,0-3 0 16,0 2-52-16,0-8-12 0,0 0 0 0,-3 12 0 15,3-6 46-15,3 0 6 0,-3 6 2 0,4-4 0 16,-1 1 16-16,1-3 3 0,-1-3 1 0,-3 9 0 16,4-6-59-16,-1 0-15 0,-3 5 0 0,4-5 0 15,3 0 54-15,-4 0 8 0,4 0 2 0,-3 3 0 16,-1 2-52-16,1 7-12 0,0-9 0 0,-1 3 0 16,1 5 0-16,-4-5 0 0,3 6 0 0,-3-4 0 0,4 4 0 15,-1 0 0-15,-3-4 0 0,0 4 0 16,0 0 0-16,-3-1 0 0,-1 4 0 0,4 2 0 0,0-11 0 15,0 9 0-15,0-4 0 0,0 1 0 16,0 0 0-16,0-7 0 0,4 1 0 0,-4-3 0 16,3 9-48-16,1-12-13 0,-1-1-3 0,-3-5 0 15,4 3 52-15,-4-3 12 0,0 0 0 0,3-3 0 16,1-2 0-16,-1-1 0 0,1 0 0 0</inkml:trace>
  <inkml:trace contextRef="#ctx0" brushRef="#br0" timeOffset="33088.442">11112 8066 851 0,'-3'6'36'0,"3"-6"-36"15,0 0 58-15,0 0 5 0,-7 6 1 0,7-6 0 16,0 0 0-16,0 0 0 0,-7 3 0 0,7-3 0 15,-7 12 0-15,7-12 0 0,-4 6 0 0,4-6 0 16,0 0-56-16,0 0-8 0,0 0 0 0,0 0-10 16,0 0 10-16,0 0 0 0,-7 5 10 0,7-5-10 15,0 0 0-15,0 0 0 0,0 0 0 0,0 0-10 16,-7 6 10-16,4 6 0 0,-4-3 0 0,3 6 0 16,1-7 0-16,3 4 9 0,-4 0 0 0,4 3 0 15,0-7-9-15,0 1 0 0,0 3 0 0,4-6 0 16,-1 0 44-16,1 0 16 0,-1 0 3 0,4-6 1 15,0 5-64-15,0-2 0 0,0 3-9 0,4 0 0 16,-4-3 9-16,0 6 11 0,0-3-3 0,0 0 0 0,0-6-8 16,4 0 0-16,3 0 0 0,0 0 0 0,0 0 0 15,0-6 0-15,0-3 0 0,0-3 0 0,1 6 14 16,-5 0-2-16,1-5-1 0,-1-1 0 0,1-3-11 16,-1 6 10-16,-2-5-10 0,-1 2 10 15,0-6-10-15,0-2 0 0,0 2 0 0,-4 0 8 16,1-5-20-16,-1 8-5 0,1 3-1 0,-4-5 0 0,0 2 9 0,0-3 9 15,-4 1-13-15,-3 5 5 0,4 6-7 0,3 6-1 0,-11 0 0 0,1 0 0 16,-5-6 16-16,5 0-9 0,-4-2 9 0,0 2-8 16,3 6-24-16,-3 11-4 15,3-2 0-15,1 3-1 0,-1 0 37 0,1 0 0 0,3-7 0 0,-4 1 0 16,7 6 0-16,1 3 0 0,3 8 0 0,-4-8 0 16,4 3 0-16,0-1 0 0,0 1 0 0,0 3 0 15,-3-4 0-15,3-5 0 0,0 0 0 0,0-6 0 16,0-6-59-16,3 2-4 0,1 4-1 0</inkml:trace>
  <inkml:trace contextRef="#ctx0" brushRef="#br0" timeOffset="33676.565">11483 7975 1314 0,'0'0'37'0,"0"0"8"0,0 0-36 16,0 0-9-16,-4 6 0 0,4-6 0 0,-3 6 27 0,3-6 3 0,0 12 1 0,0-7 0 15,0 1 1-15,3 3 1 0,-3 3 0 0,4 0 0 16,-4-1-33-16,3-5 0 0,1 0 0 0,0 3 0 15,-4 0 0-15,0 6 0 0,0-10 0 0,3 7 0 16,-3 0 0-16,4-3 0 0,-4-3 0 0,0-6 0 16,0 0 0-16,0 0 0 15,0 0 0-15,0 0 0 0,0 0 30 0,0 0-1 0,0 0 0 0,0 0 0 16,0 0 5-16,0 0 1 0,0 0 0 0,0 0 0 16,0 0-35-16,0 0 0 0,0 0 0 0,0 0 0 15,-4-6-44-15,1 0-16 0,3 3-4 0,-4-3 0 16,4 0 17-16,0 6 3 0,4-6 1 0,-4 0 0 15,3 1 19-15,-3-1 3 0,0-6 1 0,4 3 0 16,-4 3 20-16,3-6 0 0,-3 7 0 0,4-7 0 16,-1 0 0-16,-3 0 0 0,4 3 0 0,-1 4 0 15,-3-7 44-15,4 12 16 0,-4 0 3 0,0 0 1 16,7-6-52-16,-7 6-12 0,7 6 0 0,-4-12 0 16,4 6 0-16,0 0 0 0,4-6 0 0,-4 6 0 15,-3 0 0-15,-4 0 0 0,7 0 0 0,-4 6 0 16,4 0 0-16,0 6 0 0,0-7 0 0,0 1 0 15,0 6 54-15,-3 3 8 0,3 2 2 0,-3-2 0 16,6-3-52-16,-3 0-12 0,4-6 0 0,-4-1 0 16,0 1 0-16,0 6 0 0,-3-6 0 0,3 6 0 15,-4-3 0-15,1 2 0 0,-1 1 0 0,4-6 0 16,-3 0 0-16,-1 0 0 0,4-6 0 0,-3 0 0 16,3 0-48-16,-4 0-13 0,8-12-3 0</inkml:trace>
  <inkml:trace contextRef="#ctx0" brushRef="#br0" timeOffset="34126.65">12111 7931 1337 0,'0'0'56'0,"-4"12"-44"16,4-12 41-16,0 0 9 0,0 0 2 0,0 0 0 15,0 0 38-15,0 0 8 0,-7-6 2 0,7 6 0 16,-10 6-78-16,3-6-15 0,0 14-3 0,0-8-1 16,-1 0-15-16,1-6-8 0,-3-6 8 0,3 3-13 15,0 3 13-15,0 0 10 0,-4 0-2 0,4 3 0 16,0 3-48-16,3 6-11 0,-3 0-1 0,4-1-1 16,-1-2 33-16,-3-3 8 0,7-6 0 0,0 0 1 15,0 0 11-15,0 0 0 0,0 0 0 0,0 0 0 16,0 12-17-16,0-6-2 0,0 6 0 0,7-7 0 15,-7-5-21-15,0 0-4 0,0 0 0 0,4 0-1 16,-1 6 36-16,-3-6 9 0,7 0 0 0,-3 6 0 16,0-6 0-16,3 6 0 0,-4-6 0 0,4 3 0 15,-3 0 0-15,3 0 0 0,0-3 0 0,-4 3 0 16,4 6 0-16,-3-3 0 0,3-1 0 0,-4 7 0 0,1-6 0 0,-4 0 0 16,4 6 0-16,-1-3 0 0,-3 2 0 0,4-5 0 15,-1 0 0-15,1 6 0 0,-4-6 49 0,-4 2 12 0,4-2 3 16,-3 0 0-16,-1 0-52 0,1 0-12 0,-5 0 0 15,5 0 0-15,3-6 0 0,-7 0 0 0,3 6 0 0,-3-6 0 16,0 6-48 0,0-6-13-16,-3 0-3 0</inkml:trace>
  <inkml:trace contextRef="#ctx0" brushRef="#br0" timeOffset="34545.622">12414 8084 1497 0,'0'0'32'0,"0"0"8"0,-3 9 0 0,3-9 4 0,-4 6-36 15,1-1-8-15,3-5 0 0,0 0 0 0,0 0 53 0,0 0 9 16,0 0 2-16,0 0 0 0,0 6-19 0,0-6-3 15,3 6-1-15,1 0 0 0,-1-6-27 0,4 6-6 0,0-6 0 0,0 3-8 16,4 3 8-16,-4-6-8 0,0 3 0 0,0 3 0 16,4-3 0-16,-1-1 0 0,1 1-15 0,0 3 5 15,-1-6-25-15,1 6-5 16,-1-6 0-16,1 6-1 0,-1-6-39 0,-3 0-7 0,4 0-1 16</inkml:trace>
  <inkml:trace contextRef="#ctx0" brushRef="#br0" timeOffset="34833.531">12788 7960 1314 0,'0'0'37'0,"0"0"8"0,-3 3-36 0,-1 3-9 0,1 0 0 0,3 6 0 0,0-6 53 0,0 5 9 16,-4-8 2-16,4 6 0 0,0-3-52 0,4 3-12 16,-4-3 0-16,3 6 0 0,1-1 54 0,-1-5 8 15,1 0 2-15,3 3 0 0,-4 3-52 0,1-6-12 0,3-1 0 16,-4 7 0-16,4-6 0 0,-3 0 0 0,0-6 0 0,3 9 0 16,-4-6 0-16,4 0 0 0,0 0 0 0,0-3 0 31,0 3-104-31,4-1-18 0,-1 1-3 0</inkml:trace>
  <inkml:trace contextRef="#ctx0" brushRef="#br0" timeOffset="35176.062">13025 7790 925 0,'0'0'26'0,"0"0"6"0,-4 6-32 0,4 0 0 0,-3 5 0 0,3-5 0 0,-4 3 64 0,4 3 5 16,0 5 2-16,-4-5 0 0,1-3-3 0,3 6 0 16,0 5 0-16,0-2 0 0,-4 3-31 0,4 8-6 15,-3-3-2-15,3 16 0 0,-4-10-29 0,4 9 0 16,0 3 0-16,0 0 0 0,-3 0 0 0,3-3 0 15,0-8 0-15,-4 2 0 16,1 3 53-16,-1 3 5 0,1 4 1 0,-1-1 0 16,-3-3-43-16,4 15-16 0,-4 0 11 0,3-6-11 15,0-6 0-15,1 0 0 0,-1-3 0 0,1-6 0 16,-4 0 0-16,3-5 0 0,1-1 0 0,-1-2 0 16,1 2-96-16,3-11-26 0,0 8-5 0</inkml:trace>
  <inkml:trace contextRef="#ctx0" brushRef="#br0" timeOffset="43556.576">10072 6655 566 0,'0'0'24'0,"0"12"-24"16,0-12 56-16,0 0 6 0,0 0 2 0,-7 6 0 15,7 5 9-15,-4-5 3 0,1 0 0 0,3-6 0 16,0 9-24-16,0-9-5 0,0 0-1 0,-4 6 0 16,4 3-30-16,0 5-7 0,0-8-1 0,0 6 0 15,0-3 0-15,4 6 0 0,-4-1 0 0,3 4 0 16,1-3-8-16,-4 5 0 0,3 7 0 0,1-10 0 15,-4 4 9-15,0 2-9 0,0 1 10 0,0 2-10 16,-4-8 8-16,4 6-8 0,0-4 0 0,0-2 0 16,-3-4 0-16,3-2 0 0,0 6 0 0,-4-6 0 15,4-12 17-15,0 0-2 0,0 0-1 0,0 0 0 16,-3-6 41-16,3 0 8 0,-4 0 1 0,1-3 1 16,-1 3-33-16,1 0-6 0,-1 1-2 0,1-7 0 15,-1 0-16-15,4 0-8 0,-4 0 8 0,4-2-8 16,0 2 0-16,0-6 0 0,0 4 0 0,0-4 0 15,4 0 0-15,-4 1 0 0,0-4 0 0,0 4 0 0,0-1 0 16,4 0 0-16,-4 4 0 0,0-4 8 16,0 0-8-16,3 1 12 0,-3-4-12 0,4 3 12 15,-4-5-12-15,3 8 8 0,-3-8-8 0,0 2 8 0,4 3-8 0,-1 1 0 16,-3-1 0-16,4 4 0 0,-1-4 0 0,-3 6 8 0,4 0-8 0,-1-5 0 16,-3 8 0-16,4 3 0 0,-1 0 0 0,-3 6 0 15,0 0 0-15,4 0 0 0,-1-6 0 0,-3 6 0 16,7-6 0-16,0 6-14 0,1 0 3 0,-1 0 1 15,0 0 10-15,3 0 0 0,-3 0 0 0,4 0 0 16,-1 0 0-16,5 6 0 0,-1-6 0 0,-4 6 0 16,1 0 0-16,-1-6-8 0,1 6 8 0,-4 0-12 15,4 8 12-15,-4-2 0 0,3 0 0 0,-3 0-8 16,0 5 8-16,0 4-8 0,-3-3 8 16,0 2-8-16,3 4 8 0,-7-1 0 0,3-2 0 0,1 2 0 15,-4 1 0-15,0 8 0 0,0-5 0 0,0 2 0 16,0-5 0-16,-4-1-8 0,1 4 8 0,-1-4 0 15,4-5 0-15,-3 2 0 0,3-2 0 0,0-3 0 16,0-4 0-16,0 1 0 0,0-6 0 0,0-6 0 16,0 0 0-16,0 12 0 0,0-12 0 0,0 0 0 15,0 0 0-15,7 0 0 0,0 0 0 0,-7 0 0 16,7 6 0-16,-7-6 0 0,3 0 0 0,-3 0 0 16,7 6-96-16,0-4-15 0,-3 1-2 0</inkml:trace>
  <inkml:trace contextRef="#ctx0" brushRef="#br0" timeOffset="43855.418">10008 6926 978 0,'0'0'28'0,"0"0"5"0,0 0-33 0,0 0 0 0,0 0 0 0,0 0 0 16,0 0 72-16,0 0 7 0,0 0 1 0,0 0 1 15,0 0-57-15,7 5-12 0,0-5-3 0,4 0 0 16,-4 0-9-16,4 0 0 0,3 0 0 0,-4 0 0 16,4 6 33-16,4-6 5 0,0 0 1 0,-1 6 0 15,-3-6-31-15,1 6-8 0,-1-6 0 0,0 3 0 16,3-3 0-16,1 0 0 0,-4-3 8 0,0 3-8 15,0-6-36-15,1 0-12 0,-5 0-3 0</inkml:trace>
  <inkml:trace contextRef="#ctx0" brushRef="#br0" timeOffset="44215.846">10456 6532 1161 0,'-10'-3'24'0,"10"3"7"0,0 0-31 0,0 0 0 16,0 0 0-16,0 0 0 0,0 0 60 0,0 0 5 16,0 0 2-16,0 0 0 0,-4 8-29 0,4-8-6 0,-3 6 0 0,3 6-1 15,0 0-23-15,0-3-8 0,0 5 0 0,3 7 0 16,-3-9 12-16,4 11-4 0,-1-2-8 0,1 2 12 15,-4-2-4-15,3 8-8 0,1-8 11 0,-1 8-11 16,-3 1 0-16,4-7 0 0,-4 10 0 16,0-10 0-16,3 9 0 0,1-11 12 15,-4 8-3-15,4 1 0 0,-1-10-9 0,-3 10-12 0,0-10 2 0,4 10 1 16,-4-13 9-16,0-5 0 0,-4 9 0 16,4-15 0-16,0-6 0 0,0 0 0 0,0 0 0 0,0 0 0 15,0 0 0-15,0 0 0 0,0 0 0 0,0 0 0 16,0 0-53-16,7 0-9 0,-3 0-2 15</inkml:trace>
  <inkml:trace contextRef="#ctx0" brushRef="#br0" timeOffset="44605.225">10686 6476 850 0,'-4'6'17'0,"1"5"6"0,-1-5-23 0,4 6 0 0,0 3 0 0,0 8 0 15,-3-11 92-15,-1 6 13 16,0 8 3-16,1-8 1 0,-1 5-31 0,1 4-6 0,-1-1-2 0,1 4 0 16,-1-7 6-16,1 4 0 0,3-4 1 0,-4 1 0 15,4 2-61-15,0-2-16 0,0-7 0 0,0 10 0 16,0-10 0-16,0 1 0 0,4 8 0 0,-4-8 0 16,3 3 0-16,1 2 0 0,-1-5 0 0,-3 2 0 15,4 4 0-15,-4-6 0 0,3-7 0 16,-3 10 0-16,4-9 0 0,-1-1 0 15,1 1 0-15,-4-3 0 0,4-3-48 0,-1 0-13 0,4 0-3 16</inkml:trace>
  <inkml:trace contextRef="#ctx0" brushRef="#br0" timeOffset="45192.424">10799 6976 747 0,'0'0'15'0,"0"0"5"0,0 0-20 15,0 0 0-15,0 0 0 0,0 0 0 0,0 0 80 0,0 0 11 0,0 0 2 0,0 0 1 16,0 0-26-16,0 0-6 0,0 0-1 0,0 0 0 15,0 0-49-15,0 0-12 0,0 0 0 0,0 0 0 16,0 0 34-16,0 0 4 0,0 0 1 0,3 0 0 16,4 5-11-16,0-5-3 0,4 0 0 0,-4 0 0 15,0 0-25-15,3 0-11 16,-3 0 1-16,4 0 0 0,0 0 10 0,-4 0 0 0,3 0 0 0,-3 0 0 16,0-5 0-16,0 5 0 0,1 0 0 0,-8 0 0 15,7 0 0-15,-4-6 8 0,4 3-8 0,-7 3 0 16,0 0 0-16,0 0 8 0,0 0-8 0,0 0 0 15,0 0 0-15,4-6-12 0,-4-3 2 0,0 6 0 16,-4-9 10-16,4 6-8 0,0 1 8 0,-3-1-8 16,-1-6 8-16,1 3 0 0,-4 0 0 0,-1 6 0 15,1-3 8-15,0-5-8 0,-3 5 8 0,3 0-8 16,-4 0 15-16,4 0-2 0,0 3 0 0,-4 3 0 16,4 0-1-16,-3 0 0 0,3 9 0 0,0-9 0 15,-4 6-2-15,4 6-1 0,-4-6 0 0,4 5 0 16,0-2-9-16,0 9-11 0,4-1 3 0,-4 1 0 15,3 0-5-15,4 2-1 0,-3-8 0 0,-1 6 0 16,4-4 14-16,0-2 0 0,0 0 0 0,0 6 0 16,0-13 0-16,4 7 0 0,3 3 0 0,-4-3 0 15,4-6 20-15,0-1 8 0,0 1 0 0,0-3 1 16,4 3-15-16,0 6-3 0,-1 0-1 0,1-7 0 0,-1 1-10 16,1 0 0-16,3 0 0 0,0-6 0 15,0 6-23-15,0-3 0 0,4-3 0 0</inkml:trace>
  <inkml:trace contextRef="#ctx0" brushRef="#br0" timeOffset="46014.877">11151 6876 969 0,'-3'-6'40'15,"3"0"-32"1,0 0 72-16,-4 0 13 0,1-6 3 0,-1 6 1 16,1 1-26-16,-1-1-6 0,1-3-1 0,3 9 0 15,0 0 0-15,0 0 0 0,0 0 0 0,0 0 0 16,0 0-51-16,0 0-13 0,0 0 0 0,0 0 0 15,0 0 0-15,0 0 0 0,0 0 0 0,0 0 0 16,0 0 0-16,0 0 0 0,0 0 0 0,0 0 0 16,0 0 0-16,0 0 0 0,0 0 0 0,3 9 0 15,1-3 0-15,3-1 0 0,0-2 0 0,-4 3 0 16,4-6 30-16,4 3 3 0,-4-3 1 0,0 0 0 0,0 0-25 0,4 0-9 0,-4 0 0 16,0 0 9-16,3-3-9 15,-3 3 8-15,4-3-8 0,-4 3 8 0,4 0-8 16,-4 0 0-16,0 0 0 0,0 0 8 0,0 0 11 0,0 0 1 15,0 3 1-15,-3-3 0 0,-1 0-35 16,-3 0-7-16,7 3-2 0,-7-3 0 0,0 0 23 0,4 6 0 16,-4-6 0-16,3 0 0 0,-3 0 0 0,4 6 0 15,-4-6 0-15,0 0 0 0,0 0 0 0,0 0 0 0,0 0 0 0,0 0 0 16,0 12 11-16,0-6-3 0,-4-1-8 0,1 4 12 16,-1 0-12-16,1 0 0 0,-4 3-9 15,-1-1 9-15,5 1-17 0,-4-3 2 0,0 3 1 0,0 0 0 16,3 5 6-16,-3 1 8 0,0-6-13 0,0 8 5 15,4-2-14-15,-4-4-2 0,-1 1-1 0,1 6 0 16,4-9 25-16,-4 2 0 0,0 4 0 0,3-6 0 16,1-1 0-16,-1 1 0 0,1 3 0 0,3-6 0 15,-4-1 0-15,1 4 0 0,3-12 0 0,0 6 0 16,0-6 0-16,0 0 0 0,0 0 0 0,0 0 0 16,0 0 23-16,0 0 9 0,0 0 3 0,0 0 0 15,0 0-21-15,0 0-4 0,-4 6-1 0,4-6 0 16,0 0-9-16,0 12 8 0,0-12-8 0,0 6 8 15,0 2-8-15,4 4 0 0,-4 0 0 0,0 0 0 16,0-6-8-16,0 2 8 0,3 1-10 0,-3 6 10 16,0-9-39-16,0-6-1 0,0 6-1 0,4 0 0 15,-4-1 33-15,3 1 8 0,-3 3 0 0,0-9 0 16,0 0 0-16,0 0 0 0,0 0 0 0,0 0 0 16,4 3 0-16,-4-3 0 0,3 6 0 0,1 0 0 15,-1-3 24-15,1-3 6 0,3 6 2 0,0-6 0 16,0 6-22-16,0-6-10 0,0 0 10 0,0 5-10 0,0-5 8 0,0 0-8 15,0 0 0-15,0 0 0 0,0 0 8 0,0 0-8 16,4 6 0-16,-4-6 0 16,0 0-20-16,0 6-9 0,0 0-3 0,0-6 0 15,0 6-160-15,4-6-33 0</inkml:trace>
  <inkml:trace contextRef="#ctx0" brushRef="#br0" timeOffset="48115.649">10220 5717 629 0,'-7'3'12'0,"-4"0"6"16,4 3-18-16,4-6 0 0,-4 12 0 0,0-6 0 15,7-6 50-15,-4 6 6 0,4-6 2 0,-3 5 0 16,3-5-46-16,0 0-12 0,0 0 0 0,0 0 0 16,0 0 53-16,0 0 9 0,0 0 2 0,0 0 0 15,0 0-52-15,0 0-12 0,0 0 0 0,0 0 0 16,3 0 54-16,-3 6 8 0,4-3 2 0,-1 0 0 16,-3-3-52-16,0 0-12 0,0 0 0 0,7 3 0 15,-3 3 0-15,-1 0 0 0,4 0 0 0,0 0 0 0,-3 0 43 0,7-1 5 16,-4 7 2-16,0-6 0 0,0 6-25 0,0-3-5 0,0 2 0 0,3 1-1 15,-3 0-2-15,0-6 0 16,1 6 0-16,-1 2 0 0,0-2-1 0,0 0-1 0,-4 0 0 0,4-7 0 16,-3 4-7-16,3 3 0 0,-4 0-8 0,4-6 12 15,0-1-12-15,1 1 0 0,-1 0 8 0,-4 6-8 16,4-6 0-16,-3 0 0 0,3 3 8 16,-4 2-8-16,1-5 0 0,-1 6 0 0,4-3 0 15,-3 0 0-15,3-3 0 0,-3-4 0 0,-1-2 8 0,1-2-8 16,-1 2 12-16,-3 0 0 0,4-6 0 0,-4 6 0 15,0 0 18-15,0 0 3 0,0 0 1 0,3 0 0 16,1-3-9-16,-1-3-1 0,1 3-1 0,-4-9 0 16,3 6-11-16,4-6-1 0,-3 7-1 0,-1-10 0 15,1 6-10-15,3-6 0 0,4 4 0 0,-4-7 8 16,0 0-8-16,0 4 0 0,0-4 0 0,0 0 0 16,0 4 0-16,0-4 0 0,0 0 0 0,0 1 0 15,4 2 0-15,-4 3 0 0,-4 1 0 0,4-1 0 16,-3-3 0-16,-1 6 0 0,-3 0 0 0,4 4 0 15,-4 5-30-15,3-6 2 0,-3 6 0 0,0 0 0 16,0 0-58-16,7 0-11 0,-3 0-3 0</inkml:trace>
  <inkml:trace contextRef="#ctx0" brushRef="#br0" timeOffset="48841.457">10834 5853 1288 0,'0'0'54'0,"-7"-6"-43"16,7 6 61-16,-7-3 13 0,7 3 3 0,-7-3 0 16,0-3-28-16,7 6-6 0,-7-3-1 0,7 3 0 15,0 0-42-15,-8-6-11 0,8 6 0 0,-10 0 0 16,10 0 14-16,-7 0 1 0,7 0 0 0,-7 0 0 16,0 0-15-16,0 6-12 0,0-3 3 0,3 3 0 15,-3 0-3-15,4 5-1 0,-5-5 0 0,5 6 0 16,-4 0 13-16,3 0 0 0,1 2 0 0,-1-2-9 15,1 0 9-15,-1 0-10 0,1 2 10 0,-1 4-10 16,1-6 10-16,-1-1 0 0,4 4 0 0,-3-3 0 16,3 0 0-16,-4-1 0 0,4-5 0 0,-3 6 0 15,3-6 0-15,0 3 0 0,0-3 10 0,3 5-10 16,1-11 13-16,-1 6-3 0,4 0-1 0,-3-6 0 16,3 0-9-16,-4 0 0 0,4 0 0 0,-3 0 0 15,3 0 20-15,0 0 3 0,0-12 0 0,0 6 0 16,0 4-10-16,0-4-1 0,0 3-1 0,0-3 0 15,0-3-2-15,0 3 0 0,0-6 0 0,-3 6 0 16,3-5-1-16,0-1-8 0,-3-3 12 0,3 3-4 0,-4 1-8 16,1-1 12-16,-4-3-12 0,3 9 12 0,-3 1-12 15,4-1 12-15,-4 6-12 0,3-6 12 0,-3 6-12 16,0 0 0-16,0 0 0 0,0 0 0 16,0 0 0-16,0 0 0 0,0 0-12 0,0 0 12 0,0 0 0 15,0 0 0-15,0 0 12 0,0 0-4 0,0 0-26 0,0 0-6 16,0 0 0-16,0 0-1 0,0 0 16 0,4 0 9 0,-4 0-10 15,0 0 10-15,7 6-9 0,-7-6 9 0,3 6-8 0,-3-1 8 16,4-2-29 0,-1 6-1-16,-3 0 0 0,4 3 0 0,-4-6 48 0,4 5 10 0,-4-5 1 0,0 9 1 15,3-3-21-15,-3-1-9 0,0 1 8 0,4 0-8 16,-1 0 0-16,1 0 8 0,-1-4-8 0,1 4 0 16,-1-6 0-16,1 6 0 0,-4-12 8 0,7 0-8 15,0 6 0-15,-4-1 8 0,4-2-8 0,1 0 8 16,-1 0-44-16,0-3-10 15,0-3-2-15</inkml:trace>
  <inkml:trace contextRef="#ctx0" brushRef="#br0" timeOffset="50747.14">11215 5785 372 0,'0'0'8'0,"0"0"1"0,0 0-9 0,0 0 0 0,0 0 0 0,0 0 0 15,0 0 13-15,0 0 1 0,0 0 0 0,0 0 0 16,0 0-14-16,0 0 0 0,0 0 0 0,0 0 0 15,0 6 0-15,0-6 0 0,0 0 0 0,0 0 0 16,0 0 0-16,0 0 0 0,0 0-9 0,0 0 9 16,0 0 0-16,0 0-9 0,0 0 9 0,0 0 0 15,0 0 20-15,0 0 10 0,3 6 2 0,-3-6 0 16,0 0 48-16,0 0 11 0,0 0 1 0,0 0 1 16,0 0-21-16,0 0-5 0,0 0-1 0,0 0 0 15,0 0-8-15,0 0-2 0,0 0 0 0,0 0 0 16,0 0-44-16,0 0-12 0,0 0 0 0,0 0 0 15,0 0 40-15,0 0 7 0,0 0 1 0,0 0 0 16,0 0-32-16,0 0-7 0,0 0-1 0,0 0 0 16,0 0-8-16,0 0 10 0,0 0-10 0,0 0 10 15,0 0-10-15,0 0 0 0,0 0 9 0,0 0-9 0,0 0 0 16,0 0 0-16,0 0 0 0,0 0 0 0,0 0 37 0,0 0 3 16,0 0 1-16,0 0 0 0,0 0-30 0,0 0-11 15,0 0 0-15,0 0 9 0,-7 6-9 0,4-6-9 16,3 0 9-16,-7 5-13 0,0 1 13 0,7-6 0 0,-7 6 0 15,3-6 0-15,-3 6 0 0,3 3 0 0,1-6 0 0,-4 6 0 16,7-3 0-16,-4 5 0 0,-3-5 0 0,4 6 0 16,-1-6 0-16,4-6 0 0,0 0 0 15,0 6 0 1,0-6 0-16,0 0 0 0,-3 3 0 0,3-3 0 0,0 0 0 0,0 0 0 0,0 8 0 0,0-8 0 16,0 0 0-16,0 0 0 0,0 0 0 0,0 0 0 15,0 0 8-15,0 9-8 0,0-9 12 0,0 0-12 16,0 6 22-16,0-6-2 0,0 0-1 0,0 0 0 15,0 0-31-15,0 0-7 0,0 0-1 0,0 0 0 16,0 0 32-16,0 6 7 0,0-6 1 0,3 6 0 16,-3-6-20-16,4 12 0 0,-1-6 0 0,1-6 0 15,-4 0-11-15,3 5-5 0,-3-5-2 0,4 3 0 16,-4-3 29-16,0 0 5 0,0 0 2 0,0 0 0 16,3 6-18-16,-3-6-17 0,0 0 3 0,7 3 1 15,-7-3 13-15,4 9 10 0,-4-9-2 0,7 0 0 16,-7 0-8-16,0 0 10 0,7 0-10 0,-7 0 10 15,0 0-10-15,4 6 0 0,-4-6 0 0,7 0 0 16,-4 6 0-16,4-6 0 0,-3 6 0 0,3-6 0 16,-7 0 0-16,7 5 0 0,0 1 0 0,-3 0 0 15,3 0 0-15,-4 0 0 0,1 0 0 0,-1 3 0 16,1-3 0-16,-1-1 0 0,-3-5 0 0,4 6 0 16,-1 0 0-16,-3 6 0 0,0-12 0 0,4 6 0 0,-4-6 0 15,0 6 0-15,0-6 0 0,0 6 0 16,0-6 0-16,0 0 0 0,0 0 0 0,0 0 0 0,0 0 22 0,0 6 2 15,0-6 1-15,-4 8 0 0,4-8-13 0,-3 12-2 0,3-12-1 0,-7 0 0 16,7 0-9-16,-4 6 0 0,-3 0 9 0,0 0-9 16,7-6 9-16,0 0-9 0,-3 0 12 0,3 0-12 15,-8 6 11-15,1-6-11 0,7 0 10 0,-10 0-10 16,3 0 8-16,0 3-8 0,-4-3 0 0,4 2 0 16,7-2 0-16,0 0 8 0,0 0-8 15,-7 3 0-15,7-3 0 0,-7 0 9 16,0 0-9-16,7 0 8 0,0 0-8 0,0 0-17 15,0 0 4-15,-7-3 1 0,7 3-26 16,0 0-5-16,0 0-1 0,0 0 0 16,0 0-15-16,-7 0-3 0,7 0-1 0</inkml:trace>
  <inkml:trace contextRef="#ctx0" brushRef="#br0" timeOffset="56210.686">18732 5735 1074 0,'0'0'30'0,"0"0"8"0,-3-6-30 15,3 6-8-15,-7-6 0 0,7 6 0 16,0 0 52-16,0 0 10 0,0 0 2 0,0 0 0 0,-4-6-8 0,4 0 0 0,-3 1-1 0,-1-4 0 16,4 9-12-16,0-12-3 0,0 12 0 0,0-6 0 15,0 0 9-15,0 6 2 0,0 0 0 0,0 0 0 16,0 0-40-16,0 0-11 0,0 0 0 0,0 0 0 15,0 0 0-15,0 0 0 0,0 0 0 0,0 6 0 16,0 6-14-16,0 0-4 0,0 2-1 0,4 10 0 16,-1-7 9-16,4 4 2 0,-3 8 0 0,3-2 0 15,0 2 8-15,-3 4 0 0,3 2 0 16,0 0 0-16,0 3 0 0,-4 1 0 0,4-1 0 16,-3 9 0-16,-1-9 0 0,-3 3 12 15,4-3-2-15,-4 7-1 0,-4-4-9 0,4-3 0 0,-3-3 0 0,-1 3 0 16,1-5 0-16,-1 2 0 0,4-9 0 15,-3 4 0-15,-1-10 0 0,1-2 0 0,3 0 0 0,0-7 0 16,-4-2 39-16,4-9 5 0,0 0 2 0,0 0 0 16,0 0-22-16,0 0-5 0,0 0-1 0,0 0 0 15,0 0-18-15,0 0 0 0,0 0 0 0,0 0 0 16,0 0 35-16,0 0 3 0,0-6 1 0,-3 3 0 16,3-8-31-16,0 5-8 0,-4 0 0 0,4 0 0 15,0 0 0-15,0 6 0 0,0-12-8 0,0 4 8 16,0-4 0-16,0 0 0 0,0 0 0 0,0-5 0 15,0 2 0-15,0-8 0 0,0-1 0 0,0-2 0 16,0-4 0-16,0-2 0 0,0-1 0 0,-3-2 0 16,-1 0 0-16,1-3 0 0,-1-1 0 0,0-5 0 15,1 3-8-15,-1 3 8 0,4-9-8 0,-3 3 8 0,3 0-9 0,-4 0 9 16,4 3-10-16,0-4 10 0,0 10-12 16,0 3 3-16,4 2 1 0,-1-2 0 0,1 6-9 0,-1 2-2 15,5 1 0-15,-5-1 0 0,4 3 19 16,0 4-12-16,0 2 12 0,-3 6-10 0,-1 0 10 0,1 4-13 15,-4-7 5-15,3 6 8 0,4 6-16 0,0-6 5 16,1 6 1-16,2 0 0 0,4 0 1 0,-3 0 0 16,3 0 0-16,4 0 0 0,-1 6 9 0,1-6-10 0,-1 6 10 15,5 0-10-15,-5 0 10 0,4-1-13 0,1 4 5 0,-1 0 8 16,-4 0-18-16,5 9 4 0,-5-7 1 0,1 4 0 16,0 9 13-16,-4-13 0 0,0 13 0 0,-4-7 0 15,-3 4-9-15,0-3 9 0,-3-4-8 0,-1 4 8 16,-3 0-24-16,0-1 0 0,-3 4 0 0,-1-3 0 15,-3-1 15-15,0-5 9 0,0 0-10 0,0 2 10 16,-3-2 0-16,-4 6 0 0,-1-4 0 0,1-2 0 16,0 0 12-16,0 0 3 0,0 0 0 0,-4-4 0 15,4-2-4-15,0-3-1 0,0 6 0 0,0-9 0 16,0 0 10-16,0-9 1 0,0 6 1 0,-4-3 0 16,4 3-14-16,0-2-8 0,0 5 10 0,-1-6-10 15,5 0 0-15,3 0 0 0,-4-6-13 0,4 6 4 16,0-3-121-16,4 6-24 0,-1-5-5 0</inkml:trace>
  <inkml:trace contextRef="#ctx0" brushRef="#br0" timeOffset="56799.378">19554 5882 1530 0,'-21'-6'32'0,"14"0"8"0,0 6-32 0,0 0-8 0,4-6 0 0,-8 6 0 16,4-6 0-16,0 1 0 0,0 5 0 0,-4-9 0 15,4 3 27-15,0 3 4 0,-3-6 1 0,3 3 0 16,-1 0-32-16,1 6 0 0,0-6 0 0,0 6 0 16,0-5 0-16,4 5 0 0,-4 5 0 0,0-5 0 15,0 6-20-15,0 6-9 0,3-3-3 0,-3 9 0 16,0-7 32-16,-4 7 0 0,4 0-8 0,-3 2 8 16,3-2 0-16,-4 2 0 0,4 4 0 0,0-7 0 15,0-5 0-15,3 6 0 0,1-3 0 0,-1-4 0 16,4-5 32-16,0 0 5 0,0-6 2 0,4 6 0 15,3 0-21-15,-4-6-4 0,4 0-1 0,4 0 0 16,-4 0-1-16,7 0 0 0,-3-6 0 0,3 0 0 16,-4-6 16-16,5 6 4 0,-1-5 0 0,0-1 0 15,0-3-32-15,-4 9 0 0,5-5 0 0,-5-1 0 16,1 6 0-16,-4-9 0 0,0 9 0 0,-4 1 0 16,4-1-31-16,-3 6-12 0,-4 0-2 0,0 0-1 15,0 0-10-15,0 0-3 0,0 0 0 0,0 0 0 16,0 0 7-16,0 0 0 0,0 0 1 0,0 0 0 15,0 0 28-15,0 0 6 0,3 6 1 0,1-1 0 0,0 4 16 0,-1 3 0 16,4 0 0-16,-3-6 0 0,-1-1 0 0,4 7 16 16,-3-6-4-16,3 0 0 0,-4 0 21 0,4 0 4 0,-3-3 1 15,3 3 0-15,-3-1-17 0,-1 1-3 0,4-6-1 16,-3 6 0-16,-1 0-7 0,4 0-2 0,-3-6 0 16</inkml:trace>
  <inkml:trace contextRef="#ctx0" brushRef="#br0" timeOffset="57279.607">19696 5926 1340 0,'0'0'38'0,"0"0"8"15,0 0-37-15,0 0-9 0,-4 6 0 0,4-6 0 16,0 0 65-16,-3 12 11 0,3-12 3 0,0 6 0 16,0-6-37-16,0 0-7 0,0 0-2 0,0 5 0 15,0-5-13-15,3 6-4 0,-3 0 0 0,0-6 0 16,0 15-16-16,0-15 10 0,4 6-10 0,-4-6 8 16,0 0 0-16,0 6 0 0,0-6 0 0,0 0 0 0,0 0 0 0,0 0-8 15,0 0 12-15,0 0-4 0,0 0 2 0,0 0 0 16,0 0 0-16,0 0 0 0,0 0 4 0,0 0 1 0,0 0 0 15,0 0 0-15,0 0-7 0,0 0 0 0,0-6-8 0,3 0 12 16,-3 0-12-16,0-3 0 0,4 3 0 0,-1 0 0 16,-3 1 0-16,4-7 0 0,-1 6 0 0,-3-6 0 15,4-3-11 1,-4 7 11-16,0-1-10 0,3-9 10 0,-3 6 0 16,4 1 0-16,-1-1 13 0,1-3-4 0,-1 3-9 0,1 1-11 0,-1-7 3 15,-3 6 0-15,4 3 8 0,-4 4 11 0,0 5-3 0,0 0 0 16,3-12-8-16,-3 12 0 0,8-12 0 0,-8 12 0 15,10-9-18-15,-3 9 4 0,4 0 1 0,-1 0 0 16,1 0 4-16,3-3 1 0,0 0 0 0,4 0 0 16,-4 0-27-16,4 3-5 0,-1 3 0 15,1 0-1-15,-1 0-147 0,1 0-30 16</inkml:trace>
  <inkml:trace contextRef="#ctx0" brushRef="#br0" timeOffset="57876.075">20285 5808 1288 0,'0'0'54'0,"-7"0"-43"16,0-5 77-16,0 5 15 16,-1-6 3-16,1 0 1 0,0 6-43 0,0-6-9 0,7 6-2 15,-7-6 0-15,0 6-36 0,-3-3-7 0,-1 3-2 0,0 0 0 16,1 0-8-16,-1 3-12 0,1 3 2 0,-1 0 1 15,1 6-6-15,-1-7-1 0,4 7 0 0,-4 3 0 16,1 3 3-16,3-7 0 16,-4 7 0-16,4 2 0 0,0-2 13 0,0 6 0 0,-4-10-10 0,8 10 10 15,-4-7 0-15,3 1 0 0,1 0 0 16,-1-4 0-16,4-2 0 0,0 6 0 0,4-9 8 16,-4 0-8-16,3-1 12 0,1 4-2 0,3-12-1 0,-4 6 0 15,4-6 6-15,0-6 1 0,1 6 0 16,-1-6 0-16,0 0 8 0,7-8 3 0,-4 5 0 0,4 0 0 15,1-15 0-15,2 7 0 0,4-4 0 16,-3-2 0-16,0-10-15 0,-1 4-2 0,1 0-1 0,-4-4 0 16,-3 7-9-16,-1-4 8 0,1-2-8 0,-4 9 8 15,0-10-24-15,0 10-6 0,0-7-1 0,-3 7 0 16,-1-4-8-16,-6-2-1 16,3 2-1-16,-8-2 0 0,5 3-6 15,-4 2-1-15,0-8 0 0,-4 8 0 0,4 1 13 0,-3 2 3 0,3 3 0 0,-4 4 0 16,4 2-13-16,0 6-3 0,-4 0 0 15,4 0 0-15,4 6 25 0,-4 6 5 0,3 0 1 0,1 0 0 16,-4 6 9-16,3 8 0 0,0-2-9 0,1 3 9 16,-1 2 0-16,4-5 15 0,-3 8-3 0,3 4 0 15,0-7 22-15,0 9 4 0,0-8 1 0,0 8 0 16,0-8-23-16,0 2-4 0,3-2 0 0,1-1-1 16,-1 4 2-16,1-1 1 0,0 4 0 0,-1-1 0 15,4 3 14-15,-3-2 2 0,-1-4 1 0,4 4 0 0,-3 2-31 0,-1-9 8 16,4 4-8-16,-3-4 0 0,-1 1 0 0,1-12 0 0,-1 0 0 15,4-4 0-15,-3 4 9 0,3-6-1 0,0-6 0 16,0 6 0 0,0-6-79-16,4 6-16 0,3-6-3 0</inkml:trace>
  <inkml:trace contextRef="#ctx0" brushRef="#br0" timeOffset="58359.663">20472 5803 1250 0,'0'0'26'0,"0"0"6"0,0 0-32 0,0 0 0 0,-7 0 0 0,7 0 0 16,-7 0 66-16,7 0 7 0,-7 5 2 0,7-5 0 15,-8 0-23-15,5 6-4 0,-4 0 0 0,0 0-1 16,3-6-31-16,-3 9-5 0,0 0-2 0,4 0 0 15,-4-4-1-15,3 7-8 0,-3 0 12 0,4-6-4 16,-1 6-8-16,0 2 8 0,4-2-8 0,-3 0 8 16,3 0-8-16,0-1 8 0,0 10-8 0,0-9 8 15,3 5 3-15,5-5 0 0,-5 3 0 0,4-4 0 16,0 1 5-16,0 6 0 0,0-9 1 0,0-3 0 0,0-1-2 16,4 1-1-16,0-6 0 0,-1 0 0 0,1-6 2 15,3 4 0-15,0-4 0 0,4 0 0 0,-4 0-1 16,0-12 0-16,0 6 0 0,-4-5 0 0,1-4-15 15,3 4 0-15,-3 5 0 0,-4-12 0 0,-4 10 0 16,4 2 0-16,-3-6-12 0,-4 4 12 16,0 2-31-16,-4 0 1 0,1 0 0 0,-1 1 0 0,-3-1 11 0,0 3 3 15,0-3 0-15,-3 6 0 0,-1 0-4 0,-3 6-1 0,0-5 0 16,0 5 0-16,0 0 35 0,-1 5 7 0,1-5 2 16,4 6 0-16,-4 0-35 0,0 0-8 0,3 9 0 0,-3 2-1 15,3-5 12-15,1 6 9 0,3-4-12 0,0 4 12 16,0 0-10-16,-1-1 10 0,5-5-8 0,-1 9 8 15,4-10-22-15,0 1 1 0,0 3 0 0</inkml:trace>
  <inkml:trace contextRef="#ctx0" brushRef="#br0" timeOffset="59166.659">20705 5926 595 0,'0'0'12'0,"0"0"4"0,0 0-16 0,0 0 0 0,0 0 0 0,0 0 0 15,0 0 124-15,0 0 20 0,0 0 5 0,0 0 1 16,0 6-59-16,0-6-12 0,3 6-3 0,-3-6 0 16,7 6-20-16,-7-6-5 0,4 6-1 0,-1-1 0 15,1 1-22-15,-1 0-5 0,1 3-1 0,-1 3 0 16,-3-6-9-16,0 5-1 0,0-5-1 0,-3 6 0 15,-1-6 17-15,1 3 4 0,-1-3 1 0,1-1 0 16,-1 1-21-16,1 0-12 0,-1 6 12 0,4-12-12 16,0 0 11-16,0 0-11 0,0 0 10 0,0 0-10 15,4-12 16-15,-4 6-2 0,3-5-1 0,-3-1 0 16,4-3-23-16,3-3-5 0,-4 1-1 0,1-4 0 16,3 4-19-16,-4-1-4 0,1-3-1 0,3 4 0 15,-4-1 25-15,4 6 5 0,1-2 1 0,-5 2 0 16,1 0 9-16,-1 0 0 0,1 7-9 0,-4-1 9 15,0 6 0-15,0 0 0 0,3-6 0 0,-3 6 0 16,0 0 0-16,0 0 0 0,0 0 8 0,0 0-8 0,0 0 0 16,0 0 8-16,0 0-8 0,0 0 0 0,0 0 0 15,0 0 0-15,0 0 0 0,4 0 0 0,3 6 0 0,0-6 0 16,-4 6 0-16,4-1 0 0,0 1 0 0,1 6 0 16,2 0 0-16,1 3 0 0,-1-4 0 0,-3 7 10 0,4-3-2 15,0 2-8-15,-4 1 12 0,-4 0-12 0,4-4 12 0,-3 10-12 16,3-7 12-16,-4-2-4 0,1 3 0 0,-1-1-8 15,1 1 12-15,-4-3-12 0,3 2 12 16,-3-5-12-16,0 0 11 0,0 0-11 16,0-12 10-16,-3 5-10 0,3-5 0 0,0 9 0 15,3 3-11-15,-3-6 11 0,0-6-61 16,0 6-5-16,0-6-1 0,0 0 0 0,0 0-161 0,0 0-33 16</inkml:trace>
  <inkml:trace contextRef="#ctx0" brushRef="#br0" timeOffset="59827.499">21135 5820 1440 0,'0'0'60'0,"0"0"-48"15,0 0 26-15,0 0 5 0,0 0 1 0,0 0 0 16,0 0-12-16,0 0-1 0,0 0-1 0,0 0 0 15,0 6-30-15,-4 6 0 0,4-3 0 0,0 2 0 16,0 1 0-16,0 6 0 0,4-4 0 0,-4 4 0 16,3 6 14-16,-3-13-3 0,0 10-1 0,0-3 0 15,0-1 20-15,0-2 4 0,0 3 1 0,0-7 0 16,0 7-35-16,0-12 0 0,0-6 0 0,0 0 0 16,0 0 20-16,0 0-2 0,0 0-1 0,0 0 0 15,0 0 29-15,0 0 6 0,0 0 0 0,0-6 1 16,0-6-24-16,0 6-5 0,0-5 0 0,-3 2-1 15,3-3-23-15,0 0 0 0,0-5 0 0,3 5 0 16,-3-3 0-16,0 3 0 0,4 1 0 0,-4-1 0 16,4 0 0-16,-4 0 0 0,0 4 0 0,3 2 0 15,-3-6 0-15,0 6 0 0,4-6 0 0,-1 6 0 16,-3 1 0-16,0 5-12 0,4-6 12 0,-4 6-12 16,7-3 12-16,-4 0 0 0,1 0 0 0,3 0 0 15,-4 3-8-15,4-9 0 0,0 9 0 0,-3 0 0 16,-4 0-4-16,0 0-1 0,7 0 0 0,0 0 0 15,0 6-21-15,4 0-4 0,-4 0-1 0,3 3 0 16,1-4 18-16,-4 7 3 0,0 0 1 0,0 3 0 0,0-4 8 16,-3 7 9-16,-1 0-13 0,1-7 5 0,-1 10 8 15,-3-3 0-15,4-1 0 0,-4-2 0 0,3 3 0 16,-3-1 11-16,0 1-3 0,0-6 0 0,0 2 4 0,4-2 0 16,-1-6 0-16,-3-6 0 0,0 0-12 0,0 0 12 0,4 6-12 15,-4-6 12-15,7 0-24 0,4-6-5 0,-4 0-1 0</inkml:trace>
  <inkml:trace contextRef="#ctx0" brushRef="#br0" timeOffset="60521.174">21534 5900 1116 0,'0'0'23'0,"0"0"6"16,0 0-29-16,0 0 0 0,0 0 0 0,-4-3 0 15,4 3 84-15,0 0 12 0,-7-3 1 0,7 3 1 16,0 0-34-16,0 0-8 0,-4 0 0 0,4 0-1 0,0 0 3 15,0 0 1-15,0 0 0 0,0 0 0 0,0 0-31 0,0 0-7 16,0 0-1-16,0 0 0 0,0 0 4 0,0 0 0 16,0 0 0-16,0 0 0 0,0 0-9 15,0 0-2-15,0 0 0 0,0 0 0 0,0 0-13 16,0 0 11-16,4 3-11 0,-1 2 10 0,1-2 1 0,3 0 0 0,0 3 0 16,0-6 0-16,4 0-3 15,-4 0 0-15,3 0 0 0,-3 0 0 16,4-6-8-16,0 3 8 0,-1-2-8 0,1-1 8 0,-1 6-8 0,1-6 8 0,0 0-8 15,-1 6 8-15,1-12-8 0,-1 6 8 0,1 0-8 0,-1-5 8 16,-2 5-8-16,2 0 0 0,1-3 0 16,-4 3-11-16,0 0 11 0,0-5-10 0,-4 5 10 0,1 0-10 15,-1 0-7-15,-3 6-2 0,0-9 0 0,0 9 0 16,-3-6-36-16,3 0-7 0,-4 0-2 0,-3 6 0 16,0-5 2-16,0 5 0 0,-3 0 0 15,-1 0 0-15,0 5 42 0,1-5 8 0,-1 6 1 0,-3-3 1 16,-3 3-8-16,2 0-2 0,-2 6 0 15,3 0 0-15,0-7 33 0,3 7 7 0,-3 3 0 0,3 3 1 16,1-7-1-16,-1 7-1 0,4-6 0 0,-4-1 0 16,4 4 2-16,0 3 1 0,0-6 0 0,0-1 0 15,0 4 2-15,4-3 1 0,-1-1 0 0,4 1 0 16,-3 0-2-16,3-3-1 0,3 3 0 0,-3-7 0 16,4 7-3-16,-1 0-1 0,1 0 0 0,-1-3 0 15,1 2 0-15,3-5 0 0,0 0 0 0,0 0 0 16,0 0-18-16,0 0 0 0,4 0 0 0,-1 2 0 15,-3-2 8-15,4 0-8 0,-1 0 0 0,1 0 0 16,0 0 0-16,-1-6 0 0,4 6 0 0,0-6 0 16,-3 0-17-16,3 0-7 0,4 0-2 0,-4-6 0 15,0 6-60-15,0-6-12 0,4 0-2 0</inkml:trace>
  <inkml:trace contextRef="#ctx0" brushRef="#br0" timeOffset="72005.94">7765 10177 1519 0,'0'0'43'0,"0"0"9"15,0 0-41-15,0 0-11 0,0 0 0 0,0 0 0 16,0 0 60-16,0 3 11 0,-4 3 1 0,4 3 1 16,0 5-14-16,-3-8-3 0,6 6-1 0,-3 0 0 15,0-6-38-15,4 11-7 0,-1-2-2 0,1-3 0 16,3 5-8-16,-4-2 0 0,-3 3 0 0,4-1 0 15,-4-2 56-15,3 0 7 0,1 11 1 0,-4-14 0 16,0-6-103-16,0-6-20 0,0 0-4 0,0 0-1 16,0 12 0-16,0-1 0 0,-4 4 0 0</inkml:trace>
  <inkml:trace contextRef="#ctx0" brushRef="#br0" timeOffset="72222.243">7736 9945 1576 0,'0'0'32'0,"0"0"9"0,0 0-33 0,0 0-8 0,0 0 0 0,-7 6 0 16,7-6 0-16,-3 3 0 0,3-3 0 0,0 0 0 15,0 0 0-15,0 0 0 0,0 0 0 0,0 0 0 16,0 0-16-16,0 0-8 0,3-3-1 0</inkml:trace>
  <inkml:trace contextRef="#ctx0" brushRef="#br0" timeOffset="72798.828">8001 10165 1007 0,'0'0'42'15,"0"6"-34"-15,0 3 17 0,4 0 3 16,-1 0 1-16,1 8 0 0,-1-11 51 0,1 6 9 0,-1-3 3 0,-3 5 0 16,7 1-39-16,-7-3-7 0,4 5-2 0,-4-5 0 15,3 0-44-15,-3 3-13 0,4 2-1 0,-4-5 0 16,0 0 44-16,0 3 9 0,-4-4 1 0,4 1 1 15,0-6-27-15,-3 0-6 0,3-6 0 0,0 0-8 16,0 0 20-16,0 0-4 0,0 0 0 0,0 0 0 16,0 0 15-16,0 0 2 0,0 0 1 0,0 0 0 15,0 0-3-15,0 9-1 0,0-9 0 0,0 0 0 16,0 0-30-16,0 0 0 0,0 0 0 0,0 0 0 16,0 0 46-16,0-12 3 0,-4 9 1 0,4-9 0 15,-7 6-38-15,7-5-12 0,-3-1 0 0,-1 3 0 16,1 0 0-16,3 0 0 0,-4-2 0 0,1-4 0 15,3 3 0-15,0 0 0 0,-4 1 0 0,4-1 0 16,0 0 0-16,4 0 0 0,-4-2 0 0,0 8-9 16,3-6-31-16,1 6-5 0,3 0-2 0,-4-6 0 15,4 4 56-15,0 2 11 0,0 0 3 0,4 0 0 16,-1 0-23-16,-2 6-15 0,2 0 3 0,4 0 0 16,-7 0 3-16,4 0 1 0,-1 6 0 0,-2-6 0 15,-1 6-1-15,3 6 0 0,-3 2 0 0,0-2 0 16,0 6 9-16,0-4 0 0,-3-2 0 0,3 6 0 15,-4-1 0-15,1-2 0 0,3 0 8 0,-3 5-8 16,-1-8 0-16,1 3 8 0,-1-6-8 0,4 11 0 16,-3-8 0-16,3 0 0 0,-4 8 0 0,1-2 0 0,3-6 56 15,-4 0 6-15,5-1 2 0,-5-2 0 16,4-3-104-16,4 0-20 0,-8 0-4 0,4 0 0 16,0-6-102-16,0 6-20 0</inkml:trace>
  <inkml:trace contextRef="#ctx0" brushRef="#br0" timeOffset="73252.456">8435 10209 851 0,'0'12'36'0,"0"-6"-36"32,-4 6 58-32,4-9 5 0,-3 8 1 0,-1-2 0 15,4 0 51-15,-3 9 10 0,3-7 3 0,-4 4 0 16,4 0-52-16,0 5-9 0,0-2-3 0,4-3 0 0,-4 8-18 16,0-11-4-16,3 3-1 0,-3-1 0 0,4 1-27 15,-4-3-6-15,3-6 0 0,1 6-8 0,-4-7 12 16,0-5-4-16,0 0 0 0,0 0-8 0,0 0 0 0,0 0-19 0,0 0 3 0,0 0 0 31,0 0-155-31,3-5-30 0</inkml:trace>
  <inkml:trace contextRef="#ctx0" brushRef="#br0" timeOffset="73418.129">8435 9883 1409 0,'-4'12'29'0,"4"0"7"0,-3-7-28 0,-1 7-8 0,4-12 0 0,0 0 0 16,0 0 0-16,0 0-15 0,0 0 4 0</inkml:trace>
  <inkml:trace contextRef="#ctx0" brushRef="#br0" timeOffset="73937.958">8848 10036 1094 0,'-7'0'46'0,"-4"0"-37"15,4 0 95-15,-4 0 20 0,1 0 3 0,3 6 1 16,-4 0-52-16,1-3-9 0,3 11-3 0,-4-5 0 16,0 3 0-16,-3 0 0 0,-3 5 0 0,3-5 0 15,-1 3-45-15,1 2-10 0,4 1-1 0,-1-3-8 16,1 2 0-16,2 1 0 0,1-3-10 0,-3 5 10 15,6-5 0-15,-3-3 0 0,4 2 0 0,-1-2 0 16,1-3 0-16,3 6 0 0,0-9 0 0,0-6 0 16,3 11 0-16,-3-5 0 0,4-6 0 0,3 3 8 15,-4 0-8-15,1-3 0 0,3 0-12 0,0 0 12 16,4 3 0-16,-4-3 0 0,3 0 0 0,-3 0 0 16,0 3-9-16,4 0 9 0,-4-3 0 0,4 6 0 15,-4-3-12-15,3 3 12 0,-3 2-12 0,0-2 12 16,0 0-13-16,0 0 4 0,-3 0 1 0,-1 0 0 15,1 8 0-15,-1-2 0 0,-3 0 0 0,4 6 0 16,-4-1-25-16,0 4-5 0,0 2-1 0,-4-2 0 16,4 8 39-16,-3-8 0 0,3 8 0 0,-4-5 0 15,1-1 16-15,-4-2 12 0,0 2 1 0,0 1 1 16,0-3-18-16,0-7-4 0,-4-2-8 0,4 0 12 0,0 0 1 16,0-7 0-16,7-5 0 0,-7 6 0 0,7-6 1 15,0 0 0-15,-7 0 0 0</inkml:trace>
  <inkml:trace contextRef="#ctx0" brushRef="#br0" timeOffset="178391.912">7165 9618 520 0,'-7'3'22'16,"3"0"-22"-1,4-3 42-15,-10 0 4 0,6 3 1 0,-3 0 0 16,0 0 11-16,0-3 2 0,4 6 1 0,-5-3 0 15,1 0-5-15,4 6 0 0,-1-3-1 0,1-1 0 0,-1 1-7 0,1 0 0 16,-1 3-1-16,1-3 0 0,3 3-11 0,-4 0-1 0,4 2-1 16,0 1 0-16,0 3 2 0,0-3 0 0,0 5 0 0,0 1 0 15,0-4 1-15,4 10 1 0,-4 0 0 0,3 2 0 16,1 3-10-16,-1 4-3 0,-3 2 0 0,4 0 0 16,-1 1-25-16,-3 5 0 0,4-3 0 15,-4 9 0-15,3-9 0 0,-3-8 0 0,4 8 0 16,-4-3 0-16,0-3 17 0,3-2-1 0,-3 2-1 0,0-5 0 15,0-4-15-15,0 4 0 16,0-4 0-16,0 1 0 0,0-4 12 0,0 4-4 0,0-7-8 0,0 1 12 16,-3-3 17-16,3-4 3 0,0-5 1 0,0 6 0 15,0-12-9-15,0 0-1 0,0 0-1 0,0 0 0 16,0 0-22-16,0 0-18 0,0 0 3 0,0 0 1 16,0-12 14-16,3 6 0 0,-3-2 0 0,0-7 0 15,0 6 28-15,-3-3 8 0,3 1 1 0,-4-13 1 16,1 9-61-16,-1-8-12 0,-3-4-2 0,0-2-1 15,4 0 38-15,-4-4 0 0,3 1 0 0,-3-3 0 16,7 5 0-16,-3-2 0 0,-1-3 0 0,4 8 0 16,0-11 0-16,0 9 16 0,4-4 0 0,-4 4-1 15,0 5-15-15,0-2 9 0,0 5-9 0,0-2 8 16,3-1-8-16,-3-2-14 0,0 8 3 0,0-11 1 16,4 2 10-16,-4 10 0 0,0-7 0 0,3 1 0 15,-3 2 0-15,0 0 14 0,4 1-3 0,-4-1-1 16,3 1-10-16,-3-4 0 0,4 7 0 0,-1-1 0 15,1-3 0-15,3 10 0 0,-4-7 0 0,4 3 0 16,-3 1-21-16,-1 5 0 0,5-9 0 0,-5 12 0 16,1-6 21-16,-1 4-11 0,-3 2 11 0,4 0-8 15,-1 0 8-15,-3 0-10 0,7 6 10 0,-3-6-10 16,3 6 2-16,-7 0 0 0,3 0 0 0,-3 0 0 0,4 0 8 16,-1 6-12-16,4-6 12 0,-3 0-12 0,3 6 12 0,0-6 0 15,-3 0 0-15,3 6 0 0,0-3 0 0,3-3 0 16,-3 3 0-16,0-3 0 0,4 3 0 0,0 0 0 0,-1 0 0 15,1 0-8-15,3-1 8 0,3-2 0 16,5 6-9-16,-1-6 9 0,-4 0-17 16,5 0 1-16,2 0 0 0,-10-6 0 15,8 6-120-15,-5-2-23 0</inkml:trace>
  <inkml:trace contextRef="#ctx0" brushRef="#br0" timeOffset="178779.42">7020 10121 857 0,'0'0'17'0,"0"0"7"0,0 0-24 0,0 0 0 0,0 0 0 16,0 0 0-16,0 0 85 0,0 0 13 0,0 0 2 0,0 0 1 16,0 0-17-16,0 0-4 0,0 0-1 0,7 6 0 15,0-3-15-15,-3 0-2 0,6-3-1 0,-2 3 0 16,2 0-38-16,4-3-8 15,0 0-2-15,-3 0 0 0,3 3-13 0,0-3 0 0,4 6 0 0,-8-6 0 16,8 0 0-16,3-6 0 0,0 0 0 0,-3 0 0 16,3 3 0-16,0 0-18 0,-7-3 4 0,4 3 1 15,0 3-147 1,3 0-28-16,-3-6-7 0</inkml:trace>
  <inkml:trace contextRef="#ctx0" brushRef="#br0" timeOffset="179532.629">9705 9536 763 0,'0'0'32'16,"-7"-6"-32"0,0 6 109-16,0-6 15 0,0 0 4 0,0 6 0 15,0 0-54-15,0-2-10 0,-4 2-3 0,4 2 0 16,0-2-30-16,-4 0-7 0,4 0 0 0,0 6-1 15,7-6-1-15,-7 0 0 0,4 6 0 0,3-6 0 16,0 0-22-16,0 0 0 0,0 0 0 0,0 0 0 16,0 0 0-16,0 0 9 0,0 0-9 0,-4 6 0 15,4-6 19-15,4 12-3 0,-4-6-1 0,3-3 0 16,1 3-3-16,-1 2-1 0,1-2 0 0,3 3 0 16,-4 3 17-16,1 0 3 0,-4-1 1 0,3 1 0 15,1 9-18-15,-1-10-3 0,1 10-1 0,-1-3 0 16,1-1-10-16,-1 4 0 0,1-1 0 0,-4 7 0 15,0-7 9-15,0 10-9 0,0-1 10 0,-4 4-10 0,1-7 9 16,-1-2-9-16,1 5 8 0,-1-8-8 0,1 2 0 0,-1-5 0 0,1 2 0 16,-1-5 0-1,4 6-44-15,0-10-13 0,4-2-3 0,-1 0-1 0,1 0-114 16,3-3-22-16</inkml:trace>
  <inkml:trace contextRef="#ctx0" brushRef="#br0" timeOffset="179944.698">9627 10833 2153 0,'-10'0'44'0,"3"0"12"0,-4-6-44 16,4 3-12-16,0 3 0 0,0 0 0 0,0 0 14 0,0 0 1 0,0 0 0 0,7 0 0 15,-7-3-15-15,0 3 0 0,7 0 0 0,-7 0 0 16,7 0-24-16,-7-6 3 0,3-3 0 0,0 0 0 16,4 0-127-16,4-8-24 0</inkml:trace>
  <inkml:trace contextRef="#ctx0" brushRef="#br0" timeOffset="200462.735">7020 11359 955 0,'0'0'27'16,"0"0"6"-16,0 0-33 0,0 0 0 0,0 0 0 0,0 0 0 16,0 9 84-16,0-4 9 0,0 7 3 0,0-3 0 15,7 3-75-15,-7 0-21 0,4-4 9 0,-1 4-9 16,-3 0 25-16,0 0 1 0,0-6 0 0,0 5 0 16,0-2 2-16,0-9 1 0,0 9 0 0,0 0 0 15,0 8-1-15,0-5 0 0,0 0 0 0,-3 9 0 16,3-4 4-16,-4 1 1 0,-3-1 0 0,4-2 0 15,3 3-3-15,-4-6-1 0,4-4 0 0,0 4 0 16,0-6-39-16,-3 3-8 0,3-9-2 0,0 0 0 16,0 0 35-16,0 0 6 0,0 0 2 0,0 0 0 15,0 0-23-15,0 0 0 0,0 0 0 0,0 0-12 16,0 0 12-16,0 0 0 0,0 0 10 0,0 0-10 0,0 0 22 0,0 0-2 0,0 0 0 0,0-6 0 16,-4-3-9-16,1-6-3 15,-1-2 0-15,1 5 0 0,-1-3 4 0,1 4 0 0,3 2 0 16,-8 6 0-16,5-15 2 0,-1 3 1 15,1-2 0-15,-1-1 0 0,4 1-15 0,0 2 0 16,0 3-9-16,0 0 9 0,0-5-13 0,4-4 3 16,-1-2 1-16,-3 5 0 0,4 0 9 0,-1-5 12 0,1 8-2 15,-4-11-1-15,4 8-9 0,-1 0 0 0,1-2 0 16,-1 2 0-16,1-5 0 0,-4 5 0 0,0-6 0 0,3 10 8 16,-3-4-8-16,0-5 0 0,4 8 0 0,-4-3 0 15,3 1 0-15,-3 2 0 0,0-3 0 0,4 7 8 16,-4-4-8-16,0 3 0 0,3-3 0 0,4 7 0 15,-7-4 0-15,4 6 0 0,-1-6-10 0,-3 12 10 16,0 0-25-16,0 0 1 0,0 0 0 0,4 0 0 16,3 0-15-16,0 6-2 0,0-6-1 0,0 6 0 15,0 0-22-15,0 0-5 0,4 2-1 0,-4 1 0 16,0 6 70-16,0-6 21 0,4 0 1 0,-4-3 0 16,3 5-35-16,1-2-7 0,-4-3-2 0,3 0 0 15,5 0 22-15,-5 0 0 0,4-3 0 0,0 5 0 16,-3-8 0-16,3 0-9 0,0 0 9 0</inkml:trace>
  <inkml:trace contextRef="#ctx0" brushRef="#br0" timeOffset="200804.553">7077 11473 857 0,'0'0'17'0,"0"0"7"0,0 0-24 0,0 0 0 0,0 0 0 0,0 0 0 15,0 0 52-15,0 0 7 0,0 0 1 0,0 0 0 16,0 0 4-16,0 0 0 0,0 0 1 0,0 0 0 15,0 0-3-15,0 0-1 0,0 0 0 0,0 0 0 16,0 0-22-16,0 0-5 0,0 0-1 0,0 0 0 16,0 0-20-16,0 0-4 0,0 0-1 0,0 0 0 15,3 6 7-15,8-6 1 0,-1 0 0 0,1 0 0 16,0 3-4-16,3-3-1 0,0 0 0 0,-4 3 0 16,1 0-11-16,3 0 0 0,-3-3 0 0</inkml:trace>
  <inkml:trace contextRef="#ctx0" brushRef="#br0" timeOffset="201123.419">7401 11468 1196 0,'4'14'24'0,"-4"-14"8"0,0 0-32 0,0 0 0 0,0 0 0 0,-4 6 0 15,-3 3 36-15,4 0 0 0,3 8 1 0,-7-11 0 16,7-6-29-16,0 0-8 0,0 0 0 0,0 0 0 16,0 0 0-16,-4 12 0 0,1-3 0 0,3 0 0 15,-4 2 0-15,4-2 0 0,0-3 0 0,-3 6 0 16,3-3 0-16,0 11 0 0,-4 1 0 0,-3 2 0 15,7-8 52-15,-4-3 10 0,4 0 2 0,0-1 0 16,4-5-103-16,-4-6-20 0,0 0-4 0</inkml:trace>
  <inkml:trace contextRef="#ctx0" brushRef="#br0" timeOffset="201302.574">7500 11318 1592 0,'-21'26'33'0,"10"-14"7"0,1-3-32 15,-1-1-8-15,4 7 0 0,0-3 0 0,0-6 44 0,7-6 6 0,0 0 2 0,0 0 0 16,0 0-32-16,0 0-5 0,0 0-2 0</inkml:trace>
  <inkml:trace contextRef="#ctx0" brushRef="#br0" timeOffset="201885.109">7694 11541 1150 0,'-3'-6'24'0,"-1"0"6"0,4 0-30 0,-3 6 0 0,3 0 0 0,0 0 0 15,0 0 57-15,0 0 6 0,0 0 1 0,-8 6 0 16,8-6 6-16,-7 0 2 0,7 0 0 0,-10 12 0 16,6-6-26-16,1 3-5 0,-8 8-1 0,8-5 0 15,-1 6-16-15,1-6-3 0,-1-1-1 0,1 4 0 16,-1-3 7-16,4 0 1 0,0-4 0 0,0 1 0 15,4 0-13-15,-4 3-3 0,3-1 0 0,-3-5 0 16,0 0-12-16,4-3 9 0,-4 0-9 0,0 0 8 16,0-3-8-16,0 0 0 0,7 0 0 0,-4-6 0 15,1 3 0-15,3-3 0 0,-4-5 0 0,-3-1 0 16,7 0 36-16,-3 0 3 0,-1 4 0 0,4-10 0 16,-3 3-63-16,0-2-12 0,-4-1-2 0,3 6-1 0,1-5 39 15,-4-1 0-15,3 9 0 0,1-3 0 0,-1-5 0 16,1 2 0-16,-1 0 0 0,1 1 0 0,-1 2-8 15,-3 0 8-15,4 6 0 0,-1 0 0 0,-3 6 0 0,0 0 0 16,0 0 0-16,0 0 0 0,0 0 0 0,0 0 0 16,0 0 0-16,0 0 0 0,0 0-12 0,0 0-2 15,4 3 0-15,-1 0 0 16,1 3 22-16,-1-3 5 0,1 6 1 0,-1-3 0 0,1 5-26 0,3 1-4 0,0 0-2 0,0 3 0 16,4 8 18-16,-8-11 0 0,4 9 0 15,0 2 0-15,0-8 0 0,-3 8 0 0,-1-5 0 0,1 2 9 16,-4-5-9-16,0 0 0 0,4 2 0 0,-4-5 0 15,-4-3 0-15,4 0 0 0,0-9 9 0,0 0-9 16,4 6 0-16,-4 6 0 0,3 2 0 0,1-8-12 16,-1-6-97-16,4-6-20 0,-3 0-4 0,-1 6-578 15</inkml:trace>
  <inkml:trace contextRef="#ctx0" brushRef="#br0" timeOffset="202222.687">8012 11523 1007 0,'-7'12'42'0,"-1"-6"-34"16,5 3 92-16,-1 0 19 0,1 2 3 0,-1 4 1 16,1-9-27-16,-1 6-6 0,1-6-1 0,-1 5 0 15,4-5-50-15,-3 0-11 0,3 3-1 0,0-3-1 16,0-6-16-16,0 6-10 0,0 0 12 0,0-6-12 16,3 6 0-16,-3-6 0 0,0 5 0 0,4-2 0 15,-1 3 0-15,1-3 0 0,-1 0 0 0,1 3 0 16,-4 0-90-16,3 6-18 0,1-1-4 0</inkml:trace>
  <inkml:trace contextRef="#ctx0" brushRef="#br0" timeOffset="202452.259">7934 11303 1257 0,'-7'9'53'16,"3"-3"-42"-16,1 0-11 0,3-6 0 0,0 0 0 15,0 0 0-15,0 0 0 0,0 0 0 0,3-3 0 0</inkml:trace>
  <inkml:trace contextRef="#ctx0" brushRef="#br0" timeOffset="203614.67">8371 11479 816 0,'0'0'16'0,"0"0"6"0,0 0-22 0,0 0 0 0,0-6 0 0,0 1 0 31,0 5 66-31,0 0 9 0,0 0 1 0,0 0 1 0,4-6 8 0,-4 6 2 0,0-6 0 0,0 6 0 16,0 0-15-16,0-6-4 0,0 6 0 0,0 0 0 15,-4-3-32-15,4 3-6 0,-7-3-2 0,0 3 0 16,0 0-28-16,0 3 0 0,0-3 0 0,0 9 0 16,-4-9 0-16,4 6 0 0,0-6 0 0,-3 6 0 15,3-1 0-15,0 4 9 0,0 3-9 0,0-3 12 16,3 0-12-16,-3 2 0 0,0-5 0 0,0 0 0 16,7-6 0-16,-7 0 0 0,7 0 0 0,-7 0 0 15,7 0 0-15,0 0 0 0,-4 6 0 0,1 0 0 16,-4 3 0-16,3 3 0 0,1-1 0 0,-1-5 0 15,4-6 0-15,0 0 0 0,0 0 0 0,0 0 0 16,0 0 0-16,0 0 0 0,0 0 0 0,0 0 0 16,0 0 0-16,0 0 0 0,4 6 0 0,-4-6 0 15,7 6 0-15,0 0 0 0,3-6 0 0,-3 3 0 16,-3 0 0-16,-4-3-11 0,0 0 3 0,10 0 0 16,-2 6 8-16,-1-6 0 0,7 5 0 0,-11-2-8 15,8 0 8-15,-4 0 16 0,3 0-4 0,-3 6-1 16,4-3-19-16,-4-6-4 0,4 12-1 0,-4-6 0 15,0-4 13-15,0 1 13 0,-7-3-2 0,3 3-1 16,-3-3-1-16,7 6 0 0,-7-6 0 0,4 3 0 16,-4-3-1-16,4 6-8 0,-4-6 12 0,0 0-4 15,3 3-8-15,-3-3 10 0,0 0-10 0,0 0 10 16,0 0-2-16,0 0-8 0,0 0 12 0,0 0-4 16,0 0-8-16,0 0 10 0,0 0-10 0,0 0 10 0,-7 6-10 15,3 0 0-15,-3 0 0 0,0-1 8 16,0-5-32-16,0 0-6 0,0 0-2 0,-3 0 0 15,3-5-25-15,-4 5-6 0,0-6-1 0,-3 3 0 16,4 0-102-16,-4-3-21 0</inkml:trace>
  <inkml:trace contextRef="#ctx0" brushRef="#br0" timeOffset="204287.905">8671 11406 1078 0,'0'0'22'0,"0"0"6"15,0 0-28-15,0 0 0 0,0 0 0 0,0 0 0 16,-7 0 60-16,0 6 7 0,4 0 1 0,-4-3 0 16,0 2-4-16,7-5 0 0,-8 0 0 0,1 3 0 15,0 3-51-15,0 0-13 0,0 3 0 0,0 3 0 0,4-1 0 16,-4 1 0-16,0 0 0 0,-1-3 0 0,1-3 17 15,7-6 1-15,-3-3 0 0,-4 3 0 0,0-3 5 0,7 3 1 16,0 0 0-16,-7 3 0 0,7-3-6 0,0 0-1 16,-4 9 0-16,4-9 0 0,0 0-9 15,0 0-8-15,0 0 9 0,0 0-9 16,0 0 9-16,-3 11-9 0,3-11 8 0,0 6-8 0,0-6 0 16,0 0 0-16,0 0 0 0,0 0 0 0,0 0 0 0,0 0 0 0,0 0 0 0,0 0 0 15,7 6 11-15,-7-6 9 0,7 6 3 0,-7-6 0 16,3 3-23-16,4 3 8 0,-7-6-8 0,4 6 0 15,3 2 0-15,-4 1 0 0,-3-9 0 0,8 6 0 16,-5 0-20-16,1 6-3 0,3-12 0 0,-4 12 0 16,1-4 23-16,-1 1 0 0,1 6 0 0,-1-9 0 15,-3 6 0-15,0-12 0 0,4 5 0 0,-4-5 0 16,0 6 0-16,3 3 0 0,-3-3 0 0,0 0 0 16,0-6 34-16,4 12 11 0,-4-7 3 0,0-5 0 15,0 0-26-15,0 0-5 0,0 0-1 0,0 0 0 16,-4 6 2-16,4-6 0 0,-3 6 0 0,-4-3 0 15,0 0-18-15,0 0 0 0,0 0 0 0,-4 0 0 16,4-3-9-16,7 0-9 0,-7 0-2 0,0-3 0 16,0 3-34-16,0 0-7 0,0-3-2 15,0 6 0-15,0-3-1 0,7 0-1 0,-7 0 0 0,-1 0 0 16,8 0-110-16,-7-6-21 0</inkml:trace>
  <inkml:trace contextRef="#ctx0" brushRef="#br0" timeOffset="204950.458">8749 11659 1094 0,'0'0'23'0,"0"0"5"0,0 0-28 0,0 0 0 0,0 0 0 0,-4 0 0 16,4 0 56-16,0 0 7 0,0 0 1 0,0 0 0 15,0 0 0-15,0 0 0 0,0 0 0 0,0 0 0 16,0 0-52-16,4-6-12 0,6 0 0 0,1 6 0 16,0-6 0-16,-1-3 0 0,4 3 0 0,-3 0 0 15,-1 1 54-15,1-1 8 0,-4 3 2 0,0 0 0 16,0 3-76-16,0 0-16 0,0 0-2 0,-7 0-1 16,0 0-1-16,0 0-1 0,0 0 0 0,0 0 0 15,0 0 53-15,0 0 10 0,7 0 2 0,-7 0 1 16,0 0-1-16,0 0-1 0,4-6 0 0,-4 0 0 15,0 0 4-15,3 0 1 0,-3-5 0 0,0-1 0 16,0 6-21-16,0 3-4 0,-3-3-1 0,-1 6 0 0,1-6-10 0,-1 6 0 16,-3-6 0-16,4-5 8 0,-1-1-8 15,-3 0-17-15,4 0 4 0,-4-2 1 16,3 14-20-16,4 0-3 0,-7 11-1 0,0-5 0 16,0 6-22-16,0 0-5 0,0 2-1 0,0 4 0 0,0-12 52 0,-4 6 12 15,4-1 0-15,-4 4 0 0,8 3 0 0,-4-1 0 0,3 4 0 16,-3 3 0-16,4-10 0 0,-4 1 0 0,3 0 0 15,1-4 0-15,-1-2 0 0,-3-3 0 0,4 0 0 0,-1 0 0 16,4 6 0-16,-3-9 0 0,3 5 0 0,3-2 0 16,-3 0 46-16,4 0 12 0,-1 3 2 0,1 0 1 15,3-6-46-15,-4-6-15 0,4 0 8 0,-3-3-8 16,6 6 44-16,1 9 6 0,0-3 1 0,-1 2 0 16,4-5-37-16,0 0-14 0,4 3 11 15,3-6-11-15,-3-6 0 0,-4 3-15 0,4-3 2 16</inkml:trace>
  <inkml:trace contextRef="#ctx0" brushRef="#br0" timeOffset="205792.355">9049 11426 1455 0,'-7'9'61'0,"0"-6"-49"16,0 3 60-16,7-6 11 0,-4 3 2 0,4-3 1 15,-3 3-29-15,3-3-5 0,-4 6-2 0,4-6 0 16,0 0-25-16,0 0-5 0,0 0 0 0,0 0-1 16,0 0-11-16,0 0-8 0,0 0 12 0,0 0-12 15,0 0 13-15,0 0-4 0,4 0-1 16,-1-6 0-16,-3 6-8 0,0 0-11 0,0 0 3 0,0 0 0 16,7 0 8-16,0 0 0 0,-3 0 0 0,3 6 0 15,-4-6 0-15,4 0 0 0,0 0 0 0,0 6 0 16,-3-6 26-16,3 0 7 0,-3 0 2 0,3 0 0 15,-4 0-25-15,4 0-10 0,0 0 8 0,0-6-8 16,0 6 8-16,0-6-8 0,0 3 8 0,1 0-8 16,-1 3 0-16,0-3 0 0,0 0 0 0,0 3 0 15,0-3 0-15,0 3 0 0,3-3 0 0,-2 3 0 16,-5 0 0-16,-3 0 0 0,7 0 0 0,-7 0 0 16,4 3 0-16,-1 0 0 0,1 3 0 0,-4 0 0 15,0 6 0-15,-4 5 0 16,4-8 0-16,-3 6 8 0,-1 0-8 0,1-4 8 0,-4 1-8 15,3-3 8-15,-3 0-8 0,0 2 8 0,0 4-8 16,0-9 8-16,0 0-8 0,0-6 8 0,-4 6-8 16,0-3 0-16,4 6 0 0,-3-4 0 0,3 1 0 15,0 3 0-15,0 3 0 0,3-6 0 0,-3 6 0 16,0-7 0-16,3 1 0 0,-3 0-8 0,0 0 8 16,7-6 0-16,-3 6 0 0,3-6 0 0,-4 9 0 15,1 2 0-15,3-11 0 0,-4 6 0 0,4-6 0 0,0 6 0 0,0-6 0 16,0 0 0-16,0 0 0 0,0 0 0 0,0 0 0 0,0 0 0 0,0 0 0 15,0 0 0-15,0 6 0 0,4 3 0 0,-1-3 0 16,-3-6 9-16,0 0 0 0,4 3 0 0,-4-3 0 16,3 9-9-16,1-6 0 0,3-3 0 0,-7 0 8 15,3 2-8-15,-3-2 0 0,0 0 0 0,8 6 8 16,-5-6-8-16,4 12 0 0,-3-6 0 16,3 0 0-16,-4-3 0 0,4-3 0 0,0-3 0 0,-3 0 0 15,3 0 0-15,-4-3 0 0,1 6 0 0,0-6 0 16,-1 6 0-16,4 0 0 0,0 0 0 0,0 0 0 15,-3 0 0-15,3 0 0 0,0 0 0 0,-4 6 0 16,4-6 0-16,1 0 0 0,-1 0 0 0,0 0 0 16,-4 6 0-16,1 3 0 0,-1 6 0 0,-3-10 0 15,0-5-52-15,0 0-10 0,7-8-2 0,-3 2 0 16,-1 0-51-16,4 3-10 0,0 0-3 16</inkml:trace>
  <inkml:trace contextRef="#ctx0" brushRef="#br0" timeOffset="206451.909">9842 10918 964 0,'0'0'20'0,"0"0"5"0,4 3-25 16,-4 0 0-16,0 6 0 0,0-4 0 0,0 1 57 0,4 6 7 0,-4-6 0 0,0 0 1 15,0 8-4-15,0 7-1 0,0 0 0 0,0-1 0 16,0-2-3-16,-4-9-1 0,8-1 0 0,-4 4 0 15,0 0-28-15,3 0-7 0,-3 5-1 0,0 4 0 16,4-3-7-16,-4 2-1 0,3-2-1 0,1 5 0 16,-1 4-11-16,1 8 0 0,-1-5 0 0,4 2 0 15,-3 0 0-15,-1-2 8 0,1-4-8 0,-1-2 0 16,1-4 0-16,-1-5 8 0,1 0-8 16,0-4 0-16,-1 1 0 0,-3-9 0 0,4 6 0 15,-4-9-11-15,0 0-31 0,0 9-6 16,0-9-2-16</inkml:trace>
  <inkml:trace contextRef="#ctx0" brushRef="#br0" timeOffset="206738.375">9839 11838 1552 0,'0'0'44'0,"0"0"10"0,0 0-43 15,0 0-11-15,0 0 0 0,0 0 0 0,0 0 39 0,0 0 5 0,0 0 2 0,0 0 0 16,0-6-38-16,-4-3-8 0,4-2 0 0,0-4 0 31,4 6-141-31,-1 3-25 0</inkml:trace>
  <inkml:trace contextRef="#ctx0" brushRef="#br0" timeOffset="207786.013">7010 12461 1310 0,'-7'6'37'0,"7"-6"8"16,0 0-36-16,0 0-9 0,0 0 0 0,0 0 0 16,0 0 53-16,0 0 9 0,-4 6 2 0,4-6 0 15,0 0-51-15,0 0-13 0,0 0 0 0,0 0 0 16,0 0 39-16,0 6 2 0,0 3 1 0,0-1 0 15,0-2-26-15,0 3-6 0,-3-3-1 0,3 6 0 16,-4 3 2-16,4 8 0 0,0 1 0 0,-3 5 0 16,3-8 0-16,0-1 0 0,-4-2 0 0,4-1 0 15,0 1-3-15,-4-6-8 0,4 5 12 0,0-5-4 16,0 3-8-16,-3-9 8 0,3 0-8 0,0 5 8 16,0-11-8-16,0 0 0 0,0 0 0 0,0 0 8 0,0 0-8 0,0 0 0 15,0 0 9-15,0 0-9 0,0 0 8 0,0 0-8 16,7 0 8-16,-3 3-8 0,-4-3 0 0,3 3-10 15,4 0 1-15,-7-3 0 0,0 0-11 0,0 0-1 16,0 0-1-16,0 0 0 0,0 0 9 0,0 0 1 0,4-9 1 16,-1-2 0-16,-3 5 11 0,0-12 0 15,4 3 0-15,-4-8 0 0,0-1-12 0,0-5 4 0,3-6 0 16,-3 5 0-16,0 7 24 16,0-1 4-16,-3 4 2 0,3 2 0 0,0-17-46 15,0-3-8-15,3-7-3 0,-3 7 0 0,0 9 35 0,0 2 0 0,0 13 0 0,0-1 0 16,0-6 0-16,0 7 19 0,0-7-3 0,-3 9 0 15,3-5 8-15,0-1 0 0,0 6 1 0,-4 4 0 16,4-4 12-16,0-3 3 0,0 9 0 0,0 0 0 16,0 3-20-16,0 3-3 0,0 0-1 0,0 0 0 15,0 0-16-15,0 0 0 0,0 0 0 0,0 0 0 16,0 0 0-16,0 0-9 0,0 0 9 0,0 0-8 16,0 0 8-16,4-6 0 0,-1 4 0 0,1-1 0 15,6 0 0-15,-3 3 0 0,-3 0 0 0,3 0 0 16,4 0 0-16,-4-6 0 0,0 6 0 0,3-6 0 15,1 0 0-15,-1 6 0 0,1-6 0 0,0 6 0 16,-1 0 0-16,1 0 0 0,3 6-9 0,-4-6 9 16,1 12-18-16,0-12 1 0,3 6 0 0,-4-3 0 15,1 0-7-15,-4-1 0 0,4 1-1 0,-4-3 0 16,0 3-40-16,3-3-8 0,1 0-2 0</inkml:trace>
  <inkml:trace contextRef="#ctx0" brushRef="#br0" timeOffset="208089.784">7006 12467 1011 0,'0'0'28'0,"4"-12"8"0,-4-2-36 0,3-4 0 0,1-6 0 0,-4-2 0 16,3 5 92-16,4 7 11 0,-3 2 2 0,-1 0 1 15,-3 9-33-15,7 12-6 0,0-3-2 0,-3 6 0 16,3-1-30-16,0 10-7 0,-3 3 0 0,3-7-1 16,0-2-7-16,0-3-2 0,0-3 0 0,0-1 0 15,0-2-18-15,0 6 0 0,0-9-13 0,0 0 5 16,0 0 8-16,-3 0 0 0,6 0 0 0</inkml:trace>
  <inkml:trace contextRef="#ctx0" brushRef="#br0" timeOffset="208373.224">7345 12517 1337 0,'0'0'56'0,"0"0"-44"16,0 0 41-16,0 0 9 0,-4-6 2 0,4 6 0 16,0 0 0-16,0 0 0 0,0 0 0 0,-3 6 0 15,3-6-11-15,0 0-1 0,0 0-1 16,0 0 0-16,-7 6-37 0,7 0-14 0,-4 0 11 0,4 0-11 15,0-6 0-15,0 0 0 0,0 0 0 0,0 5 0 16,0-5-90 0,0 0-24-16,0 9-5 0</inkml:trace>
  <inkml:trace contextRef="#ctx0" brushRef="#br0" timeOffset="208616.262">7348 12170 908 0,'-3'9'38'0,"3"-3"-30"16,-4 0 5-16,1 6 2 0,3-1 0 0,-7-5 0 31,7 6-36-31,-4-6-7 0</inkml:trace>
  <inkml:trace contextRef="#ctx0" brushRef="#br0" timeOffset="209166.418">7493 12467 1362 0,'0'0'38'0,"4"6"10"16,-1 0-39-16,-3 3-9 0,4-3 0 0,-1-1 0 15,-3-5 69-15,0 0 12 0,0 0 3 0,4 12 0 16,-4 0-34-16,3 9-6 0,-3 5-2 0,4 0 0 16,-4-8-22-16,0-3-5 0,3 2-1 0,-3-5 0 15,0-3-4-15,0 3-1 0,0 0 0 0,-3-1 0 16,3-5-1-16,0 0-8 0,0-6 12 0,0 0-4 16,0 0 0-16,0 0-8 0,0 0 12 0,0 0-4 15,0 0-8-15,-4-12 10 0,4 1-10 0,-3-1 10 0,3-3-10 16,0-8-12-16,3-4 2 0,-3 4 1 0,0 5-1 15,0 9 0-15,4 0 0 0,-4 0 0 0,3 1 10 0,-3-1-10 0,7-3 10 16,-7 3-10-16,4 0 10 0,-4 6 0 16,0 3 0-16,0 0-8 0,3-2 8 0,-3 2 0 0,4-3 0 15,-1-9-8-15,1-6 8 0,3-11 0 16,-4-4 0-16,5 7 0 0,-5 11 0 16,1 12 0-16,3 18 0 0,0-3 0 0,0-6 0 0,-4 5 0 15,4-11 0-15,-3 6-8 0,3-6-12 0,0 9-3 16,-3-6 0-16,6 3 0 0,-3 3 23 0,4 3 13 0,-8 11-1 0,4-14-1 15,-3 0-11-15,3-3 0 0,-4-3 0 0,1 5-11 16,0 7 3-16,-1-3 0 0,1-3 0 0,-1 11 0 16,-3 7 8-16,4-4 0 0,-4 4 0 0,0-1 0 15,0-11 0-15,3-3 0 0,-3-12 8 0,0 0-8 16,0 0-152-16,0 0-34 0</inkml:trace>
  <inkml:trace contextRef="#ctx0" brushRef="#br0" timeOffset="209441.964">7825 12496 1337 0,'0'0'28'0,"0"0"6"16,0 0-34-16,0 0 0 0,0 0 0 0,0 0 0 0,0 0 58 16,0 0 5-16,0 0 1 0,-4 12 0 0,4-3 0 15,-3 3 0-15,3-6 0 0,0 3 0 0,0 8-52 0,0 1-12 0,3-1 0 0,-3 7 0 16,4-9 0-16,-4 2 0 0,3-11 0 0,-3 3 0 16,0-3-100-1,0-6-22-15</inkml:trace>
  <inkml:trace contextRef="#ctx0" brushRef="#br0" timeOffset="209618.274">7796 12226 1337 0,'0'9'56'15,"0"-3"-44"1,0 0-61-16,0-3-12 0,-3-1-3 0</inkml:trace>
  <inkml:trace contextRef="#ctx0" brushRef="#br0" timeOffset="210204.26">8244 12394 1579 0,'0'0'32'0,"0"0"10"0,-7 0-34 0,0 0-8 0,0-6 0 0,0 0 0 16,-3 0 72-16,3-3 12 0,-1-3 2 0,-2 12 1 15,3 12-1-15,-4 15 0 0,-3 5 0 0,4-9 0 16,-1 1-33-16,4-12-6 0,-4-1-2 0,4 1 0 16,0-3-19-16,-3-3-4 0,3 6-1 0,-4-9 0 15,11-3-12-15,-7 0-9 0,7 0 12 0,-4-3-12 16,4 3 0-16,0 0 0 0,0 0 0 0,0 0 0 15,0 0 0-15,0 0 0 0,0 0 0 0,0 0 0 16,0 0-11-16,4 9 11 0,3-4-12 0,-7-5 12 16,7 9-8-16,-7-9 8 0,4-3 0 0,6 3 0 15,-6-11 0-15,3 2 0 0,-4-3 0 0,4-9 0 16,0 13 12-16,-3-1 8 0,3 3 3 0,-3 0 0 16,3 6-37-16,-7 0-7 0,0 0-2 0,0 0 0 15,3 6 23-15,1 3 0 0,-1 2 0 0,4 1 0 16,-7-12-9-16,0 0 9 0,0 0 0 0,0 12 0 15,0-6 0-15,0 3-8 0,0-3 8 0,0 8 0 16,-7 7 0-16,4-4 0 0,-4 10-8 0,3 2 8 16,-3-5-32-16,0 2-2 0,3-8-1 0,-3 5 0 0,0-8 45 15,4 3 9-15,-4-12 1 0,3 8 1 0,1-5-21 0,3-3 0 16,0-6 0-16,0 0 0 16,0 0-27-16,0 0 0 0,0 0 0 0,0 0 0 15,0 0-22-15,-4-9-5 0,4 3-1 0,0-5 0 16,0 11-7-16,0-3-2 0,0 3 0 0</inkml:trace>
  <inkml:trace contextRef="#ctx0" brushRef="#br0" timeOffset="210864.627">8442 12482 843 0,'0'0'24'0,"0"0"5"0,0 0-29 15,0 0 0-15,0 0 0 0,0 0 0 0,0 0 107 0,0 0 15 16,0 0 3-16,0 0 1 0,0 0-50 0,0 0-9 0,0 0-3 0,0 0 0 16,0 0 26-16,0 0 5 0,0 0 1 0,0 0 0 15,-7 3-52-15,0 0-11 0,0 3-1 0,-4-4-1 16,4 4-31-16,0 3 8 0,-3-3-8 0,-1 0 0 16,4 0 0-16,-4 0 0 15,1-6 0-15,3 0 0 16,-4 0 0-16,4 0 0 0,3-6 0 0,-3 0 0 0,4 6 0 0,3 0 0 0,-7 0 0 0,7 0 0 15,-4 6 0-15,4-6 0 0,0 0 0 0,-7 6 0 16,4 5 0-16,-1 7 0 0,1 3 0 0,3 2 0 16,0-8 0-16,0-3 0 0,0-6 0 0,0 5 0 15,0-11 0-15,0 0 0 0,0 0 0 0,0 0 0 16,3 0 0-16,4 0 0 0,0 0 0 0,4 0 0 16,-4 0 0-16,0 6 0 0,4-6 0 0,-4 0 0 15,0 3 34-15,-4 0 4 0,-3-3 1 0,7 3 0 16,0 0-26-16,0 3-5 0,0-3 0 0,1 3-8 15,-5-6 8-15,1 3-8 0,3-3 0 0,-7 0 0 16,0 0 0-16,0 0 8 0,0 0-8 0,0 0 0 16,0 8 12-16,3 4-4 0,-3-6 0 0,4 3-8 15,-4-3 11-15,0 3-11 0,0-4 10 0,0 4-10 16,0-3 13-16,-4 0-3 0,4-6-1 0,0 6 0 16,-3 0-9-16,-1 0 12 0,-3 2-12 0,4-2 12 15,-5 0-20-15,5 0-4 0,-4-3-1 0,3 0 0 16,-3 0-12-16,0 6-3 0,0-9 0 0,-3 6 0 15,3-6-57-15,-1 6-12 0,1-6-3 0,0 0 0 16,0 0-22-16,0 0-5 0</inkml:trace>
  <inkml:trace contextRef="#ctx0" brushRef="#br0" timeOffset="211435.014">8622 12549 1317 0,'-7'30'27'0,"0"-7"8"0,0-5-35 0,0-6 0 0,0-3 0 0,0 2 0 16,-1-2 97-16,-2 0 13 0,-1-3 2 0,4 0 1 15,0 0-43-15,0 2-9 0,0-2-1 0,4-6-1 16,3 0-35-16,-7 6-6 0,3 0-2 0,4-6 0 16,0 0-16-16,0 0 0 0,0 0 0 0,-4 6 0 15,1-3 0-15,3 3 0 0,0 3-10 0,0 2 10 16,0-2-9-16,0 3 9 0,0-6-12 0,3 0 12 15,-3 5 0-15,4 1 0 0,0-3 0 0,-1 3 0 16,1-6 0-16,3 5 0 0,-4-8 0 0,4 3 0 0,0-3 0 16,0 3 0-16,4-6 9 0,-1 0-9 0,1-3 8 15,0-3-8-15,-1-3 0 0,1-2 8 0,-1-1-8 16,1 0 0-16,0-3 0 0,-4 4 0 16,0-1-15-16,3-3 5 0,-3 3 1 0,-3-2 0 15,3-1 9-15,-4 3 0 0,1-2 0 0,0 2 0 16,-4-3 0-16,-4 0-10 0,4-8 1 0,-7 8 0 15,3-2-20-15,-3 5-4 0,4 3-1 0,-4 0 0 0,0 3 34 0,-4-3 0 0,4 7 0 16,-7-1 0-16,3-3-11 0,-3 0 11 0,4-6-10 16,-4 3 10-16,-1 3-53 15,1 6-5-15,4 9-1 0,-1 3 0 0,-3 3 47 0,7 11 12 0,-4 6 0 0,4-2 0 16,0-4-22-16,4-5 1 0,-1-3 0 0,1 5 0 16,3-11 8-16,0 0 1 0,0 5 1 0</inkml:trace>
  <inkml:trace contextRef="#ctx0" brushRef="#br0" timeOffset="211972.366">8788 12679 1337 0,'0'0'28'0,"0"0"6"0,0 0-34 16,0 0 0-16,0 0 0 0,0 0 0 0,0 0 58 16,0 0 5-16,0 0 1 0,0 0 0 15,0 0 0-15,0 0 0 0,0 6 0 0,0 5 0 16,0 1-52-16,0-6-12 0,0 0 0 0,-4-3 0 0,4 6 54 16,-3 2 8-16,3 1 2 0,-4-3 0 0,1 3-53 0,3-6-11 0,-4 2 0 15,4-2 0-15,0-6 8 0,0 0 4 0,0 0 0 0,0 0 1 16,0 0-13-16,0 0-15 0,0 0 3 15,4-11 1-15,3 2 11 0,0 3 16 0,-4-12-4 0,4 4-1 16,-3 2-11-16,-1 0-16 0,-3 0 4 0,4-2 1 16,-1 2 11-16,-3 0 0 0,4 6 0 0,-1-6 0 15,-3 7 0-15,0 5 0 16,0 0 0-16,0-6 0 0,0 6 0 0,0 0 0 16,0-6 0-16,0 6 0 0,0 0 0 15,0-3 0-15,0 3 0 0,0 0 0 0,0 0 0 0,0 0 0 0,0 0 0 0,0 0 0 16,4-6 0-16,7 6 0 0,-1-3 0 0,-3 3 0 15,4-3 0-15,-1 3 0 0,1-3 0 0,0 6 0 16,-1 3 0-16,-3 3-12 0,4 3 12 0,-4 5-12 16,3-8-5-16,-3 0-2 0,1 0 0 0,-5 2 0 15,1 1 19-15,3 0-12 0,-4 0 12 0,-3 5-10 16,4-2 10-16,-4-3 0 0,0 5 0 0,0 1-8 16,-4 3 8-16,1-7 9 0,3 4-1 0,-7-3-8 15,3-1 27-15,4-8-2 0,0-6 0 0,0 0 0 16,0 0-5-16,0 0 0 0,0 0-1 0,0 6 0 15,0-3-59-15,0 3-11 0,4-3-2 0</inkml:trace>
  <inkml:trace contextRef="#ctx0" brushRef="#br0" timeOffset="212708.428">9229 12511 1485 0,'0'0'63'16,"0"0"-51"0,0 0 42-16,0-3 8 0,0-3 2 0,0 3 0 15,3 3-32-15,1 0-5 0,-1 0-2 0,1 0 0 16,-4 0-25-16,0 0 0 0,0 0 0 0,0-3 0 16,0 3 0-16,0 0 0 0,0-5 0 0,0 5 0 15,0 0 0-15,0 0 0 0,0 0 0 0,0 0 0 16,0 0-8-16,0 0-8 0,-7-3 0 0,7 3-1 15,-11 3 4-15,4 0 1 0,-3-1 0 0,2 1 0 16,-2 6 12-16,3 0 0 0,0-3 0 0,0 6 0 16,0-6 15-16,0 8 5 0,3-5 2 0,-3 0 0 15,7-9 23-15,-7-6 5 0,3-6 1 0,-3 3 0 16,7 9-10-16,0 12-1 0,-3 3-1 0,3-3 0 16,0-6-26-16,0 5-5 0,3-5 0 0,-3-3-8 15,4 3 14-15,-4-3-4 0,3 0-1 0,-3-3 0 0,0 0 3 0,7 3 0 16,-7-3 0-16,4-3 0 0,-4 3-12 0,7-3 12 0,-7 3-12 15,7 0 12-15,0 0-12 0,-3 3 0 0,3-3 0 16,0 3 8-16,-7-3-8 0,0 0 0 16,0 0 0-16,7 0 0 0,-7 0 0 0,7 3 0 0,0 3 0 15,-3-6 0-15,-4 0 0 0,10 0 0 0,-3 0 0 16,-7 0 0-16,0 0 0 0,0 0 0 0,0 0 0 16,0 0 0-16,7 6 0 0,0-6 0 0,0 5 0 15,0-5 0-15,0 6 0 0,0-6 0 0,1 6 0 16,-1-3 0-16,-4 0 0 0,1 0 0 0,-1 0 0 0,1 3 0 15,-4-3 0-15,3 3 0 0,-3 0 0 0,0 5 0 16,0-5 9-16,0 0 0 0,-3 3 0 0,3 0 0 16,-4 2-9-16,1-5-12 0,-1 3 2 0,1 3 1 15,-4-6 9-15,-1 0 8 0,1 2-8 0,0-2 11 16,4 0-11-16,-1 0 0 0,1-3-12 0,-1 3 12 16,4-6-20-16,-3 3 3 0,3-3 1 0,0 0 0 15,0 0-19-15,0 0-3 0,0 0-1 0,-7-3 0 16,7 3-21-16,-7 0-4 0,0 0 0 0</inkml:trace>
  <inkml:trace contextRef="#ctx0" brushRef="#br0" timeOffset="214108.119">9775 12000 624 0,'0'0'12'0,"0"0"-12"16,0 0 0-16,0 0 54 0,0 0 8 0,0 6 2 15,0 11 0-15,0 1 0 0,4-1 0 0,-4-2 0 0,0 9 0 16,0-13 0-16,0 7 0 0,-4 9 0 0,4-1 0 16,0-2 0-16,4-7 0 0,-4 7 0 0,0 2 0 15,0-5 0-15,-4 2 0 0,1 7 0 0,-1-1 0 16,1-3-20-16,3 7-4 0,0 2-1 0,0-14 0 16,0-1-11-16,0-5-3 0,0-15 0 0,0 6 0 15,0 3-25-15,0 2 0 16,0 7 0-16,3-6 0 0,-3-12 0 0,0-6 0 0,4-6 0 0,-1 6 0 31,1-3-97-31,-4 9-25 0,0 0-5 0</inkml:trace>
  <inkml:trace contextRef="#ctx0" brushRef="#br0" timeOffset="214365.372">9712 12935 1361 0,'0'0'37'0,"0"0"-29"16,0-9-8-16,0 0 0 0,0 3 0 0,0 0 0 31,0-6-50-31,0-2-11 0</inkml:trace>
  <inkml:trace contextRef="#ctx0" brushRef="#br0" timeOffset="-208334.454">5824 14454 817 0,'0'-23'34'16,"-3"11"-34"0,-1 6 65-16,8 6 7 0,-1 6 0 0,4 0 1 15,-7-3-7-15,4 0-2 0,-4-3 0 0,0 0 0 16,3 0-51-16,-3 6-13 0,4-6 0 0,0 0 0 0,-4 0 0 0,3-6 0 0,1 3 0 15,-1 0 0-15,-3 3 0 0,4 3 0 0,-4 6 0 0,3-3 0 16,-3-12 0-16,4 0 0 0,-4 0 0 0,3 3 0 16,-3 3 0-16,0 0 0 0,0 6 0 0,0-6 0 15,0 0 0-15,0 0 0 0,0-3 0 0,0 3 0 16,0 0 54-16,4 6 8 0,-1 6 2 0,1-1 0 16,-4-5-16-16,-4 6-4 0,1 0 0 0,-1 0 0 15,4 2-19-15,-3 1-4 16,-1 8-1-16,4 1 0 0,-3 0 28 0,-1 5 6 15,1 0 1-15,-4-2 0 0,7-1-37 0,-4-8-7 0,0-3-2 16,1 2 0-16,-1 1-9 0,4-3 0 0,-3 2 0 0,-1 1 0 16,4-1 38-16,0 7 6 0,-3-3 0 0,3-10 1 15,0 4-34-15,0-3-11 0,0-12 0 0,0 0 0 16,0 0 12-16,0 0-4 0,0 0 0 0,0 0-8 16,0 0 12-16,0 0-4 0,0 0 0 0,0 6-8 0,0-6 8 0,0 6-8 15,0-6 0-15,0 5 0 0,-4 1 0 0,4 3 0 16,0-9 0-16,0 9 0 0,-3 0 0 0,3-3 0 15,-4 0 0-15,4-6 10 16,0 0-110-16,-3 8-23 0,3-8-4 0,3 15-1 16,-3-9 59-16,0-6 11 0,0 0 2 0,0 0 1 15,0 0-14-15,4 9-3 0,-4-9-1 0,0 0 0 16,0 0-29-16,0 0-6 0,0 0 0 0,0 0-202 16,0 0-40-16</inkml:trace>
  <inkml:trace contextRef="#ctx0" brushRef="#br0" timeOffset="-206738.715">5789 15060 1090 0,'0'-3'31'0,"-3"-3"6"0,3 6-29 0,0-3-8 0,0 3 0 0,0 0 0 16,0 0 100-16,0 0 20 0,0 0 3 0,0 0 1 16,-4-6-100-16,4 6-24 0,-4-6 0 0,4 6 0 15,0 0 49-15,0 0 5 0,0 0 1 0,0 0 0 16,0 0-37-16,0 0-7 0,0 0-2 0,0 0 0 16,0 0-9-16,-3-5 0 0,3-1 0 0,0 6 0 15,0 0 0-15,0 0 0 0,0 0 0 0,0 0 0 16,3 6 0-16,5-3 0 0,-5 2 0 0,1-2 0 15,3 3 0-15,0-3 0 0,-4-6 0 0,4 3 0 16,0 3 0-16,0-3 0 0,0 6 0 0,-3-6 0 16,3 0 0-16,0-3 0 0,-3 0 9 0,3-6-1 15,0 6-8-15,0 0 12 0,0 1-4 0,3 2 0 16,-2 0-8-16,-1 0 9 0,3 2-9 0,1-2 10 16,-1 0-21-16,1-2-4 0,-1-1-1 0,1 3 0 15,3 3 28-15,-3 2 4 0,-1 7 2 0,8-3 0 16,-11 3-18-16,4 0 0 0,-1 2 0 0,1-2 0 15,-1-6-20-15,1-3 1 0,0 0 1 0,-1-3 0 16,1 6-34-16,-1-6-8 0,1 6 0 0,3-6-1 16,-7 0-103-16,7 0-20 0,-3 0-4 0</inkml:trace>
  <inkml:trace contextRef="#ctx0" brushRef="#br0" timeOffset="-206346.107">6442 14845 1037 0,'-4'3'44'15,"4"9"-36"1,-3-3 28-16,-1 3 4 0,-3-1 2 0,4-2 0 16,-1 3 23-16,4 3 5 0,-3-1 1 0,3-2 0 15,-4 3-33-15,4-3-6 0,0-1-2 0,0 7 0 16,-4-9 14-16,4 0 4 0,0 2 0 0,4 1 0 15,-4-12-23-15,0 0-4 0,0 6-1 0,0-6 0 16,0 9-20-16,0 3 0 0,0-12 0 0,4 6-8 16,-4-6 8-16,3 5 0 0,-3-5 0 0,0 0 0 15,4 9-53-15,-4-9-9 0,7 6-2 0</inkml:trace>
  <inkml:trace contextRef="#ctx0" brushRef="#br0" timeOffset="-206094.661">6325 14407 1736 0,'0'0'73'16,"-3"3"-58"-1,-1-3 6-15,-3 0 2 0,7 3 0 0,0 0 0 16,0 3 18-16,0 0 4 0,0 9 1 0,-3-4 0 16,3-5-74-16,3-6-14 0,-3 0-3 0,4 0-1 15,3-6-117-15,0 1-23 0</inkml:trace>
  <inkml:trace contextRef="#ctx0" brushRef="#br0" timeOffset="-205104.659">6862 14819 1094 0,'0'0'23'0,"0"0"5"16,0 0-28-16,0 0 0 0,0 0 0 0,0 0 0 16,0 0 56-16,-8 0 7 0,8 0 1 0,0 0 0 0,0-12 0 0,-3 6 0 0,3 0 0 15,0 1 0 1,0 2 0-16,0 3 0 0,-4-6 0 0,4 6 0 0,0 0-52 16,0 0-12-16,-3 6 0 0,-1-1 0 0,1-5 40 0,-4-2 4 0,3-1 2 15,-3 0 0 1,0 0-30-16,0 3-5 0,4 3-2 0,-5 0 0 15,1 2-9-15,4-2 0 0,-4 3 0 0,-4 0 0 16,1 0 9-16,3 0 0 0,0-6 0 0,0 6 0 0,-1 3-18 0,1 2-4 0,0 10-1 0,-3-6 0 16,3-4 14-1,0 7 0-15,0-6 0 0,0-3 0 0,0 2 9 0,3-11 2 0,0 6 0 0,4-6 0 16,0 0-11-16,-3 6 0 0,3 0 0 0,0-6 0 16,0 0 0-16,0 0 0 0,0 0 0 0,0 0 0 15,0 0 0-15,0 0 0 0,0 0 0 0,0 0-11 16,0 0 11-16,0 0 0 0,0 0-9 0,3 9 9 15,-3-9 0-15,4 6 0 0,-4-6 0 0,4 9 0 16,-4-9 0-16,0 0 10 0,0 0-1 0,7 5 0 16,-7-5-9-16,3 15-11 0,4-9 3 15,-7-6 0-15,0 0 8 0,0 0 11 0,0 0-3 0,0 0 0 16,0 0-8-16,7 0 0 0,0-6 0 0,-7 6 0 16,7 0 0-16,0 0 0 0,0 0 0 0,0 6 0 15,1-6 0-15,-1 0 0 0,0 0 0 0,0 6 0 16,0-6 0-16,3 0 0 0,-3 6 0 0,-3 0 0 15,3-3 0-15,-4 2 12 0,5-2-12 0,-5 6 12 16,1-3-12-16,-1 0 0 0,1 0 0 0,-1 0 0 16,-3 0 0-16,0 0-9 0,0-1 9 0,0 4 0 15,0-3 0-15,-3 3-8 0,3-3 8 0,0 3 0 16,0-3 0-16,-4-1 0 0,4 1 11 0,0 0-11 16,0-6 0-16,-7 6 0 0,7-6 0 0,-7 3-12 0,7-3 40 15,-7 3 8-15,3 0 1 0,4-3 1 0,-3 0-10 16,-4 0-1-16,-4 0-1 0,4-3 0 0,0 3-36 0,0 0-7 15,0 0-2-15,-4 0 0 16,8 0-21-16,-4-6-4 0,3 3 0 0,1-3-1 16,3 6-15-16,0 0-4 0,0 0 0 0,-7 6 0 15,7-6-132-15,0 0-28 0,0 0-4 0</inkml:trace>
  <inkml:trace contextRef="#ctx0" brushRef="#br0" timeOffset="-203900.164">7624 14025 1094 0,'-8'-9'46'16,"1"3"-37"-1,4 1 31-15,-4 2 5 0,3 0 2 0,1 0 0 16,-4 0 2-16,7 3 1 0,0 0 0 0,0 0 0 16,-7 6-23-16,3 0-5 0,1 5-1 0,-1-5 0 15,4 6-9-15,-3 0-1 0,3 2-1 0,0 4 0 16,0-9 29-16,0 6 5 0,3-1 2 0,-3 4 0 15,0-6-22-15,4 11-5 0,-4-2-1 0,0 8 0 0,3 4-18 0,-3-4 0 16,0 9 0-16,0-3 0 0,0 4 0 0,0-7 0 0,0 3 0 16,4 4 0-16,-8-7 0 0,4-3 0 15,0 4 0-15,0-1 0 0,-3-3 0 0,3 1 0 16,-4-1 0-16,1-5 0 0,3-4 0 0,-4 7 0 16,4-7 0-16,0 7 0 0,-4-4 0 0,4 4 0 0,0-13 0 0,0 13 0 15,0-1-11-15,4-5-5 0,-4-3-2 16,4-10 0-16,-4-8-32 15,0 0-6-15,0 0-2 0,0 0-400 0,3 15-80 0</inkml:trace>
  <inkml:trace contextRef="#ctx0" brushRef="#br0" timeOffset="-203598.2">7645 15278 1709 0,'0'0'48'0,"0"-3"12"0,-4-3-48 0,8 0-12 0,-4 0 0 0,7 6 0 15,-4-6 18-15,-3 6 2 0,0 0 0 16,0 0 0-16,0 0 15 0,0 0 3 0,0 0 1 0,0 0 0 16,0 0-24-16,0 0-5 15,4-3-1-15</inkml:trace>
  <inkml:trace contextRef="#ctx0" brushRef="#br0" timeOffset="-201157.362">5613 15663 198 0,'0'0'0'0,"0"-9"8"0,3-964-8 0,1 1937 11 0,-1-970-11 0,-3 6 0 0,0 0 0 0,4 0 0 15,3-6 36-15,-7 6 6 0,3 0 1 0,4-11 0 0,-3-4 25 0,0 9 6 16,-4 6 1-16,0 0 0 0,0 0-3 0,0 0 0 15,0-9 0-15,0 9 0 0,0 0-32 0,0 0-6 16,0 0-2-16,0 0 0 0,0 0 1 0,0 0 0 16,0 0 0-16,0 0 0 0,0 0 16 0,0 0 3 15,0-6 1-15,0 6 0 0,0 0 6 0,0 0 1 16,0-9 0-16,0 9 0 0,0 0-16 16,0 0-2-16,0 12-1 0,0 0 0 15,0 3-8-15,0 2-1 0,0 1-1 0,0 11 0 0,0 1-6 0,-4 2-1 16,4 3 0-16,-4 1 0 0,-3-1-6 0,4-3-2 15,-1 3 0-15,1 1 0 0,-1-7 0 0,1 4-1 16,-1-4 0-16,1 0 0 0,3 1-15 0,-4-4 8 16,4-2-8-16,0 2 0 0,0-5 0 0,0-4-8 15,4 1-1-15,-4 0 0 0,0-12 9 0,3 2 0 0,-3-8 0 0,0 0 0 16,0 0 0-16,0 0 0 0,0 0 0 0,0 0 0 16,0 0 28-16,0 0 8 0,0 0 2 0,0 0 0 15,0 0-10-15,0 0-1 0,4 6-1 0,-4-6 0 16,0 0-26-16,0 0-19 0,0 0 3 0,0 0 1 15,0 0 24-15,0 0 5 16,0 0 1-16,0 0 0 0,3 0-27 0,1 3-6 0,-1-3-1 16,4 3 0-16,0-3 8 0,1 0 2 0,-5 0 0 15,4-3 0-15,-3 0-22 0,6-6-4 16,-3 6-1-16,4 1 0 0,-1 2 36 0,1 0-8 0,3 0 8 0,-3 0 0 16,3 2-40-1,3 4-4-15,-2 0 0 0,-5 3-1 0,4 3-30 0,0 2-5 16,0 4-2-16,-3-3 0 0,0-3-12 0,-1-4-2 15,1 1-1-15</inkml:trace>
  <inkml:trace contextRef="#ctx0" brushRef="#br0" timeOffset="-200853.974">5944 16018 1198 0,'0'3'34'0,"4"3"7"0,-4-6-33 15,0 0-8-15,0 0 0 0,0 0 0 0,0 3 54 0,-4 12 9 0,4-3 1 0,0 2 1 16,0-2-21-16,0 0-4 0,0-3 0 15,0 2-1 1,-3 1-15-16,3 0-4 0,0 0 0 0,0-4 0 0,-4 1-11 0,4 3-9 0,0-3 12 0,0-3-12 31,0 0-31-31,4 0-13 0,-4 2-2 0</inkml:trace>
  <inkml:trace contextRef="#ctx0" brushRef="#br0" timeOffset="-200647.154">6092 15801 741 0,'0'0'16'0,"-3"6"3"0,-1 0 1 0,1 5 2 0,-1-8-22 16,1 6 0-16,3-3 0 0,-4 3 0 0,4-9 34 0,0 0 2 15,0 0 1-15,0 0-404 0</inkml:trace>
  <inkml:trace contextRef="#ctx0" brushRef="#br0" timeOffset="-200147.594">6484 15998 1036 0,'0'0'23'0,"-7"-3"5"0,0 0 0 0,0 0 1 0,-4-3-29 0,4 3 0 0,0 0 0 0,0 3 0 16,0-3 57-16,0 6 6 0,0-3 1 0,0 3 0 15,-4-3-52-15,4 0-12 0,0 3 0 0,0 3 0 16,0 0 52-16,0 3 7 0,0-3 1 0,3 2 1 16,-3 4-46-16,0 3-15 0,4-3 8 0,-1-4-8 15,1 1 55-15,-1 0 7 0,1-3 2 0,3-6 0 16,0 0-52-16,0 0-12 0,0 0 0 0,0 0 0 16,0 0 0-16,0 9 0 0,0 0 0 0,0-9 0 15,0 0 0-15,0 0 0 0,0 0 0 0,0 0 0 16,0 0 0-16,0 0 0 0,7 0 0 0,-7 0 0 15,10 0 0-15,1-3 0 0,-4 3 0 0,-7 0 0 16,11 3 0-16,-1 0 0 0,-3 2 0 0,4 1 0 16,-1 6 0-16,-3-9 0 0,1 3 0 0,-1 0 0 15,0 0 26-15,-4 2 2 0,1 7 1 0,-1-3 0 16,-3-3-19-16,0 5-10 0,0 4 10 0,0-6-10 16,0 3 13-16,-3-1-3 0,3-2-1 0,-4-3 0 15,1-6-1-15,-1 3-8 0,1-3 12 0,-4-6-4 16,-1 0-46-16,1-6-10 0,-7 0-1 0,0-6-1 15,4 1-114-15,-5-1-22 0,-2-6-5 0</inkml:trace>
  <inkml:trace contextRef="#ctx0" brushRef="#br0" timeOffset="-199562.351">6678 16086 1468 0,'0'0'32'0,"-3"6"8"0,-4 0 0 0,7-6 1 0,0 0-33 0,0 0-8 15,0 0 0-15,0 0 0 0,0-6 60 0,0 6 9 16,0 0 3-16,0 0 0 0,0 0-42 0,0 0-8 16,0 0-2-16,0 0 0 0,0 0-8 0,3 6-3 15,1 0 0-15,-1 0 0 0,4 2-9 0,0 1 0 16,0 0 0-16,4-3 0 0,-4-3 0 0,0-3 0 0,4 0 0 0,-1 0 0 16,-3-3 0-16,4 3 10 0,6-6-10 0,-10 3 10 15,4-12-10-15,0 4-9 0,-4-1 9 0,0 9-13 31,0 6-11-31,0 0-3 0,0 0 0 0,0-3 0 0,-7 0 27 0,0-6 0 16,3-12 0-16,-3 6 0 0,-3 1 18 0,3 11 9 0,-4 11 1 0,4-11 1 16,-7-14-46-1,-3 11-10-15,-1 12-1 0,1-6-1 0,-1-15 29 0,0 3 0 0,4 6 0 16,-10 3 0-16,3 3-24 0,0 0 0 0,-1 0 1 0,-2 0 0 16,6 0 23-16,-3 3 18 0,4 2-3 0,2 1-1 15,1 6-2-15,-3-3-1 0,6 2 0 0,1 4 0 16,-1-9-11-16,1 6 0 0,3-1 0 0,3 4 0 15,-3-6 0-15,0-1 0 0,4 4 0 0,-1-3 0 16,8 0 0-16,-4-6 10 0,-4 2-10 0,8 4 10 16,-4-3-2-16,4-3 0 0,-1 0 0 0,1 0 0 15,-4 2-8-15,3-8 0 0,5 6 0 0,-5-3 0 16,-3 0-19-16,7 0-9 0,-3-3-1 0,-1 0-1 16,-2 0-170-16,2-6-33 0</inkml:trace>
  <inkml:trace contextRef="#ctx0" brushRef="#br0" timeOffset="-199025.926">6914 16054 1314 0,'0'0'37'0,"0"0"8"0,0 0-36 0,-3 6-9 0,-1 5 0 0,4-11 0 16,-3-6 104-16,3 6 20 0,0 0 3 0,0 0 1 15,0 0-65-15,0 0-13 0,0 0-2 0,0 0-1 16,0-5-24-16,0-1-5 0,3 0-1 0,-3 6 0 16,4 9-17-16,-1-1 0 0,-3-8 0 0,8 6 0 15,-1-3 14-15,0 0-1 0,3 3 0 0,1-18 0 16,-1-5-13-16,1 5 0 0,0 0 0 0,-1 21 0 16,-3 6 0-16,4-9-16 0,3-15 1 0,-11 9 1 15,8 14 22-15,-4-5 5 0,0 0 1 0,0 0 0 16,-3-6-14-16,3-6 0 0,-4-12 0 0,1 9 0 15,-4 6-11-15,0 0-1 0,3 6-1 0,-3 3 0 16,0-3 13-16,0-6 0 0,0 6 0 0,-3 0 0 16,-1 0 0-16,4-6 0 0,-3 5 0 0,-1 1 0 0,1 6 26 15,3-12 8-15,0 0 2 0,-7 0 0 16,0 3-28-16,-1 3-8 0,5 3 0 0,-1-3 0 16,4-6 8-16,-7 5-8 0,7 1 0 0,-7 3 0 15,7-9 0-15,-7 6 0 0,7 6 0 0,-3-6 0 16,-1 0 0-16,1 2 0 0,-1 1 8 0,4 0-8 0,0-3 0 0,-3 6 0 15,3-12 0-15,0 6 0 0,0-1 0 0,0-5 0 16,0 0 0-16,0 0 0 16,0 0 0-16,0 0 0 0,0 9 0 0,0-3 0 15,3 3 0-15,-3-3-9 0,4-3 9 0,-4 3 0 16,0-6 0-16,7 3-8 0,3-3 8 0,-3 0 0 16,-3 0 0-16,6 2 0 0,-2 4 0 0,-1 0 0 0,0-6 0 15,3 3 9-15,1-3-9 0,-4 0 10 16,3 0-41-16,-2-3-8 0,2-3-1 0,1 0-1 15,3 1-121-15,-7-4-24 0</inkml:trace>
  <inkml:trace contextRef="#ctx0" brushRef="#br0" timeOffset="-198585.921">7602 15677 1126 0,'0'0'24'0,"0"0"6"0,0 0 1 0,0 6 1 0,-3 0-32 0,3 0 0 16,0 6 0-16,-4-3 0 0,4-1 89 0,0 1 11 16,0 9 3-16,-3-6 0 0,-1 2 0 0,4-2 0 15,0 6 0-15,0-7 0 0,0 1-43 0,0-3-9 0,-3 3-2 16,3-3 0-16,0-3-36 0,0 2-13 0,0-8 9 0,0 0-9 16,0 0 0-16,0 6 0 0,0-6 8 15,0 0-8-15,3 6 0 0,-3 3 0 16,0-3 0-16,4 3 0 0,-1-4 0 0,-3 4 0 0,4 0 0 0,-4 6 0 15,0-12-14-15,0 6 5 0,0-1 1 0,3 4 0 16,-3 3-5-16,0 0-1 0,0-7 0 0,0 4 0 16,0 3 2-16,0-3 0 0,0-4 0 0,0 1 0 31,0 3-120-31,0-3-23 0,-3-3-5 0</inkml:trace>
  <inkml:trace contextRef="#ctx0" brushRef="#br0" timeOffset="-198256.079">7627 16421 1432 0,'0'0'32'0,"-3"6"6"0,-5 3 2 0,5-3 0 0,3-6-32 0,0 0-8 16,0 0 0-16,0 0 0 16,0 0 16-16,0 0 1 0,0 0 1 0,0 0 0 0,0 0-4 0,0 0-1 0,-7 0 0 15,7 0 0-15,0 0 20 0,0 0 4 0,0 0 1 0,0 0 0 16,0-6-38-16,3 0 0 0,-3 0 0 0,0 6-8 31,0 0-112-31,0 0-21 0</inkml:trace>
  <inkml:trace contextRef="#ctx0" brushRef="#br0" timeOffset="-197387.967">5539 16889 1018 0,'-4'-15'28'0,"-3"6"8"0,3 0-28 0,-6 0-8 0,6 4 0 0,1-1 0 16,3 6 44-16,0 0 8 0,0 0 2 0,-7-9 0 16,7 9-5-16,-7-3-1 0,3-3 0 0,4 6 0 15,0 0-1-15,0 0-1 0,0 0 0 0,0 0 0 16,0 0-10-16,0 0-1 0,0 0-1 0,0 0 0 0,0 6-22 0,4 6-4 16,-4 2 0-16,0-2-8 15,3 6 16-15,-3-1-4 0,4 1-1 0,-4 3 0 16,3-1-11-16,1 4 10 0,-4-1-10 0,3 1 10 15,1-4-10-15,-4 4 0 0,7-4 0 0,-7 1 8 16,3 0 4-16,-6-1 1 0,3 1 0 0,0-4 0 16,0-5 9-16,3 0 2 0,-3-3 0 0,0-3 0 15,0-6-7-15,0 0-1 0,0 0 0 0,0 0 0 16,0 0-8-16,0 0-8 0,0 0 9 0,0 0-9 16,0 0 10-16,0 0-10 0,0 0 10 0,0 0-10 0,0 0 0 15,0 0 0-15,0 0 0 0,0 0 0 16,0 0 0-16,0 0 0 0,0 0 0 0,0 0 0 0,0 0 0 15,4 0-12-15,-4 0 12 0,4 3-10 16,-1-1 10-16,1 1-8 0,3 3 8 0,0-6-8 0,3 6 8 16,-3-6 0-16,7 0 0 0,1 3 0 0,-1 3 0 0,0 3 8 15,3-3-8-15,-2-3 0 0,-1 0 0 0,0-3 0 0,3 3 0 16,1-1 8-16,0 1-8 0,-1-3 0 16,4 0 0-16,-10-3-8 0,3 3-1 0,-3 3 0 0,-4 0 0 0,-4 0 0 15,8 0 9-15,-4 6-13 0,0-3 5 0,4-3 8 31,-1 0-44-31,-3-3-2 0,4 3 0 0,-1-3 0 16,1 0-137-16,-4 0-27 0</inkml:trace>
  <inkml:trace contextRef="#ctx0" brushRef="#br0" timeOffset="-197024.303">6064 17138 1147 0,'0'0'24'0,"0"0"5"16,0 0-29-16,0 0 0 0,0 0 0 0,-7 3 0 16,7-3 80-16,-3 6 9 0,3-6 3 0,-7 3 0 0,3 6-24 15,1 0-4-15,-1 0 0 0,4 2-1 0,-4-8-25 0,4-3-5 0,0 0-1 0,-3 3 0 16,3 6-22-16,0 0-10 0,-4 3 8 0,4-3-8 16,0 2 0-16,4-2 0 0,-4 3 0 0,3-3 0 15,1 0 0-15,-4-1 0 0,0-2 0 0,4 3 0 16,-4-3-44-16,0-6-7 15,0 0-1-15</inkml:trace>
  <inkml:trace contextRef="#ctx0" brushRef="#br0" timeOffset="-196834.454">5997 16936 1371 0,'0'8'58'15,"-3"1"-46"1,3-3-12-16,-4 3 0 0,4-9 0 0</inkml:trace>
  <inkml:trace contextRef="#ctx0" brushRef="#br0" timeOffset="-196259.038">6449 17074 1440 0,'-14'-3'30'0,"7"6"6"0,3-3-28 0,-3 6-8 0,0-3 0 0,3 5 0 16,-3-2 64-16,-3 0 12 0,-1 0 3 0,4 6 0 15,-3-6-24-15,3-3-5 0,3 3-1 0,-3-4 0 16,7-2-25-16,-7 3-6 0,0 0-1 0,7-3 0 15,-11 3-1-15,4 0 0 0,7-3 0 0,-3 6 0 16,3-6-16-16,0 0 10 0,0 0-10 0,-7 3 8 16,7-3-8-16,0 0 0 0,-11 9 0 0,11-9 0 15,-4 3 0-15,1 9 0 0,3-12 0 0,-4 5 0 16,4-5 0-16,0 0 0 0,0 0 0 0,0 0 0 16,0 0 0-16,0 0 0 0,0 0 0 0,0 6 0 15,0-6 0-15,0 6 0 0,0 6 0 0,0-6 0 16,4 0 0-16,-4-3 0 0,3 0 0 0,1 0 0 15,0-3 0-15,3 2 0 0,-4-2 0 0,8 0 0 16,-4 3 0-16,0 3 0 0,3-6-8 0,1 6 8 16,3-3-8-16,-3 3 8 0,-1-6-10 0,8 6 10 15,-11-3-15-15,0 0 3 0,4 3 1 0,-1 0 0 0,-3 2-2 0,0 1-1 16,0 6 0-16,-3-3 0 0,3-4 14 0,-4 4 0 16,1 3 0-16,-4-3 0 0,0-6 0 0,0-1 0 0,-4 1 0 0,1 3 0 15,-1-3 0-15,-3-3 0 0,-3 0 0 16,3 0 0-16,-4 0-9 0,-3 0-6 15,3-3-1-15,-6 0 0 0,3-3-153 16,-4 0-31-16</inkml:trace>
  <inkml:trace contextRef="#ctx0" brushRef="#br0" timeOffset="-195688.864">6636 17203 1552 0,'-7'9'44'0,"7"-9"10"16,-7 0-43-16,0 0-11 0,3-6 0 0,4 6 0 0,-7 0 53 0,7 0 9 0,-7 6 2 0,3 0 0 15,-3 0-52-15,4-3-12 0,-1 3 0 0,1-1 0 16,-1 1 28-16,4 0 4 0,0-3 0 16,0 6 0-1,0-6-52-15,4 6-9 0,-4-3-3 0,3-1 0 0,4 4 50 0,-3 3 10 0,-1 0 1 0,1-3 1 31,-1-4-30-31,5 1 0 0,-1 0 0 0,0-3 0 16,0 3-20-16,0-3-8 0,0-3 0 0,3 3-1 0,-3-6 52 0,-3 0 10 0,7-3 3 0,-4 0 0 16,3 0-24-16,-3-2-4 0,7-4 0 0,-7 3-8 15,0-3 9-15,1 3-9 0,-1 1 0 0,0 2 9 16,-7 6 7-16,0 0 2 0,0 0 0 0,0 0 0 16,0-12-36-16,-4-3-7 15,4 4-2-15,-3-4 0 0,-4 0-8 0,3 6-1 16,-3-2-1-16,-4 5 0 0,4 0 37 0,-3 3 0 0,-1 0 0 0,1-3 0 15,-1 6 0-15,4 0 0 0,-7-3 0 0,0 3 0 16,3 0 9-16,1 3-9 0,2 6 10 0,-2-6-10 16,6 9 0-16,-3-7 0 0,4 7 0 0,-1 3 0 15,4-9-16-15,0-6 1 0,0 0 0 0,0 12 0 16,4-7 2-16,3 7 0 0,0-3 0 0,-4 0 0 16,4-6-31-16,1-3-7 0,2 0-1 0</inkml:trace>
  <inkml:trace contextRef="#ctx0" brushRef="#br0" timeOffset="-195240.934">6851 17121 1302 0,'-4'6'27'0,"1"-3"7"0,3 5-34 0,-4 1 0 0,4 0 0 0,0 6 0 15,0-3 65-15,0-1 7 0,-3 7 0 0,3-6 1 16,0-1-2-16,3 4-1 0,-3 0 0 0,0-6 0 16,0 0-10-16,0-1-3 0,-3-2 0 0,3-6 0 15,0 0-26-15,0 0-6 0,0 0-1 0,0 0 0 16,0 0-16 0,0 0-8-16,0-9 0 0,0 1 8 0,3-1-20 0,-3 0-4 0,4 0 0 0,-1 0-1 15,1 3-7-15,-1-2 0 0,1-1-1 0,0 0 0 16,-1 0-1-16,1 3 0 0,-1 3 0 0,-3 3 0 15,4-6 2-15,-1 6 1 0,1-5 0 0,-4 5 0 16,0 0-2-16,0 0-1 0,7 0 0 0,-4 5 0 16,4-5 16-16,0 0 10 0,-3-5-12 0,-4 5 12 15,7 5 0-15,0-5 0 0,0 3 0 0,0 6 0 16,0-3 0-16,0 3 0 0,0 0 0 0,0-3 0 16,0-3 0-16,-3-1 0 0,3 1 9 0,-3 3-9 15,-1-6 12-15,1 6-2 0,-1 3-1 0,1 0 0 16,-1 3 5-16,1-1 1 0,-4 10 0 0,0-12 0 15,0 2 6-15,0-2 2 0,0 3 0 0,0-6 0 16,0 0-9-16,0-6-2 0,0 0 0 0,0 0 0 16,0 0-32-16,0 0-6 0,0 0-2 0</inkml:trace>
  <inkml:trace contextRef="#ctx0" brushRef="#br0" timeOffset="-194713.231">7225 16997 1204 0,'-7'12'51'16,"0"3"-41"0,-4 0 102-16,4-4 21 0,4 4 4 0,-4 0 1 15,3-7-39-15,1 1-8 0,-5-3-2 0,5 3 0 16,3-9-71-16,-7 9-18 0,7-9 0 0,0 0 0 16,0 0 0-16,0 0 0 0,0 0 0 0,0 0 0 15,0 0 0-15,0 0 0 0,0 0 0 0,0 0 0 16,0 0 0-16,0 0 0 0,0 0 0 0,3 6 0 15,-3-3 0-15,0 3 0 0,4-1 0 0,-1 1 0 16,1 0 0-16,-4-3 0 0,4 6 0 0,-1-6 0 16,1 0 0-16,-1 0 0 0,4 0 0 0,-3 3 0 15,3-6 0-15,-4 5 0 0,4-5 0 0,-3 3 0 16,3 0 0-16,0 3 0 0,-4 6 0 0,5-9 0 0,-5 3 0 16,4-3 0-16,-3 0 0 0,-4-3 0 0,0 0 0 15,7-3 0-15,-4-3 0 0,-3 6 0 0,0 0 0 0,0 0 0 0,0 0 0 16,0 3 0-16,4 0 0 15,-4 3 0-15,0 2 0 0,0 4 0 0,0-3 0 0,-4-3 0 16,1 0 0-16,-1 0 0 0,-3 0 0 16,4-1 0-16,-1 1 0 0,-3 0 0 0,3 6 0 15,1-6 0-15,-4-3 0 0,3 3 0 16,-3-3-9-16,4-1-6 0,-4 1-1 0</inkml:trace>
  <inkml:trace contextRef="#ctx0" brushRef="#br0" timeOffset="-194271.322">7609 16759 1825 0,'0'0'40'0,"0"9"8"0,-3 3 1 0,-1 2 3 0,1-2-41 16,3 0-11-16,-4 0 0 0,4 2 0 0,0-2 40 0,0 0 7 0,0 0 1 0,-3 0 0 16,3-4-25-16,0-2-5 0,0 3-1 0,0 0 0 15,0 3-9-15,0-7-8 0,0 1 9 0,3 0-9 16,-3 0 0-16,4 0 0 0,-1 6 0 0,1-3 0 16,-1 2 11-16,1-5-11 0,-1 6 12 0,-3 0-12 15,0-6 0-15,4 2 0 0,-4-2-15 0,4 6 5 16,-4-12-82-16,3 6-17 0,1 3-3 0,-4-3-694 15</inkml:trace>
  <inkml:trace contextRef="#ctx0" brushRef="#br0" timeOffset="-194005.231">7521 17347 1393 0,'0'0'28'0,"0"0"9"0,0 0-29 0,0 0-8 0,0 0 0 0,0 0 0 16,0 0 40-16,0 0 6 0,0 0 2 0,0 0 0 15,0 0-15-15,0 0-2 0,0 0-1 0,0 0 0 16,0 0-30-16,0 0-16 0,0 0 1 0,0 0 1 31,0 0-27-31,0-6-6 0,0 0-1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48DD0A07-85FA-4B78-9C5E-5A1CE49C4023}" type="datetimeFigureOut">
              <a:rPr lang="en-US" smtClean="0"/>
              <a:t>2/12/2025</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6A90846C-8667-4EDA-B1E1-658FC02399AA}" type="slidenum">
              <a:rPr lang="en-US" smtClean="0"/>
              <a:t>‹#›</a:t>
            </a:fld>
            <a:endParaRPr lang="en-US"/>
          </a:p>
        </p:txBody>
      </p:sp>
    </p:spTree>
    <p:extLst>
      <p:ext uri="{BB962C8B-B14F-4D97-AF65-F5344CB8AC3E}">
        <p14:creationId xmlns:p14="http://schemas.microsoft.com/office/powerpoint/2010/main" val="2572251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A3FA4E6-1A48-4782-8997-A24A22606861}" type="datetimeFigureOut">
              <a:rPr lang="en-US" smtClean="0"/>
              <a:t>2/12/2025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412937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2/12/2025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604854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2/12/2025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650851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2/12/2025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735656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3FA4E6-1A48-4782-8997-A24A22606861}" type="datetimeFigureOut">
              <a:rPr lang="en-US" smtClean="0"/>
              <a:t>2/12/2025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8092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3FA4E6-1A48-4782-8997-A24A22606861}" type="datetimeFigureOut">
              <a:rPr lang="en-US" smtClean="0"/>
              <a:t>2/12/2025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12838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3FA4E6-1A48-4782-8997-A24A22606861}" type="datetimeFigureOut">
              <a:rPr lang="en-US" smtClean="0"/>
              <a:t>2/12/2025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528557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3FA4E6-1A48-4782-8997-A24A22606861}" type="datetimeFigureOut">
              <a:rPr lang="en-US" smtClean="0"/>
              <a:t>2/12/2025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71767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3FA4E6-1A48-4782-8997-A24A22606861}" type="datetimeFigureOut">
              <a:rPr lang="en-US" smtClean="0"/>
              <a:t>2/12/2025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747062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2/12/2025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2456750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2/12/2025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696205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3FA4E6-1A48-4782-8997-A24A22606861}" type="datetimeFigureOut">
              <a:rPr lang="en-US" smtClean="0"/>
              <a:t>2/12/2025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0351F9-1B01-40F4-8CBB-23344923DAD8}" type="slidenum">
              <a:rPr lang="en-US" smtClean="0"/>
              <a:t>‹#›</a:t>
            </a:fld>
            <a:endParaRPr lang="en-US" dirty="0"/>
          </a:p>
        </p:txBody>
      </p:sp>
    </p:spTree>
    <p:extLst>
      <p:ext uri="{BB962C8B-B14F-4D97-AF65-F5344CB8AC3E}">
        <p14:creationId xmlns:p14="http://schemas.microsoft.com/office/powerpoint/2010/main" val="1206807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ustomXml" Target="../ink/ink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mercredi, le douze février</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2611678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C1D4C-0AEF-4781-A44A-2EA5791E861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6A0F577-B5FE-4109-AEA2-B8254436EF12}"/>
              </a:ext>
            </a:extLst>
          </p:cNvPr>
          <p:cNvSpPr>
            <a:spLocks noGrp="1"/>
          </p:cNvSpPr>
          <p:nvPr>
            <p:ph idx="1"/>
          </p:nvPr>
        </p:nvSpPr>
        <p:spPr/>
        <p:txBody>
          <a:bodyPr/>
          <a:lstStyle/>
          <a:p>
            <a:pPr marL="0" indent="0">
              <a:buNone/>
            </a:pPr>
            <a:r>
              <a:rPr lang="fr-FR" dirty="0"/>
              <a:t>Donnez-moi vos barres </a:t>
            </a:r>
            <a:r>
              <a:rPr lang="fr-FR" dirty="0" err="1"/>
              <a:t>Twix</a:t>
            </a:r>
            <a:r>
              <a:rPr lang="fr-FR" dirty="0"/>
              <a:t>.</a:t>
            </a:r>
          </a:p>
          <a:p>
            <a:pPr marL="0" indent="0">
              <a:buNone/>
            </a:pPr>
            <a:r>
              <a:rPr lang="fr-FR" dirty="0"/>
              <a:t>Donnez-les-moi.</a:t>
            </a:r>
          </a:p>
          <a:p>
            <a:pPr marL="0" indent="0">
              <a:buNone/>
            </a:pPr>
            <a:r>
              <a:rPr lang="fr-FR" dirty="0"/>
              <a:t>Ne me les donnez pas.</a:t>
            </a:r>
          </a:p>
          <a:p>
            <a:pPr marL="0" indent="0">
              <a:buNone/>
            </a:pPr>
            <a:r>
              <a:rPr lang="fr-FR" dirty="0"/>
              <a:t>Donnez vos barres </a:t>
            </a:r>
            <a:r>
              <a:rPr lang="fr-FR" dirty="0" err="1"/>
              <a:t>Twix</a:t>
            </a:r>
            <a:r>
              <a:rPr lang="fr-FR" dirty="0"/>
              <a:t> aux frères Montgolfier.</a:t>
            </a:r>
          </a:p>
          <a:p>
            <a:pPr marL="0" indent="0">
              <a:buNone/>
            </a:pPr>
            <a:r>
              <a:rPr lang="fr-FR" dirty="0"/>
              <a:t>Donnez-les-leur.</a:t>
            </a:r>
          </a:p>
          <a:p>
            <a:pPr marL="0" indent="0">
              <a:buNone/>
            </a:pPr>
            <a:r>
              <a:rPr lang="fr-FR" dirty="0"/>
              <a:t>Ne les leur donnez pas.</a:t>
            </a:r>
          </a:p>
          <a:p>
            <a:pPr marL="0" indent="0">
              <a:buNone/>
            </a:pPr>
            <a:endParaRPr lang="fr-FR" dirty="0"/>
          </a:p>
          <a:p>
            <a:pPr marL="0" indent="0">
              <a:buNone/>
            </a:pPr>
            <a:r>
              <a:rPr lang="fr-FR" dirty="0"/>
              <a:t> </a:t>
            </a:r>
          </a:p>
          <a:p>
            <a:pPr marL="0" indent="0">
              <a:buNone/>
            </a:pPr>
            <a:endParaRPr lang="en-US" dirty="0"/>
          </a:p>
        </p:txBody>
      </p:sp>
    </p:spTree>
    <p:extLst>
      <p:ext uri="{BB962C8B-B14F-4D97-AF65-F5344CB8AC3E}">
        <p14:creationId xmlns:p14="http://schemas.microsoft.com/office/powerpoint/2010/main" val="466288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5D575-EFBC-46A2-A05A-1368FF5A203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9F62F0B-3D72-424C-A373-4F6366D77B8F}"/>
              </a:ext>
            </a:extLst>
          </p:cNvPr>
          <p:cNvSpPr>
            <a:spLocks noGrp="1"/>
          </p:cNvSpPr>
          <p:nvPr>
            <p:ph idx="1"/>
          </p:nvPr>
        </p:nvSpPr>
        <p:spPr/>
        <p:txBody>
          <a:bodyPr/>
          <a:lstStyle/>
          <a:p>
            <a:pPr marL="0" indent="0">
              <a:buNone/>
            </a:pPr>
            <a:r>
              <a:rPr lang="en-US" dirty="0"/>
              <a:t>Nous </a:t>
            </a:r>
            <a:r>
              <a:rPr lang="en-US" dirty="0" err="1"/>
              <a:t>parlons</a:t>
            </a:r>
            <a:r>
              <a:rPr lang="en-US" dirty="0"/>
              <a:t> de la </a:t>
            </a:r>
            <a:r>
              <a:rPr lang="en-US" dirty="0" err="1"/>
              <a:t>licorne</a:t>
            </a:r>
            <a:r>
              <a:rPr lang="en-US" dirty="0"/>
              <a:t> </a:t>
            </a:r>
            <a:r>
              <a:rPr lang="en-US" dirty="0" err="1"/>
              <a:t>magique</a:t>
            </a:r>
            <a:r>
              <a:rPr lang="en-US" dirty="0"/>
              <a:t>.</a:t>
            </a:r>
          </a:p>
          <a:p>
            <a:pPr marL="0" indent="0">
              <a:buNone/>
            </a:pPr>
            <a:r>
              <a:rPr lang="en-US" dirty="0"/>
              <a:t>Nous </a:t>
            </a:r>
            <a:r>
              <a:rPr lang="en-US" dirty="0" err="1"/>
              <a:t>en</a:t>
            </a:r>
            <a:r>
              <a:rPr lang="en-US" dirty="0"/>
              <a:t> </a:t>
            </a:r>
            <a:r>
              <a:rPr lang="en-US" dirty="0" err="1"/>
              <a:t>parlons</a:t>
            </a:r>
            <a:r>
              <a:rPr lang="en-US" dirty="0"/>
              <a:t>.</a:t>
            </a:r>
          </a:p>
          <a:p>
            <a:pPr marL="0" indent="0">
              <a:buNone/>
            </a:pPr>
            <a:r>
              <a:rPr lang="en-US" dirty="0"/>
              <a:t>Nous </a:t>
            </a:r>
            <a:r>
              <a:rPr lang="en-US" dirty="0" err="1"/>
              <a:t>en</a:t>
            </a:r>
            <a:r>
              <a:rPr lang="en-US" dirty="0"/>
              <a:t> </a:t>
            </a:r>
            <a:r>
              <a:rPr lang="en-US" dirty="0" err="1"/>
              <a:t>parlons</a:t>
            </a:r>
            <a:r>
              <a:rPr lang="en-US" dirty="0"/>
              <a:t> à Pierre.</a:t>
            </a:r>
          </a:p>
          <a:p>
            <a:pPr marL="0" indent="0">
              <a:buNone/>
            </a:pPr>
            <a:r>
              <a:rPr lang="en-US" dirty="0" err="1"/>
              <a:t>Parlons-lui-en</a:t>
            </a:r>
            <a:r>
              <a:rPr lang="en-US" dirty="0"/>
              <a:t>.</a:t>
            </a:r>
          </a:p>
          <a:p>
            <a:pPr marL="0" indent="0">
              <a:buNone/>
            </a:pPr>
            <a:r>
              <a:rPr lang="en-US" dirty="0" err="1"/>
              <a:t>Elles</a:t>
            </a:r>
            <a:r>
              <a:rPr lang="en-US" dirty="0"/>
              <a:t> </a:t>
            </a:r>
            <a:r>
              <a:rPr lang="en-US" dirty="0" err="1"/>
              <a:t>vont</a:t>
            </a:r>
            <a:r>
              <a:rPr lang="en-US" dirty="0"/>
              <a:t> au cinema.</a:t>
            </a:r>
          </a:p>
          <a:p>
            <a:pPr marL="0" indent="0">
              <a:buNone/>
            </a:pPr>
            <a:r>
              <a:rPr lang="en-US" dirty="0" err="1"/>
              <a:t>Elles</a:t>
            </a:r>
            <a:r>
              <a:rPr lang="en-US" dirty="0"/>
              <a:t> y </a:t>
            </a:r>
            <a:r>
              <a:rPr lang="en-US" dirty="0" err="1"/>
              <a:t>vont</a:t>
            </a:r>
            <a:r>
              <a:rPr lang="en-US" dirty="0"/>
              <a:t>.</a:t>
            </a:r>
          </a:p>
          <a:p>
            <a:pPr marL="0" indent="0">
              <a:buNone/>
            </a:pPr>
            <a:r>
              <a:rPr lang="en-US" dirty="0" err="1"/>
              <a:t>Voulez-vous</a:t>
            </a:r>
            <a:r>
              <a:rPr lang="en-US" dirty="0"/>
              <a:t> y </a:t>
            </a:r>
            <a:r>
              <a:rPr lang="en-US" dirty="0" err="1"/>
              <a:t>aller</a:t>
            </a:r>
            <a:r>
              <a:rPr lang="en-US" dirty="0"/>
              <a:t>?</a:t>
            </a:r>
          </a:p>
          <a:p>
            <a:pPr marL="0" indent="0">
              <a:buNone/>
            </a:pPr>
            <a:r>
              <a:rPr lang="en-US" dirty="0" err="1"/>
              <a:t>Allez</a:t>
            </a:r>
            <a:r>
              <a:rPr lang="en-US" dirty="0"/>
              <a:t>-y.</a:t>
            </a:r>
          </a:p>
        </p:txBody>
      </p:sp>
    </p:spTree>
    <p:extLst>
      <p:ext uri="{BB962C8B-B14F-4D97-AF65-F5344CB8AC3E}">
        <p14:creationId xmlns:p14="http://schemas.microsoft.com/office/powerpoint/2010/main" val="236750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DFF5D-0653-49A8-AF5F-E91D7599832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15F460B-5F8C-4259-A8BA-0165B3973279}"/>
              </a:ext>
            </a:extLst>
          </p:cNvPr>
          <p:cNvSpPr>
            <a:spLocks noGrp="1"/>
          </p:cNvSpPr>
          <p:nvPr>
            <p:ph idx="1"/>
          </p:nvPr>
        </p:nvSpPr>
        <p:spPr/>
        <p:txBody>
          <a:bodyPr/>
          <a:lstStyle/>
          <a:p>
            <a:pPr marL="0" indent="0">
              <a:buNone/>
            </a:pPr>
            <a:r>
              <a:rPr lang="en-US" dirty="0" err="1"/>
              <a:t>vouloir</a:t>
            </a:r>
            <a:endParaRPr lang="en-US" dirty="0"/>
          </a:p>
          <a:p>
            <a:pPr marL="0" indent="0">
              <a:buNone/>
            </a:pPr>
            <a:r>
              <a:rPr lang="en-US" dirty="0" err="1"/>
              <a:t>veuillez</a:t>
            </a:r>
            <a:endParaRPr lang="en-US" dirty="0"/>
          </a:p>
          <a:p>
            <a:pPr marL="0" indent="0">
              <a:buNone/>
            </a:pPr>
            <a:endParaRPr lang="en-US" dirty="0"/>
          </a:p>
          <a:p>
            <a:pPr marL="0" indent="0">
              <a:buNone/>
            </a:pPr>
            <a:r>
              <a:rPr lang="en-US" dirty="0" err="1"/>
              <a:t>Veuillez</a:t>
            </a:r>
            <a:r>
              <a:rPr lang="en-US" dirty="0"/>
              <a:t> de </a:t>
            </a:r>
            <a:r>
              <a:rPr lang="en-US" dirty="0" err="1"/>
              <a:t>rester</a:t>
            </a:r>
            <a:r>
              <a:rPr lang="en-US" dirty="0"/>
              <a:t> sur </a:t>
            </a:r>
            <a:r>
              <a:rPr lang="en-US" dirty="0" err="1"/>
              <a:t>ligne</a:t>
            </a:r>
            <a:r>
              <a:rPr lang="en-US" dirty="0"/>
              <a:t> </a:t>
            </a:r>
            <a:r>
              <a:rPr lang="en-US" dirty="0" err="1"/>
              <a:t>s’il</a:t>
            </a:r>
            <a:r>
              <a:rPr lang="en-US" dirty="0"/>
              <a:t> </a:t>
            </a:r>
            <a:r>
              <a:rPr lang="en-US" dirty="0" err="1"/>
              <a:t>vous</a:t>
            </a:r>
            <a:r>
              <a:rPr lang="en-US" dirty="0"/>
              <a:t> plait.</a:t>
            </a:r>
          </a:p>
          <a:p>
            <a:pPr marL="0" indent="0">
              <a:buNone/>
            </a:pPr>
            <a:r>
              <a:rPr lang="en-US" dirty="0" err="1"/>
              <a:t>Restez</a:t>
            </a:r>
            <a:r>
              <a:rPr lang="en-US" dirty="0"/>
              <a:t> sur </a:t>
            </a:r>
            <a:r>
              <a:rPr lang="en-US" dirty="0" err="1"/>
              <a:t>ligne</a:t>
            </a:r>
            <a:r>
              <a:rPr lang="en-US" dirty="0"/>
              <a:t> </a:t>
            </a:r>
            <a:r>
              <a:rPr lang="en-US" dirty="0" err="1"/>
              <a:t>s’il</a:t>
            </a:r>
            <a:r>
              <a:rPr lang="en-US" dirty="0"/>
              <a:t> </a:t>
            </a:r>
            <a:r>
              <a:rPr lang="en-US" dirty="0" err="1"/>
              <a:t>vous</a:t>
            </a:r>
            <a:r>
              <a:rPr lang="en-US" dirty="0"/>
              <a:t> plait.</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624643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DC392-7D42-4882-9174-D4BC2BB72C61}"/>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CC24ACD5-B263-4C88-8719-EA3B4B7C1BCA}"/>
              </a:ext>
            </a:extLst>
          </p:cNvPr>
          <p:cNvPicPr>
            <a:picLocks noGrp="1" noChangeAspect="1"/>
          </p:cNvPicPr>
          <p:nvPr>
            <p:ph idx="1"/>
          </p:nvPr>
        </p:nvPicPr>
        <p:blipFill>
          <a:blip r:embed="rId2"/>
          <a:stretch>
            <a:fillRect/>
          </a:stretch>
        </p:blipFill>
        <p:spPr>
          <a:xfrm>
            <a:off x="4626665" y="1906709"/>
            <a:ext cx="2793501" cy="3982225"/>
          </a:xfrm>
          <a:prstGeom prst="rect">
            <a:avLst/>
          </a:prstGeom>
        </p:spPr>
      </p:pic>
    </p:spTree>
    <p:extLst>
      <p:ext uri="{BB962C8B-B14F-4D97-AF65-F5344CB8AC3E}">
        <p14:creationId xmlns:p14="http://schemas.microsoft.com/office/powerpoint/2010/main" val="17874144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96E4C-C661-42C7-9D3B-ED0D90722B24}"/>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81306002-1B11-4C35-9CF9-9822D1CADB2C}"/>
              </a:ext>
            </a:extLst>
          </p:cNvPr>
          <p:cNvPicPr>
            <a:picLocks noGrp="1" noChangeAspect="1"/>
          </p:cNvPicPr>
          <p:nvPr>
            <p:ph idx="1"/>
          </p:nvPr>
        </p:nvPicPr>
        <p:blipFill>
          <a:blip r:embed="rId2"/>
          <a:stretch>
            <a:fillRect/>
          </a:stretch>
        </p:blipFill>
        <p:spPr>
          <a:xfrm>
            <a:off x="2257985" y="2141883"/>
            <a:ext cx="7559918" cy="3662569"/>
          </a:xfrm>
          <a:prstGeom prst="rect">
            <a:avLst/>
          </a:prstGeom>
        </p:spPr>
      </p:pic>
    </p:spTree>
    <p:extLst>
      <p:ext uri="{BB962C8B-B14F-4D97-AF65-F5344CB8AC3E}">
        <p14:creationId xmlns:p14="http://schemas.microsoft.com/office/powerpoint/2010/main" val="14916327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2800" b="1" dirty="0"/>
              <a:t>les cent </a:t>
            </a:r>
            <a:r>
              <a:rPr lang="en-US" sz="2800" b="1" dirty="0" err="1"/>
              <a:t>jours</a:t>
            </a:r>
            <a:br>
              <a:rPr lang="en-US" sz="2800" b="1" dirty="0"/>
            </a:br>
            <a:r>
              <a:rPr lang="en-US" sz="2800" b="1" dirty="0"/>
              <a:t>le </a:t>
            </a:r>
            <a:r>
              <a:rPr lang="en-US" sz="2800" b="1" dirty="0" err="1"/>
              <a:t>vingt</a:t>
            </a:r>
            <a:r>
              <a:rPr lang="en-US" sz="2800" b="1" dirty="0"/>
              <a:t> mars au </a:t>
            </a:r>
            <a:r>
              <a:rPr lang="en-US" sz="2800" b="1" dirty="0" err="1"/>
              <a:t>huit</a:t>
            </a:r>
            <a:r>
              <a:rPr lang="en-US" sz="2800" b="1" dirty="0"/>
              <a:t> </a:t>
            </a:r>
            <a:r>
              <a:rPr lang="en-US" sz="2800" b="1" dirty="0" err="1"/>
              <a:t>juillet</a:t>
            </a:r>
            <a:r>
              <a:rPr lang="en-US" sz="2800" b="1" dirty="0"/>
              <a:t> 1815</a:t>
            </a:r>
          </a:p>
        </p:txBody>
      </p:sp>
      <p:pic>
        <p:nvPicPr>
          <p:cNvPr id="7" name="Content Placeholder 6"/>
          <p:cNvPicPr>
            <a:picLocks noGrp="1" noChangeAspect="1"/>
          </p:cNvPicPr>
          <p:nvPr>
            <p:ph sz="half" idx="1"/>
          </p:nvPr>
        </p:nvPicPr>
        <p:blipFill>
          <a:blip r:embed="rId2"/>
          <a:stretch>
            <a:fillRect/>
          </a:stretch>
        </p:blipFill>
        <p:spPr>
          <a:xfrm>
            <a:off x="1186249" y="2187146"/>
            <a:ext cx="3991232" cy="3719383"/>
          </a:xfrm>
          <a:prstGeom prst="rect">
            <a:avLst/>
          </a:prstGeom>
        </p:spPr>
      </p:pic>
      <p:pic>
        <p:nvPicPr>
          <p:cNvPr id="8" name="Content Placeholder 7"/>
          <p:cNvPicPr>
            <a:picLocks noGrp="1" noChangeAspect="1"/>
          </p:cNvPicPr>
          <p:nvPr>
            <p:ph sz="half" idx="2"/>
          </p:nvPr>
        </p:nvPicPr>
        <p:blipFill>
          <a:blip r:embed="rId3"/>
          <a:stretch>
            <a:fillRect/>
          </a:stretch>
        </p:blipFill>
        <p:spPr>
          <a:xfrm>
            <a:off x="6709719" y="2273643"/>
            <a:ext cx="3484605" cy="3632886"/>
          </a:xfrm>
          <a:prstGeom prst="rect">
            <a:avLst/>
          </a:prstGeom>
        </p:spPr>
      </p:pic>
    </p:spTree>
    <p:extLst>
      <p:ext uri="{BB962C8B-B14F-4D97-AF65-F5344CB8AC3E}">
        <p14:creationId xmlns:p14="http://schemas.microsoft.com/office/powerpoint/2010/main" val="1088759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3669956" y="2199503"/>
            <a:ext cx="4930347" cy="3484605"/>
          </a:xfrm>
          <a:prstGeom prst="rect">
            <a:avLst/>
          </a:prstGeom>
        </p:spPr>
      </p:pic>
    </p:spTree>
    <p:extLst>
      <p:ext uri="{BB962C8B-B14F-4D97-AF65-F5344CB8AC3E}">
        <p14:creationId xmlns:p14="http://schemas.microsoft.com/office/powerpoint/2010/main" val="3360362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802E2-B6B7-43E4-B1E2-E12781C0903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7B76A08-BA66-4930-BFC7-9AAB59CD7F2A}"/>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r>
              <a:rPr lang="en-US" dirty="0"/>
              <a:t>Devoirs</a:t>
            </a:r>
          </a:p>
          <a:p>
            <a:pPr marL="0" indent="0" algn="ctr">
              <a:buNone/>
            </a:pPr>
            <a:endParaRPr lang="en-US" dirty="0"/>
          </a:p>
        </p:txBody>
      </p:sp>
    </p:spTree>
    <p:extLst>
      <p:ext uri="{BB962C8B-B14F-4D97-AF65-F5344CB8AC3E}">
        <p14:creationId xmlns:p14="http://schemas.microsoft.com/office/powerpoint/2010/main" val="21424591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Billet de sortie</a:t>
            </a:r>
          </a:p>
        </p:txBody>
      </p:sp>
      <p:sp>
        <p:nvSpPr>
          <p:cNvPr id="3" name="Content Placeholder 2"/>
          <p:cNvSpPr>
            <a:spLocks noGrp="1"/>
          </p:cNvSpPr>
          <p:nvPr>
            <p:ph idx="1"/>
          </p:nvPr>
        </p:nvSpPr>
        <p:spPr>
          <a:xfrm>
            <a:off x="848139" y="1413286"/>
            <a:ext cx="10515600" cy="4351338"/>
          </a:xfrm>
        </p:spPr>
        <p:txBody>
          <a:bodyPr/>
          <a:lstStyle/>
          <a:p>
            <a:pPr marL="0" indent="0">
              <a:buNone/>
            </a:pPr>
            <a:endParaRPr lang="en-US" dirty="0"/>
          </a:p>
          <a:p>
            <a:pPr marL="0" indent="0">
              <a:buNone/>
            </a:pPr>
            <a:r>
              <a:rPr lang="en-US" dirty="0"/>
              <a:t>Use the imperative to speak to someone who is not a student or teacher at LCHS. Introduce your imperative sentence by explaining to whom you are speaking. Follow the imperative sentence by explaining why you are making this imperative statement.</a:t>
            </a:r>
          </a:p>
          <a:p>
            <a:pPr marL="0" indent="0">
              <a:buNone/>
            </a:pPr>
            <a:endParaRPr lang="en-US" dirty="0"/>
          </a:p>
          <a:p>
            <a:pPr marL="0" indent="0">
              <a:buNone/>
            </a:pPr>
            <a:r>
              <a:rPr lang="en-US" dirty="0"/>
              <a:t>Remember: all that you write must be in complete </a:t>
            </a:r>
            <a:r>
              <a:rPr lang="en-US" dirty="0" err="1"/>
              <a:t>senetences</a:t>
            </a:r>
            <a:r>
              <a:rPr lang="en-US" dirty="0"/>
              <a:t> in French.</a:t>
            </a:r>
          </a:p>
        </p:txBody>
      </p:sp>
    </p:spTree>
    <p:extLst>
      <p:ext uri="{BB962C8B-B14F-4D97-AF65-F5344CB8AC3E}">
        <p14:creationId xmlns:p14="http://schemas.microsoft.com/office/powerpoint/2010/main" val="3160567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Travail de cloche</a:t>
            </a:r>
            <a:br>
              <a:rPr lang="en-US" sz="2800" b="1" dirty="0"/>
            </a:br>
            <a:endParaRPr lang="en-US" sz="2800" b="1" dirty="0"/>
          </a:p>
        </p:txBody>
      </p:sp>
      <p:sp>
        <p:nvSpPr>
          <p:cNvPr id="3" name="Content Placeholder 2"/>
          <p:cNvSpPr>
            <a:spLocks noGrp="1"/>
          </p:cNvSpPr>
          <p:nvPr>
            <p:ph idx="1"/>
          </p:nvPr>
        </p:nvSpPr>
        <p:spPr/>
        <p:txBody>
          <a:bodyPr/>
          <a:lstStyle/>
          <a:p>
            <a:pPr marL="0" indent="0">
              <a:buNone/>
            </a:pPr>
            <a:endParaRPr lang="en-US" dirty="0" err="1"/>
          </a:p>
          <a:p>
            <a:pPr marL="0" indent="0">
              <a:buNone/>
            </a:pPr>
            <a:endParaRPr lang="en-US" dirty="0" err="1"/>
          </a:p>
          <a:p>
            <a:pPr marL="0" indent="0">
              <a:buNone/>
            </a:pPr>
            <a:endParaRPr lang="en-US" dirty="0"/>
          </a:p>
          <a:p>
            <a:pPr marL="0" indent="0">
              <a:buNone/>
            </a:pPr>
            <a:r>
              <a:rPr lang="en-US" dirty="0"/>
              <a:t>Translate into French: Be prudent. Have fortitude*. Know gratitude**.</a:t>
            </a:r>
          </a:p>
          <a:p>
            <a:pPr marL="0" indent="0">
              <a:buNone/>
            </a:pPr>
            <a:endParaRPr lang="en-US" dirty="0"/>
          </a:p>
          <a:p>
            <a:pPr marL="0" indent="0">
              <a:buNone/>
            </a:pPr>
            <a:r>
              <a:rPr lang="en-US" dirty="0"/>
              <a:t>* force </a:t>
            </a:r>
            <a:r>
              <a:rPr lang="en-US" dirty="0" err="1"/>
              <a:t>d’âme</a:t>
            </a:r>
            <a:endParaRPr lang="en-US" dirty="0"/>
          </a:p>
          <a:p>
            <a:pPr marL="0" indent="0">
              <a:buNone/>
            </a:pPr>
            <a:r>
              <a:rPr lang="en-US" dirty="0"/>
              <a:t>** reconnaissance</a:t>
            </a:r>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CAF38566-FD9F-4540-B93A-CB1E2DEB9919}"/>
                  </a:ext>
                </a:extLst>
              </p14:cNvPr>
              <p14:cNvContentPartPr/>
              <p14:nvPr/>
            </p14:nvContentPartPr>
            <p14:xfrm>
              <a:off x="982800" y="1477080"/>
              <a:ext cx="8490600" cy="912600"/>
            </p14:xfrm>
          </p:contentPart>
        </mc:Choice>
        <mc:Fallback>
          <p:pic>
            <p:nvPicPr>
              <p:cNvPr id="4" name="Ink 3">
                <a:extLst>
                  <a:ext uri="{FF2B5EF4-FFF2-40B4-BE49-F238E27FC236}">
                    <a16:creationId xmlns:a16="http://schemas.microsoft.com/office/drawing/2014/main" id="{CAF38566-FD9F-4540-B93A-CB1E2DEB9919}"/>
                  </a:ext>
                </a:extLst>
              </p:cNvPr>
              <p:cNvPicPr/>
              <p:nvPr/>
            </p:nvPicPr>
            <p:blipFill>
              <a:blip r:embed="rId3"/>
              <a:stretch>
                <a:fillRect/>
              </a:stretch>
            </p:blipFill>
            <p:spPr>
              <a:xfrm>
                <a:off x="973440" y="1467720"/>
                <a:ext cx="8509320" cy="931320"/>
              </a:xfrm>
              <a:prstGeom prst="rect">
                <a:avLst/>
              </a:prstGeom>
            </p:spPr>
          </p:pic>
        </mc:Fallback>
      </mc:AlternateContent>
    </p:spTree>
    <p:extLst>
      <p:ext uri="{BB962C8B-B14F-4D97-AF65-F5344CB8AC3E}">
        <p14:creationId xmlns:p14="http://schemas.microsoft.com/office/powerpoint/2010/main" val="292786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mercredi, le douze février</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1698154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178FD24-38FF-4524-AF2E-61AF41DE5B1B}"/>
              </a:ext>
            </a:extLst>
          </p:cNvPr>
          <p:cNvSpPr>
            <a:spLocks noGrp="1"/>
          </p:cNvSpPr>
          <p:nvPr>
            <p:ph type="title"/>
          </p:nvPr>
        </p:nvSpPr>
        <p:spPr/>
        <p:txBody>
          <a:bodyPr>
            <a:normAutofit/>
          </a:bodyPr>
          <a:lstStyle/>
          <a:p>
            <a:pPr algn="ctr"/>
            <a:r>
              <a:rPr lang="en-US" sz="2800" b="1" dirty="0"/>
              <a:t>Abraham Lincoln, sixteenth president of the United States, was born on this date in 1809</a:t>
            </a:r>
          </a:p>
        </p:txBody>
      </p:sp>
      <p:pic>
        <p:nvPicPr>
          <p:cNvPr id="7" name="Content Placeholder 6">
            <a:extLst>
              <a:ext uri="{FF2B5EF4-FFF2-40B4-BE49-F238E27FC236}">
                <a16:creationId xmlns:a16="http://schemas.microsoft.com/office/drawing/2014/main" id="{E2422D01-EBA6-461E-BC42-4B3D1EA1781D}"/>
              </a:ext>
            </a:extLst>
          </p:cNvPr>
          <p:cNvPicPr>
            <a:picLocks noGrp="1" noChangeAspect="1"/>
          </p:cNvPicPr>
          <p:nvPr>
            <p:ph sz="half" idx="1"/>
          </p:nvPr>
        </p:nvPicPr>
        <p:blipFill>
          <a:blip r:embed="rId2"/>
          <a:stretch>
            <a:fillRect/>
          </a:stretch>
        </p:blipFill>
        <p:spPr>
          <a:xfrm>
            <a:off x="1804417" y="1972586"/>
            <a:ext cx="3487520" cy="4355062"/>
          </a:xfrm>
          <a:prstGeom prst="rect">
            <a:avLst/>
          </a:prstGeom>
        </p:spPr>
      </p:pic>
      <p:sp>
        <p:nvSpPr>
          <p:cNvPr id="6" name="Content Placeholder 5">
            <a:extLst>
              <a:ext uri="{FF2B5EF4-FFF2-40B4-BE49-F238E27FC236}">
                <a16:creationId xmlns:a16="http://schemas.microsoft.com/office/drawing/2014/main" id="{11369366-AF01-4DD3-9FEA-6C88905CFCA0}"/>
              </a:ext>
            </a:extLst>
          </p:cNvPr>
          <p:cNvSpPr>
            <a:spLocks noGrp="1"/>
          </p:cNvSpPr>
          <p:nvPr>
            <p:ph sz="half" idx="2"/>
          </p:nvPr>
        </p:nvSpPr>
        <p:spPr/>
        <p:txBody>
          <a:bodyPr/>
          <a:lstStyle/>
          <a:p>
            <a:pPr marL="0" indent="0">
              <a:buNone/>
            </a:pPr>
            <a:endParaRPr lang="en-US" dirty="0"/>
          </a:p>
          <a:p>
            <a:pPr marL="0" indent="0">
              <a:buNone/>
            </a:pPr>
            <a:endParaRPr lang="en-US" dirty="0"/>
          </a:p>
          <a:p>
            <a:pPr marL="0" indent="0">
              <a:buNone/>
            </a:pPr>
            <a:r>
              <a:rPr lang="en-US" dirty="0"/>
              <a:t>"As I would not be a slave, so I would not be a master. This expresses my idea of democracy. Whatever differs from this, to the extent of the difference, is no democracy."</a:t>
            </a:r>
          </a:p>
        </p:txBody>
      </p:sp>
    </p:spTree>
    <p:extLst>
      <p:ext uri="{BB962C8B-B14F-4D97-AF65-F5344CB8AC3E}">
        <p14:creationId xmlns:p14="http://schemas.microsoft.com/office/powerpoint/2010/main" val="3899502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F393D-185D-49B3-A31E-9F840616A809}"/>
              </a:ext>
            </a:extLst>
          </p:cNvPr>
          <p:cNvSpPr>
            <a:spLocks noGrp="1"/>
          </p:cNvSpPr>
          <p:nvPr>
            <p:ph type="title"/>
          </p:nvPr>
        </p:nvSpPr>
        <p:spPr/>
        <p:txBody>
          <a:bodyPr>
            <a:normAutofit/>
          </a:bodyPr>
          <a:lstStyle/>
          <a:p>
            <a:pPr algn="ctr"/>
            <a:r>
              <a:rPr lang="en-US" sz="2800" b="1" dirty="0"/>
              <a:t>Le Chateau Clos </a:t>
            </a:r>
            <a:r>
              <a:rPr lang="en-US" sz="2800" b="1" dirty="0" err="1"/>
              <a:t>Lucé</a:t>
            </a:r>
            <a:r>
              <a:rPr lang="en-US" sz="2800" b="1" dirty="0"/>
              <a:t>, in the French town of Amboise, was the home of </a:t>
            </a:r>
            <a:r>
              <a:rPr lang="en-US" sz="2800" b="1" dirty="0" err="1"/>
              <a:t>Léonardo</a:t>
            </a:r>
            <a:r>
              <a:rPr lang="en-US" sz="2800" b="1" dirty="0"/>
              <a:t> da Vinci during the final three years of his life. The chateau was also the boyhood home of his patron King François </a:t>
            </a:r>
            <a:r>
              <a:rPr lang="en-US" sz="2800" b="1" dirty="0" err="1"/>
              <a:t>I</a:t>
            </a:r>
            <a:r>
              <a:rPr lang="en-US" sz="2800" b="1" baseline="30000" dirty="0" err="1"/>
              <a:t>er</a:t>
            </a:r>
            <a:r>
              <a:rPr lang="en-US" sz="2800" b="1" dirty="0"/>
              <a:t> </a:t>
            </a:r>
          </a:p>
        </p:txBody>
      </p:sp>
      <p:sp>
        <p:nvSpPr>
          <p:cNvPr id="3" name="Content Placeholder 2">
            <a:extLst>
              <a:ext uri="{FF2B5EF4-FFF2-40B4-BE49-F238E27FC236}">
                <a16:creationId xmlns:a16="http://schemas.microsoft.com/office/drawing/2014/main" id="{79F4FA8C-E96D-4C3A-8540-E81200A45FC3}"/>
              </a:ext>
            </a:extLst>
          </p:cNvPr>
          <p:cNvSpPr>
            <a:spLocks noGrp="1"/>
          </p:cNvSpPr>
          <p:nvPr>
            <p:ph idx="1"/>
          </p:nvPr>
        </p:nvSpPr>
        <p:spPr/>
        <p:txBody>
          <a:bodyPr/>
          <a:lstStyle/>
          <a:p>
            <a:pPr marL="0" indent="0">
              <a:buNone/>
            </a:pPr>
            <a:endParaRPr lang="en-US" dirty="0"/>
          </a:p>
          <a:p>
            <a:pPr marL="0" indent="0">
              <a:buNone/>
            </a:pPr>
            <a:endParaRPr lang="en-US" dirty="0"/>
          </a:p>
        </p:txBody>
      </p:sp>
      <p:pic>
        <p:nvPicPr>
          <p:cNvPr id="4" name="Picture 3">
            <a:extLst>
              <a:ext uri="{FF2B5EF4-FFF2-40B4-BE49-F238E27FC236}">
                <a16:creationId xmlns:a16="http://schemas.microsoft.com/office/drawing/2014/main" id="{9FFC9776-0F43-46F8-9679-FB5D6D6C11D1}"/>
              </a:ext>
            </a:extLst>
          </p:cNvPr>
          <p:cNvPicPr>
            <a:picLocks noChangeAspect="1"/>
          </p:cNvPicPr>
          <p:nvPr/>
        </p:nvPicPr>
        <p:blipFill>
          <a:blip r:embed="rId2"/>
          <a:stretch>
            <a:fillRect/>
          </a:stretch>
        </p:blipFill>
        <p:spPr>
          <a:xfrm>
            <a:off x="3394213" y="2080432"/>
            <a:ext cx="5502633" cy="3550086"/>
          </a:xfrm>
          <a:prstGeom prst="rect">
            <a:avLst/>
          </a:prstGeom>
        </p:spPr>
      </p:pic>
    </p:spTree>
    <p:extLst>
      <p:ext uri="{BB962C8B-B14F-4D97-AF65-F5344CB8AC3E}">
        <p14:creationId xmlns:p14="http://schemas.microsoft.com/office/powerpoint/2010/main" val="2024147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Travail de cloche</a:t>
            </a:r>
            <a:br>
              <a:rPr lang="en-US" sz="2800" b="1" dirty="0"/>
            </a:br>
            <a:endParaRPr lang="en-US" sz="2800" b="1" dirty="0"/>
          </a:p>
        </p:txBody>
      </p:sp>
      <p:sp>
        <p:nvSpPr>
          <p:cNvPr id="3" name="Content Placeholder 2"/>
          <p:cNvSpPr>
            <a:spLocks noGrp="1"/>
          </p:cNvSpPr>
          <p:nvPr>
            <p:ph idx="1"/>
          </p:nvPr>
        </p:nvSpPr>
        <p:spPr/>
        <p:txBody>
          <a:bodyPr/>
          <a:lstStyle/>
          <a:p>
            <a:pPr marL="0" indent="0">
              <a:buNone/>
            </a:pPr>
            <a:endParaRPr lang="en-US" dirty="0" err="1"/>
          </a:p>
          <a:p>
            <a:pPr marL="0" indent="0">
              <a:buNone/>
            </a:pPr>
            <a:endParaRPr lang="en-US" dirty="0" err="1"/>
          </a:p>
          <a:p>
            <a:pPr marL="0" indent="0">
              <a:buNone/>
            </a:pPr>
            <a:endParaRPr lang="en-US" dirty="0"/>
          </a:p>
          <a:p>
            <a:pPr marL="0" indent="0">
              <a:buNone/>
            </a:pPr>
            <a:r>
              <a:rPr lang="en-US" dirty="0"/>
              <a:t>Translate into French: Be prudent. Have fortitude*. Know gratitude**.</a:t>
            </a:r>
          </a:p>
          <a:p>
            <a:pPr marL="0" indent="0">
              <a:buNone/>
            </a:pPr>
            <a:endParaRPr lang="en-US" dirty="0"/>
          </a:p>
          <a:p>
            <a:pPr marL="0" indent="0">
              <a:buNone/>
            </a:pPr>
            <a:r>
              <a:rPr lang="en-US" dirty="0"/>
              <a:t>* force </a:t>
            </a:r>
            <a:r>
              <a:rPr lang="en-US" dirty="0" err="1"/>
              <a:t>d’âme</a:t>
            </a:r>
            <a:endParaRPr lang="en-US" dirty="0"/>
          </a:p>
          <a:p>
            <a:pPr marL="0" indent="0">
              <a:buNone/>
            </a:pPr>
            <a:r>
              <a:rPr lang="en-US" dirty="0"/>
              <a:t>** reconnaissance</a:t>
            </a:r>
          </a:p>
        </p:txBody>
      </p:sp>
    </p:spTree>
    <p:extLst>
      <p:ext uri="{BB962C8B-B14F-4D97-AF65-F5344CB8AC3E}">
        <p14:creationId xmlns:p14="http://schemas.microsoft.com/office/powerpoint/2010/main" val="2587870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EEF7C-82AD-4E67-AEF7-0663CE20A5C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044FA77-78F5-4621-934E-D202E5091C8F}"/>
              </a:ext>
            </a:extLst>
          </p:cNvPr>
          <p:cNvSpPr>
            <a:spLocks noGrp="1"/>
          </p:cNvSpPr>
          <p:nvPr>
            <p:ph idx="1"/>
          </p:nvPr>
        </p:nvSpPr>
        <p:spPr/>
        <p:txBody>
          <a:bodyPr/>
          <a:lstStyle/>
          <a:p>
            <a:pPr marL="0" indent="0">
              <a:buNone/>
            </a:pPr>
            <a:r>
              <a:rPr lang="en-US" dirty="0" err="1"/>
              <a:t>l’imperatif</a:t>
            </a:r>
            <a:endParaRPr lang="en-US" dirty="0"/>
          </a:p>
          <a:p>
            <a:pPr marL="0" indent="0">
              <a:buNone/>
            </a:pPr>
            <a:endParaRPr lang="en-US" dirty="0"/>
          </a:p>
          <a:p>
            <a:pPr marL="0" indent="0">
              <a:buNone/>
            </a:pPr>
            <a:r>
              <a:rPr lang="en-US" u="sng" dirty="0" err="1"/>
              <a:t>être</a:t>
            </a:r>
            <a:r>
              <a:rPr lang="en-US" dirty="0"/>
              <a:t>				</a:t>
            </a:r>
            <a:r>
              <a:rPr lang="en-US" u="sng" dirty="0"/>
              <a:t>savoir</a:t>
            </a:r>
            <a:r>
              <a:rPr lang="en-US" dirty="0"/>
              <a:t>				</a:t>
            </a:r>
            <a:r>
              <a:rPr lang="en-US" u="sng" dirty="0" err="1"/>
              <a:t>avoir</a:t>
            </a:r>
            <a:endParaRPr lang="en-US" u="sng" dirty="0"/>
          </a:p>
          <a:p>
            <a:pPr marL="0" indent="0">
              <a:buNone/>
            </a:pPr>
            <a:endParaRPr lang="en-US" dirty="0"/>
          </a:p>
          <a:p>
            <a:pPr marL="0" indent="0">
              <a:buNone/>
            </a:pPr>
            <a:r>
              <a:rPr lang="en-US" dirty="0" err="1"/>
              <a:t>sois</a:t>
            </a:r>
            <a:r>
              <a:rPr lang="en-US" dirty="0"/>
              <a:t>				</a:t>
            </a:r>
            <a:r>
              <a:rPr lang="en-US" dirty="0" err="1"/>
              <a:t>sache</a:t>
            </a:r>
            <a:r>
              <a:rPr lang="en-US" dirty="0"/>
              <a:t>				</a:t>
            </a:r>
            <a:r>
              <a:rPr lang="en-US" dirty="0" err="1"/>
              <a:t>aie</a:t>
            </a:r>
            <a:endParaRPr lang="en-US" dirty="0"/>
          </a:p>
          <a:p>
            <a:pPr marL="0" indent="0">
              <a:buNone/>
            </a:pPr>
            <a:r>
              <a:rPr lang="en-US" dirty="0" err="1"/>
              <a:t>soyons</a:t>
            </a:r>
            <a:r>
              <a:rPr lang="en-US" dirty="0"/>
              <a:t>			</a:t>
            </a:r>
            <a:r>
              <a:rPr lang="en-US" dirty="0" err="1"/>
              <a:t>sachons</a:t>
            </a:r>
            <a:r>
              <a:rPr lang="en-US" dirty="0"/>
              <a:t>			</a:t>
            </a:r>
            <a:r>
              <a:rPr lang="en-US" dirty="0" err="1"/>
              <a:t>ayons</a:t>
            </a:r>
            <a:endParaRPr lang="en-US" dirty="0"/>
          </a:p>
          <a:p>
            <a:pPr marL="0" indent="0">
              <a:buNone/>
            </a:pPr>
            <a:r>
              <a:rPr lang="en-US" dirty="0" err="1"/>
              <a:t>soyez</a:t>
            </a:r>
            <a:r>
              <a:rPr lang="en-US" dirty="0"/>
              <a:t>				</a:t>
            </a:r>
            <a:r>
              <a:rPr lang="en-US" dirty="0" err="1"/>
              <a:t>sachez</a:t>
            </a:r>
            <a:r>
              <a:rPr lang="en-US" dirty="0"/>
              <a:t>			</a:t>
            </a:r>
            <a:r>
              <a:rPr lang="en-US" dirty="0" err="1"/>
              <a:t>ayez</a:t>
            </a:r>
            <a:r>
              <a:rPr lang="en-US" dirty="0"/>
              <a:t>			</a:t>
            </a:r>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6CD31920-789D-409A-9EEF-2B621A030537}"/>
                  </a:ext>
                </a:extLst>
              </p14:cNvPr>
              <p14:cNvContentPartPr/>
              <p14:nvPr/>
            </p14:nvContentPartPr>
            <p14:xfrm>
              <a:off x="4075560" y="2291040"/>
              <a:ext cx="117000" cy="126360"/>
            </p14:xfrm>
          </p:contentPart>
        </mc:Choice>
        <mc:Fallback xmlns="">
          <p:pic>
            <p:nvPicPr>
              <p:cNvPr id="4" name="Ink 3">
                <a:extLst>
                  <a:ext uri="{FF2B5EF4-FFF2-40B4-BE49-F238E27FC236}">
                    <a16:creationId xmlns:a16="http://schemas.microsoft.com/office/drawing/2014/main" id="{6CD31920-789D-409A-9EEF-2B621A030537}"/>
                  </a:ext>
                </a:extLst>
              </p:cNvPr>
              <p:cNvPicPr/>
              <p:nvPr/>
            </p:nvPicPr>
            <p:blipFill>
              <a:blip r:embed="rId3"/>
              <a:stretch>
                <a:fillRect/>
              </a:stretch>
            </p:blipFill>
            <p:spPr>
              <a:xfrm>
                <a:off x="4066200" y="2281680"/>
                <a:ext cx="135720" cy="145080"/>
              </a:xfrm>
              <a:prstGeom prst="rect">
                <a:avLst/>
              </a:prstGeom>
            </p:spPr>
          </p:pic>
        </mc:Fallback>
      </mc:AlternateContent>
    </p:spTree>
    <p:extLst>
      <p:ext uri="{BB962C8B-B14F-4D97-AF65-F5344CB8AC3E}">
        <p14:creationId xmlns:p14="http://schemas.microsoft.com/office/powerpoint/2010/main" val="4192355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B3B75-A86D-46EB-AC86-5278309031C5}"/>
              </a:ext>
            </a:extLst>
          </p:cNvPr>
          <p:cNvSpPr>
            <a:spLocks noGrp="1"/>
          </p:cNvSpPr>
          <p:nvPr>
            <p:ph type="title"/>
          </p:nvPr>
        </p:nvSpPr>
        <p:spPr>
          <a:xfrm>
            <a:off x="838200" y="365125"/>
            <a:ext cx="10515600" cy="111953"/>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AECDAFC3-364C-4E4A-8993-67489D193FC7}"/>
              </a:ext>
            </a:extLst>
          </p:cNvPr>
          <p:cNvSpPr>
            <a:spLocks noGrp="1"/>
          </p:cNvSpPr>
          <p:nvPr>
            <p:ph idx="1"/>
          </p:nvPr>
        </p:nvSpPr>
        <p:spPr>
          <a:xfrm>
            <a:off x="838200" y="884583"/>
            <a:ext cx="10515600" cy="5292380"/>
          </a:xfrm>
        </p:spPr>
        <p:txBody>
          <a:bodyPr/>
          <a:lstStyle/>
          <a:p>
            <a:pPr marL="0" indent="0">
              <a:buNone/>
            </a:pPr>
            <a:r>
              <a:rPr lang="en-US" dirty="0" err="1"/>
              <a:t>l’imperatif</a:t>
            </a:r>
            <a:endParaRPr lang="en-US" dirty="0"/>
          </a:p>
          <a:p>
            <a:pPr marL="0" indent="0">
              <a:buNone/>
            </a:pPr>
            <a:r>
              <a:rPr lang="en-US" dirty="0" err="1"/>
              <a:t>pardonner</a:t>
            </a:r>
            <a:endParaRPr lang="en-US" dirty="0"/>
          </a:p>
          <a:p>
            <a:pPr marL="0" indent="0">
              <a:buNone/>
            </a:pPr>
            <a:endParaRPr lang="en-US" dirty="0"/>
          </a:p>
          <a:p>
            <a:pPr marL="0" indent="0">
              <a:buNone/>
            </a:pPr>
            <a:endParaRPr lang="en-US" dirty="0"/>
          </a:p>
          <a:p>
            <a:pPr marL="0" indent="0">
              <a:buNone/>
            </a:pPr>
            <a:r>
              <a:rPr lang="en-US" dirty="0" err="1"/>
              <a:t>finir</a:t>
            </a:r>
            <a:endParaRPr lang="en-US" dirty="0"/>
          </a:p>
          <a:p>
            <a:pPr marL="0" indent="0">
              <a:buNone/>
            </a:pPr>
            <a:endParaRPr lang="en-US" dirty="0"/>
          </a:p>
          <a:p>
            <a:pPr marL="0" indent="0">
              <a:buNone/>
            </a:pPr>
            <a:endParaRPr lang="en-US" dirty="0"/>
          </a:p>
          <a:p>
            <a:pPr marL="0" indent="0">
              <a:buNone/>
            </a:pPr>
            <a:endParaRPr lang="en-US" u="sng" dirty="0"/>
          </a:p>
          <a:p>
            <a:pPr marL="0" indent="0">
              <a:buNone/>
            </a:pPr>
            <a:r>
              <a:rPr lang="en-US" dirty="0"/>
              <a:t>lire</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6320765F-61BB-43F6-B5D2-7D5CE7E78CEE}"/>
                  </a:ext>
                </a:extLst>
              </p14:cNvPr>
              <p14:cNvContentPartPr/>
              <p14:nvPr/>
            </p14:nvContentPartPr>
            <p14:xfrm>
              <a:off x="1976040" y="1915200"/>
              <a:ext cx="5862600" cy="4356720"/>
            </p14:xfrm>
          </p:contentPart>
        </mc:Choice>
        <mc:Fallback>
          <p:pic>
            <p:nvPicPr>
              <p:cNvPr id="4" name="Ink 3">
                <a:extLst>
                  <a:ext uri="{FF2B5EF4-FFF2-40B4-BE49-F238E27FC236}">
                    <a16:creationId xmlns:a16="http://schemas.microsoft.com/office/drawing/2014/main" id="{6320765F-61BB-43F6-B5D2-7D5CE7E78CEE}"/>
                  </a:ext>
                </a:extLst>
              </p:cNvPr>
              <p:cNvPicPr/>
              <p:nvPr/>
            </p:nvPicPr>
            <p:blipFill>
              <a:blip r:embed="rId3"/>
              <a:stretch>
                <a:fillRect/>
              </a:stretch>
            </p:blipFill>
            <p:spPr>
              <a:xfrm>
                <a:off x="1966680" y="1905840"/>
                <a:ext cx="5881320" cy="4375440"/>
              </a:xfrm>
              <a:prstGeom prst="rect">
                <a:avLst/>
              </a:prstGeom>
            </p:spPr>
          </p:pic>
        </mc:Fallback>
      </mc:AlternateContent>
    </p:spTree>
    <p:extLst>
      <p:ext uri="{BB962C8B-B14F-4D97-AF65-F5344CB8AC3E}">
        <p14:creationId xmlns:p14="http://schemas.microsoft.com/office/powerpoint/2010/main" val="2515952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3BFA4-AEAF-4373-A5BD-A83A98542779}"/>
              </a:ext>
            </a:extLst>
          </p:cNvPr>
          <p:cNvSpPr>
            <a:spLocks noGrp="1"/>
          </p:cNvSpPr>
          <p:nvPr>
            <p:ph type="title"/>
          </p:nvPr>
        </p:nvSpPr>
        <p:spPr>
          <a:xfrm>
            <a:off x="838200" y="365126"/>
            <a:ext cx="10515600" cy="12189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33A6A55F-FAEB-4F4B-9FCF-C5F13659B641}"/>
              </a:ext>
            </a:extLst>
          </p:cNvPr>
          <p:cNvSpPr>
            <a:spLocks noGrp="1"/>
          </p:cNvSpPr>
          <p:nvPr>
            <p:ph idx="1"/>
          </p:nvPr>
        </p:nvSpPr>
        <p:spPr>
          <a:xfrm>
            <a:off x="748747" y="718205"/>
            <a:ext cx="10515600" cy="5421589"/>
          </a:xfrm>
        </p:spPr>
        <p:txBody>
          <a:bodyPr>
            <a:normAutofit/>
          </a:bodyPr>
          <a:lstStyle/>
          <a:p>
            <a:pPr marL="0" indent="0">
              <a:buNone/>
            </a:pPr>
            <a:r>
              <a:rPr lang="en-US" dirty="0"/>
              <a:t>Il y a cinq barres Twix sur la table.</a:t>
            </a:r>
          </a:p>
          <a:p>
            <a:pPr marL="0" indent="0">
              <a:buNone/>
            </a:pPr>
            <a:r>
              <a:rPr lang="en-US" dirty="0" err="1"/>
              <a:t>Mangeons</a:t>
            </a:r>
            <a:r>
              <a:rPr lang="en-US" dirty="0"/>
              <a:t>-les!</a:t>
            </a:r>
          </a:p>
          <a:p>
            <a:pPr marL="0" indent="0">
              <a:buNone/>
            </a:pPr>
            <a:r>
              <a:rPr lang="en-US" dirty="0"/>
              <a:t>Les </a:t>
            </a:r>
            <a:r>
              <a:rPr lang="en-US" dirty="0" err="1"/>
              <a:t>filles</a:t>
            </a:r>
            <a:r>
              <a:rPr lang="en-US" dirty="0"/>
              <a:t> </a:t>
            </a:r>
            <a:r>
              <a:rPr lang="en-US" dirty="0" err="1"/>
              <a:t>doivent</a:t>
            </a:r>
            <a:r>
              <a:rPr lang="en-US" dirty="0"/>
              <a:t> </a:t>
            </a:r>
            <a:r>
              <a:rPr lang="en-US" dirty="0" err="1"/>
              <a:t>comprendre</a:t>
            </a:r>
            <a:r>
              <a:rPr lang="en-US" dirty="0"/>
              <a:t> les </a:t>
            </a:r>
            <a:r>
              <a:rPr lang="en-US" dirty="0" err="1"/>
              <a:t>problèmes</a:t>
            </a:r>
            <a:r>
              <a:rPr lang="en-US" dirty="0"/>
              <a:t> de </a:t>
            </a:r>
            <a:r>
              <a:rPr lang="en-US" dirty="0" err="1"/>
              <a:t>l’école</a:t>
            </a:r>
            <a:r>
              <a:rPr lang="en-US" dirty="0"/>
              <a:t>. </a:t>
            </a:r>
          </a:p>
          <a:p>
            <a:pPr marL="0" indent="0">
              <a:buNone/>
            </a:pPr>
            <a:r>
              <a:rPr lang="en-US" dirty="0"/>
              <a:t>Il </a:t>
            </a:r>
            <a:r>
              <a:rPr lang="en-US" dirty="0" err="1"/>
              <a:t>faut</a:t>
            </a:r>
            <a:r>
              <a:rPr lang="en-US" dirty="0"/>
              <a:t> </a:t>
            </a:r>
            <a:r>
              <a:rPr lang="en-US" dirty="0" err="1"/>
              <a:t>leur</a:t>
            </a:r>
            <a:r>
              <a:rPr lang="en-US" dirty="0"/>
              <a:t> </a:t>
            </a:r>
            <a:r>
              <a:rPr lang="en-US" dirty="0" err="1"/>
              <a:t>expliquer</a:t>
            </a:r>
            <a:r>
              <a:rPr lang="en-US" dirty="0"/>
              <a:t>.</a:t>
            </a:r>
          </a:p>
          <a:p>
            <a:pPr marL="0" indent="0">
              <a:buNone/>
            </a:pPr>
            <a:r>
              <a:rPr lang="en-US" dirty="0" err="1"/>
              <a:t>Expliquez-leur</a:t>
            </a:r>
            <a:r>
              <a:rPr lang="en-US" dirty="0"/>
              <a:t>.</a:t>
            </a:r>
          </a:p>
          <a:p>
            <a:pPr marL="0" indent="0">
              <a:buNone/>
            </a:pPr>
            <a:r>
              <a:rPr lang="en-US" dirty="0" err="1"/>
              <a:t>Donnez-moi</a:t>
            </a:r>
            <a:r>
              <a:rPr lang="en-US" dirty="0"/>
              <a:t> </a:t>
            </a:r>
            <a:r>
              <a:rPr lang="en-US" dirty="0" err="1"/>
              <a:t>vos</a:t>
            </a:r>
            <a:r>
              <a:rPr lang="en-US" dirty="0"/>
              <a:t> devoirs, </a:t>
            </a:r>
            <a:r>
              <a:rPr lang="en-US" dirty="0" err="1"/>
              <a:t>s’il</a:t>
            </a:r>
            <a:r>
              <a:rPr lang="en-US" dirty="0"/>
              <a:t> </a:t>
            </a:r>
            <a:r>
              <a:rPr lang="en-US" dirty="0" err="1"/>
              <a:t>vous</a:t>
            </a:r>
            <a:r>
              <a:rPr lang="en-US" dirty="0"/>
              <a:t> plait.</a:t>
            </a:r>
          </a:p>
          <a:p>
            <a:pPr marL="0" indent="0">
              <a:buNone/>
            </a:pPr>
            <a:r>
              <a:rPr lang="en-US" dirty="0" err="1"/>
              <a:t>Lève-toi</a:t>
            </a:r>
            <a:r>
              <a:rPr lang="en-US" dirty="0"/>
              <a:t>.</a:t>
            </a:r>
          </a:p>
          <a:p>
            <a:pPr marL="0" indent="0">
              <a:buNone/>
            </a:pPr>
            <a:r>
              <a:rPr lang="en-US" dirty="0"/>
              <a:t>Ne me </a:t>
            </a:r>
            <a:r>
              <a:rPr lang="en-US" dirty="0" err="1"/>
              <a:t>donnez</a:t>
            </a:r>
            <a:r>
              <a:rPr lang="en-US" dirty="0"/>
              <a:t> pas </a:t>
            </a:r>
            <a:r>
              <a:rPr lang="en-US" dirty="0" err="1"/>
              <a:t>vos</a:t>
            </a:r>
            <a:r>
              <a:rPr lang="en-US" dirty="0"/>
              <a:t> devoirs</a:t>
            </a:r>
          </a:p>
          <a:p>
            <a:pPr marL="0" indent="0">
              <a:buNone/>
            </a:pPr>
            <a:r>
              <a:rPr lang="en-US" dirty="0"/>
              <a:t>Ne </a:t>
            </a:r>
            <a:r>
              <a:rPr lang="en-US" dirty="0" err="1"/>
              <a:t>te</a:t>
            </a:r>
            <a:r>
              <a:rPr lang="en-US" dirty="0"/>
              <a:t> </a:t>
            </a:r>
            <a:r>
              <a:rPr lang="en-US" dirty="0" err="1"/>
              <a:t>lève</a:t>
            </a:r>
            <a:r>
              <a:rPr lang="en-US" dirty="0"/>
              <a:t> pas.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191412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40429</TotalTime>
  <Words>408</Words>
  <Application>Microsoft Office PowerPoint</Application>
  <PresentationFormat>Widescreen</PresentationFormat>
  <Paragraphs>106</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Bonjour!</vt:lpstr>
      <vt:lpstr>Travail de cloche </vt:lpstr>
      <vt:lpstr>Bonjour!</vt:lpstr>
      <vt:lpstr>Abraham Lincoln, sixteenth president of the United States, was born on this date in 1809</vt:lpstr>
      <vt:lpstr>Le Chateau Clos Lucé, in the French town of Amboise, was the home of Léonardo da Vinci during the final three years of his life. The chateau was also the boyhood home of his patron King François Ier </vt:lpstr>
      <vt:lpstr>Travail de cloche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les cent jours le vingt mars au huit juillet 1815</vt:lpstr>
      <vt:lpstr>PowerPoint Presentation</vt:lpstr>
      <vt:lpstr>PowerPoint Presentation</vt:lpstr>
      <vt:lpstr>Billet de sortie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Bonjour!</dc:title>
  <dc:creator>Steven Gerson</dc:creator>
  <cp:lastModifiedBy>Steven Gerson 🦅</cp:lastModifiedBy>
  <cp:revision>504</cp:revision>
  <cp:lastPrinted>2017-02-06T17:28:50Z</cp:lastPrinted>
  <dcterms:created xsi:type="dcterms:W3CDTF">2016-10-03T16:25:09Z</dcterms:created>
  <dcterms:modified xsi:type="dcterms:W3CDTF">2025-02-12T16:44:10Z</dcterms:modified>
</cp:coreProperties>
</file>