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331" r:id="rId2"/>
    <p:sldId id="392" r:id="rId3"/>
    <p:sldId id="411" r:id="rId4"/>
    <p:sldId id="415" r:id="rId5"/>
    <p:sldId id="395" r:id="rId6"/>
    <p:sldId id="402" r:id="rId7"/>
    <p:sldId id="416" r:id="rId8"/>
    <p:sldId id="403" r:id="rId9"/>
    <p:sldId id="396" r:id="rId10"/>
    <p:sldId id="397" r:id="rId11"/>
    <p:sldId id="398" r:id="rId12"/>
    <p:sldId id="399" r:id="rId13"/>
    <p:sldId id="400" r:id="rId14"/>
    <p:sldId id="417" r:id="rId15"/>
    <p:sldId id="387" r:id="rId16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A88AA40-827E-4603-9E57-693A0D01EFF6}">
          <p14:sldIdLst>
            <p14:sldId id="331"/>
            <p14:sldId id="392"/>
            <p14:sldId id="411"/>
            <p14:sldId id="415"/>
            <p14:sldId id="395"/>
            <p14:sldId id="402"/>
            <p14:sldId id="416"/>
            <p14:sldId id="403"/>
            <p14:sldId id="396"/>
            <p14:sldId id="397"/>
            <p14:sldId id="398"/>
            <p14:sldId id="399"/>
            <p14:sldId id="400"/>
            <p14:sldId id="417"/>
            <p14:sldId id="387"/>
          </p14:sldIdLst>
        </p14:section>
        <p14:section name="Untitled Section" id="{6B2FDA42-E83C-46BA-9F96-D3ED0EDCB642}">
          <p14:sldIdLst/>
        </p14:section>
        <p14:section name="Untitled Section" id="{3566B86B-9392-4958-8144-1A959BA37BD0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51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" y="3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21F8FC56-A933-49CA-AB00-C90420C690BB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7733D89F-18B8-414D-8041-7D6D10F61C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808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DD0A07-85FA-4B78-9C5E-5A1CE49C4023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9925"/>
            <a:ext cx="5619750" cy="36655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90846C-8667-4EDA-B1E1-658FC0239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251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2/13/2025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378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2/13/2025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854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2/13/2025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851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2/13/2025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656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2/13/2025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92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2/13/2025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838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2/13/2025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557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2/13/2025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767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2/13/2025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062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2/13/2025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750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2/13/2025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205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3FA4E6-1A48-4782-8997-A24A22606861}" type="datetimeFigureOut">
              <a:rPr lang="en-US" smtClean="0"/>
              <a:t>2/13/2025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807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Bonjour!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/>
              <a:t>jeudi, le treize février</a:t>
            </a:r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154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F7528-15E5-48EC-8269-6A9377A07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/>
              <a:t>Les </a:t>
            </a:r>
            <a:r>
              <a:rPr lang="en-US" sz="2800" b="1" dirty="0" err="1"/>
              <a:t>États-Pontificaux</a:t>
            </a:r>
            <a:endParaRPr lang="en-US" sz="2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D363D3-58E2-408F-B204-33A168AD60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9EDBE0-6621-49ED-9DE3-F1E0557671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3084" y="1881825"/>
            <a:ext cx="6484878" cy="3937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9365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B927E-17DB-4B89-9220-DDF4498E9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/>
              <a:t>Rodrigo de Borja (1431 – 1503)</a:t>
            </a:r>
            <a:br>
              <a:rPr lang="en-US" sz="2800" b="1" dirty="0"/>
            </a:br>
            <a:r>
              <a:rPr lang="en-US" sz="2800" b="1" dirty="0"/>
              <a:t>Le Pape Alexander VI (1492 – 1503)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AA0AF3F-9896-4E31-B1C1-E5209D1649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50259" y="1825625"/>
            <a:ext cx="329148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5239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7C863A-B187-45C9-ABE1-D732C5D1F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/>
              <a:t>Cesare Borgia (1475 – 1507)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9C747CF-0B9B-4461-9B41-2EF256FB8F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42642" y="1825625"/>
            <a:ext cx="3306716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9969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37CF4-2EB8-4C6D-BE7F-F35BD498B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DFFCC16-BEED-42EE-9587-BC19B90DEF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85036" y="1825625"/>
            <a:ext cx="562192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7434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215E40-B980-4CF6-B71C-48CC6346B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95D640-58BB-46CE-9BBF-6886614BB0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/>
              <a:t>Devoirs</a:t>
            </a:r>
          </a:p>
        </p:txBody>
      </p:sp>
    </p:spTree>
    <p:extLst>
      <p:ext uri="{BB962C8B-B14F-4D97-AF65-F5344CB8AC3E}">
        <p14:creationId xmlns:p14="http://schemas.microsoft.com/office/powerpoint/2010/main" val="28278011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/>
              <a:t>Billet de sortie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 err="1"/>
              <a:t>Avoir</a:t>
            </a:r>
            <a:r>
              <a:rPr lang="en-US" dirty="0"/>
              <a:t> </a:t>
            </a:r>
            <a:r>
              <a:rPr lang="en-US" dirty="0" err="1"/>
              <a:t>toujours</a:t>
            </a:r>
            <a:r>
              <a:rPr lang="en-US" dirty="0"/>
              <a:t> </a:t>
            </a:r>
            <a:r>
              <a:rPr lang="en-US" dirty="0" err="1"/>
              <a:t>l’espoir</a:t>
            </a:r>
            <a:r>
              <a:rPr lang="en-US" dirty="0"/>
              <a:t>: </a:t>
            </a:r>
            <a:r>
              <a:rPr lang="en-US" dirty="0" err="1"/>
              <a:t>est-ce</a:t>
            </a:r>
            <a:r>
              <a:rPr lang="en-US" dirty="0"/>
              <a:t> que </a:t>
            </a:r>
            <a:r>
              <a:rPr lang="en-US" dirty="0" err="1"/>
              <a:t>c’est</a:t>
            </a:r>
            <a:r>
              <a:rPr lang="en-US" dirty="0"/>
              <a:t> </a:t>
            </a:r>
            <a:r>
              <a:rPr lang="en-US" dirty="0" err="1"/>
              <a:t>une</a:t>
            </a:r>
            <a:r>
              <a:rPr lang="en-US" dirty="0"/>
              <a:t> bonne chose?</a:t>
            </a:r>
          </a:p>
        </p:txBody>
      </p:sp>
    </p:spTree>
    <p:extLst>
      <p:ext uri="{BB962C8B-B14F-4D97-AF65-F5344CB8AC3E}">
        <p14:creationId xmlns:p14="http://schemas.microsoft.com/office/powerpoint/2010/main" val="2459075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/>
              <a:t>Travail de cloche</a:t>
            </a:r>
            <a:br>
              <a:rPr lang="en-US" sz="2800" b="1" dirty="0"/>
            </a:b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fr-FR" dirty="0"/>
              <a:t>Qui a écrit la note que l’inspecteur a trouvé dans le registre de la prison?</a:t>
            </a:r>
          </a:p>
        </p:txBody>
      </p:sp>
    </p:spTree>
    <p:extLst>
      <p:ext uri="{BB962C8B-B14F-4D97-AF65-F5344CB8AC3E}">
        <p14:creationId xmlns:p14="http://schemas.microsoft.com/office/powerpoint/2010/main" val="26457232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Bonjour!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/>
              <a:t>jeudi, le treize février</a:t>
            </a:r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102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F393D-185D-49B3-A31E-9F840616A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i="1" dirty="0"/>
              <a:t>La </a:t>
            </a:r>
            <a:r>
              <a:rPr lang="en-US" sz="2800" b="1" i="1" dirty="0" err="1"/>
              <a:t>Peste</a:t>
            </a:r>
            <a:r>
              <a:rPr lang="en-US" sz="2800" b="1" dirty="0"/>
              <a:t>, </a:t>
            </a:r>
            <a:r>
              <a:rPr lang="en-US" sz="2800" b="1" dirty="0" err="1"/>
              <a:t>écrit</a:t>
            </a:r>
            <a:r>
              <a:rPr lang="en-US" sz="2800" b="1" dirty="0"/>
              <a:t> par Albert Camus, </a:t>
            </a:r>
            <a:r>
              <a:rPr lang="en-US" sz="2800" b="1" dirty="0" err="1"/>
              <a:t>traite</a:t>
            </a:r>
            <a:r>
              <a:rPr lang="en-US" sz="2800" b="1" dirty="0"/>
              <a:t> sur la vie à Oran, </a:t>
            </a:r>
            <a:r>
              <a:rPr lang="en-US" sz="2800" b="1" dirty="0" err="1"/>
              <a:t>Algérie</a:t>
            </a:r>
            <a:r>
              <a:rPr lang="en-US" sz="2800" b="1" dirty="0"/>
              <a:t> </a:t>
            </a:r>
            <a:r>
              <a:rPr lang="en-US" sz="2800" b="1" dirty="0" err="1"/>
              <a:t>quand</a:t>
            </a:r>
            <a:r>
              <a:rPr lang="en-US" sz="2800" b="1" dirty="0"/>
              <a:t> la </a:t>
            </a:r>
            <a:r>
              <a:rPr lang="en-US" sz="2800" b="1" dirty="0" err="1"/>
              <a:t>ville</a:t>
            </a:r>
            <a:r>
              <a:rPr lang="en-US" sz="2800" b="1" dirty="0"/>
              <a:t> </a:t>
            </a:r>
            <a:r>
              <a:rPr lang="en-US" sz="2800" b="1" dirty="0" err="1"/>
              <a:t>était</a:t>
            </a:r>
            <a:r>
              <a:rPr lang="en-US" sz="2800" b="1" dirty="0"/>
              <a:t> </a:t>
            </a:r>
            <a:r>
              <a:rPr lang="en-US" sz="2800" b="1" dirty="0" err="1"/>
              <a:t>complètement</a:t>
            </a:r>
            <a:r>
              <a:rPr lang="en-US" sz="2800" b="1" dirty="0"/>
              <a:t> sous “lockdown.”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F4FA8C-E96D-4C3A-8540-E81200A45F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D8BD13-D4A5-40BC-AE88-216CEDA9ED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850" y="1982856"/>
            <a:ext cx="3575917" cy="372220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D751C62-FFC0-4C6F-808A-AC55C7E684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2423" y="1982856"/>
            <a:ext cx="4969336" cy="3722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1470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96E4C-C661-42C7-9D3B-ED0D90722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1306002-1B11-4C35-9CF9-9822D1CADB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57985" y="2141883"/>
            <a:ext cx="7559918" cy="3662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6327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5C964-DF07-4885-9E1E-A4DC5D6EA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174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37C407-3407-4ADB-A7DE-FA40A4CCA4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1677" y="2245905"/>
            <a:ext cx="2399071" cy="3605161"/>
          </a:xfrm>
          <a:prstGeom prst="rect">
            <a:avLst/>
          </a:prstGeo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3388A02-E7B4-43D2-BD1E-AF95A4CCEF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91381" y="768468"/>
            <a:ext cx="4128511" cy="5506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7674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D82235-249C-473A-A4A7-9712A1B01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A5B90FE-8DBC-4DB8-8389-A0BA7BF539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68073" y="2077530"/>
            <a:ext cx="5919218" cy="3889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746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89C27-6410-4A9C-AFE6-1C993F614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03437"/>
            <a:ext cx="10515600" cy="1325563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A727F0-AC7D-4FD0-BEA1-F2BCB0F46F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un savant</a:t>
            </a:r>
          </a:p>
        </p:txBody>
      </p:sp>
    </p:spTree>
    <p:extLst>
      <p:ext uri="{BB962C8B-B14F-4D97-AF65-F5344CB8AC3E}">
        <p14:creationId xmlns:p14="http://schemas.microsoft.com/office/powerpoint/2010/main" val="4939144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A1B60-26B7-471E-AC0F-0C68A5107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E5A1E9-D56E-42A8-833C-330C56C1A7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Le </a:t>
            </a:r>
            <a:r>
              <a:rPr lang="en-US" dirty="0" err="1"/>
              <a:t>Trésor</a:t>
            </a:r>
            <a:r>
              <a:rPr lang="en-US" dirty="0"/>
              <a:t> de </a:t>
            </a:r>
            <a:r>
              <a:rPr lang="en-US" dirty="0" err="1"/>
              <a:t>l’Abbé</a:t>
            </a:r>
            <a:r>
              <a:rPr lang="en-US" dirty="0"/>
              <a:t> </a:t>
            </a:r>
            <a:r>
              <a:rPr lang="en-US" dirty="0" err="1"/>
              <a:t>Faria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3536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39816</TotalTime>
  <Words>109</Words>
  <Application>Microsoft Office PowerPoint</Application>
  <PresentationFormat>Widescreen</PresentationFormat>
  <Paragraphs>53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Bonjour!</vt:lpstr>
      <vt:lpstr>Travail de cloche </vt:lpstr>
      <vt:lpstr>Bonjour!</vt:lpstr>
      <vt:lpstr>La Peste, écrit par Albert Camus, traite sur la vie à Oran, Algérie quand la ville était complètement sous “lockdown.”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Les États-Pontificaux</vt:lpstr>
      <vt:lpstr>Rodrigo de Borja (1431 – 1503) Le Pape Alexander VI (1492 – 1503)</vt:lpstr>
      <vt:lpstr>Cesare Borgia (1475 – 1507)</vt:lpstr>
      <vt:lpstr>PowerPoint Presentation</vt:lpstr>
      <vt:lpstr>PowerPoint Presentation</vt:lpstr>
      <vt:lpstr>Billet de sortie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Bonjour!</dc:title>
  <dc:creator>Steven Gerson</dc:creator>
  <cp:lastModifiedBy>Steven Gerson 🦅</cp:lastModifiedBy>
  <cp:revision>499</cp:revision>
  <cp:lastPrinted>2017-02-06T17:28:50Z</cp:lastPrinted>
  <dcterms:created xsi:type="dcterms:W3CDTF">2016-10-03T16:25:09Z</dcterms:created>
  <dcterms:modified xsi:type="dcterms:W3CDTF">2025-02-13T18:21:37Z</dcterms:modified>
</cp:coreProperties>
</file>