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1" r:id="rId2"/>
    <p:sldId id="392" r:id="rId3"/>
    <p:sldId id="492" r:id="rId4"/>
    <p:sldId id="398" r:id="rId5"/>
    <p:sldId id="397" r:id="rId6"/>
    <p:sldId id="399" r:id="rId7"/>
    <p:sldId id="400" r:id="rId8"/>
    <p:sldId id="411" r:id="rId9"/>
    <p:sldId id="493" r:id="rId10"/>
    <p:sldId id="387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92"/>
            <p14:sldId id="492"/>
            <p14:sldId id="398"/>
            <p14:sldId id="397"/>
            <p14:sldId id="399"/>
            <p14:sldId id="400"/>
            <p14:sldId id="411"/>
            <p14:sldId id="493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1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dix-huit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455" y="158388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L’Abbé</a:t>
            </a:r>
            <a:r>
              <a:rPr lang="en-US" dirty="0"/>
              <a:t> </a:t>
            </a:r>
            <a:r>
              <a:rPr lang="en-US" dirty="0" err="1"/>
              <a:t>Faria</a:t>
            </a:r>
            <a:r>
              <a:rPr lang="en-US" dirty="0"/>
              <a:t> et </a:t>
            </a:r>
            <a:r>
              <a:rPr lang="en-US" dirty="0" err="1"/>
              <a:t>L’Évêque</a:t>
            </a:r>
            <a:r>
              <a:rPr lang="en-US" dirty="0"/>
              <a:t> </a:t>
            </a:r>
            <a:r>
              <a:rPr lang="en-US" dirty="0" err="1"/>
              <a:t>Myriel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prêtres</a:t>
            </a:r>
            <a:r>
              <a:rPr lang="fr-FR" dirty="0"/>
              <a:t>. Comment sont-ils similaires ou </a:t>
            </a:r>
            <a:r>
              <a:rPr lang="fr-FR" dirty="0" err="1"/>
              <a:t>defferents</a:t>
            </a:r>
            <a:r>
              <a:rPr lang="fr-FR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897" y="152608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L’Abbé Faria avait cinq mille livres dans sa bibliothèque en 1811. Quel est un livre que vous connaissez aujourd’hui que vous croyez qu’il </a:t>
            </a:r>
            <a:r>
              <a:rPr lang="fr-FR" dirty="0" err="1"/>
              <a:t>possedait</a:t>
            </a:r>
            <a:r>
              <a:rPr lang="fr-FR" dirty="0"/>
              <a:t> à ce temps-là?</a:t>
            </a:r>
          </a:p>
        </p:txBody>
      </p:sp>
    </p:spTree>
    <p:extLst>
      <p:ext uri="{BB962C8B-B14F-4D97-AF65-F5344CB8AC3E}">
        <p14:creationId xmlns:p14="http://schemas.microsoft.com/office/powerpoint/2010/main" val="264572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dix-huit février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927E-17DB-4B89-9220-DDF4498E9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Rodrigo de Borja (1431 – 1503)</a:t>
            </a:r>
            <a:br>
              <a:rPr lang="en-US" sz="2800" b="1" dirty="0"/>
            </a:br>
            <a:r>
              <a:rPr lang="en-US" sz="2800" b="1" dirty="0"/>
              <a:t>Le Pape Alexander VI (1492 – 1503)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A0AF3F-9896-4E31-B1C1-E5209D164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0259" y="1825625"/>
            <a:ext cx="32914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2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7528-15E5-48EC-8269-6A9377A0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États-Pontificaux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363D3-58E2-408F-B204-33A168AD6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EDBE0-6621-49ED-9DE3-F1E055767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84" y="1881825"/>
            <a:ext cx="6484878" cy="39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3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863A-B187-45C9-ABE1-D732C5D1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Cesare Borgia (1475 – 1507)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C747CF-0B9B-4461-9B41-2EF256FB8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2642" y="1825625"/>
            <a:ext cx="33067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9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7CF4-2EB8-4C6D-BE7F-F35BD498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FFCC16-BEED-42EE-9587-BC19B90DE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036" y="1825625"/>
            <a:ext cx="56219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4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439D-F33F-45B4-90EB-D7658DF7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83DC249-6BA4-40D4-B48B-7F7A195B6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917" y="2190907"/>
            <a:ext cx="3562851" cy="35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5CFE4-B0D9-42CD-8C53-072BF856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0AA20-6848-49C1-9853-900394894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1135013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43978</TotalTime>
  <Words>93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Bonjour!</vt:lpstr>
      <vt:lpstr>Travail de cloche </vt:lpstr>
      <vt:lpstr>Bonjour!</vt:lpstr>
      <vt:lpstr>Rodrigo de Borja (1431 – 1503) Le Pape Alexander VI (1492 – 1503)</vt:lpstr>
      <vt:lpstr>Les États-Pontificaux</vt:lpstr>
      <vt:lpstr>Cesare Borgia (1475 – 1507)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512</cp:revision>
  <cp:lastPrinted>2017-02-06T17:28:50Z</cp:lastPrinted>
  <dcterms:created xsi:type="dcterms:W3CDTF">2016-10-03T16:25:09Z</dcterms:created>
  <dcterms:modified xsi:type="dcterms:W3CDTF">2025-02-18T18:48:33Z</dcterms:modified>
</cp:coreProperties>
</file>