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402" r:id="rId3"/>
    <p:sldId id="430" r:id="rId4"/>
    <p:sldId id="411" r:id="rId5"/>
    <p:sldId id="426" r:id="rId6"/>
    <p:sldId id="427" r:id="rId7"/>
    <p:sldId id="431" r:id="rId8"/>
    <p:sldId id="432" r:id="rId9"/>
    <p:sldId id="424" r:id="rId10"/>
    <p:sldId id="428" r:id="rId11"/>
    <p:sldId id="433" r:id="rId12"/>
    <p:sldId id="434" r:id="rId13"/>
    <p:sldId id="422" r:id="rId14"/>
    <p:sldId id="387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2"/>
            <p14:sldId id="430"/>
            <p14:sldId id="411"/>
            <p14:sldId id="426"/>
            <p14:sldId id="427"/>
            <p14:sldId id="431"/>
            <p14:sldId id="432"/>
            <p14:sldId id="424"/>
            <p14:sldId id="428"/>
            <p14:sldId id="433"/>
            <p14:sldId id="434"/>
            <p14:sldId id="422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27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02T16:34:01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7183 5369 320 0,'0'0'0'0,"0"0"14"0,0 0-4 0,0 0-1 0,0 9-9 15,0-9 0-15,0 0 0 0,0 0 0 0,0 0 32 16,0 0 5-16,0 0 1 0,0 0 0 0,0 0-38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02T16:34:01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7183 5369 320 0,'0'0'0'0,"0"0"14"0,0 0-4 0,0 0-1 0,0 9-9 15,0-9 0-15,0 0 0 0,0 0 0 0,0 0 32 16,0 0 5-16,0 0 1 0,0 0 0 0,0 0-38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5:01:54.4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2847 3495 908 0,'0'0'19'0,"0"0"4"0,0 0-23 0,-7 0 0 0,7 0 0 16,0 0 0-16,-4-6 42 0,4 6 4 0,0-15 1 0,0 9 0 15,0 6-8-15,0-6-2 0,4 1 0 0,-4 5 0 16,0 0-4-16,0-6-1 0,0 6 0 0,0 0 0 16,-4-12-12-16,4 12-4 0,0-6 0 0,0 6 0 15,0 0-16-15,-7-6 0 0,0 6 8 0,0-9-8 16,-3 6 0-1,3 0 0-15,-4 1 0 0,-3-1 0 0,-4-3 0 0,4 0 0 0,-4 6 8 0,1-6-8 16,-1 0 16-16,1 6 0 0,-1 0 0 0,-7 6 0 16,4-6 0-16,0 6 0 0,0 0 0 0,3-6 0 15,-3 6-16-15,-4-1 0 0,8 1 0 0,-5 3 0 16,8-9 0-16,-3 12 0 0,10-12 0 0,-4 6 0 16,4 0 0-16,-4 0 0 0,4-1 0 0,4 1 0 15,-4 0 0-15,14 3 0 0,-7 3 0 0,3-6 0 16,1 0 11-16,-1-1-11 0,4 7 10 0,0-6-10 15,4 0 19-15,-4 0-3 0,4 3 0 0,3-3 0 16,0 5-2-16,4-5-1 0,-1 0 0 0,4 6 0 16,-3-9-13-16,0 6 11 0,-1-1-11 0,1 4 10 15,3-6-10-15,0 6 0 0,0-6 0 0,-3 0 0 16,0 2 0-16,3 10 0 0,-4-12 0 0,1 6 0 16,3-6 0-16,-7 5 0 0,1-2 0 0,-5 3 0 15,1 0 0-15,-1 5 0 0,1-5-10 0,-4 0 10 16,-4 8 0-16,1-2 0 0,3-6 0 0,-7 8 0 15,4-2 0-15,-4 0 0 0,0-1 0 0,-4-2 0 16,1 3 0-16,-1-1 15 0,-3-2-2 0,0 3 0 16,0-7 6-16,-4 7 1 0,1-9 0 0,-1 3 0 15,4-1-5-15,-4-5-1 0,-3 0 0 0,0 6 0 16,0-6 2-16,-4 2 1 0,1 1 0 0,-1 0 0 0,4-9-17 0,-4 6 0 16,1-6 0-16,-4 0 0 0,3 0 11 0,4 0-11 15,0 0 10-15,-4-6-10 0,11 6 9 0,-7-9-9 0,3 3 8 0,4-5-8 16,-3 5-11-16,6-6-7 0,4 0-2 0,0-8 0 31,4 8-100-31,3 0-20 0,0 0-4 0</inkml:trace>
  <inkml:trace contextRef="#ctx0" brushRef="#br0" timeOffset="423.264">3253 3833 1447 0,'0'0'30'0,"0"0"7"16,0 0-29-16,0 0-8 0,0 0 0 0,0 0 0 15,-7 0 21-15,7 0 3 0,-8 6 1 0,8-6 0 16,-7 6 21-16,7-6 4 0,-10 0 1 0,10 0 0 0,0 0-24 0,0 0-5 0,0 0-1 0,0 0 0 16,-4 14-3-16,1-8-1 15,-1 6 0-15,4-6 0 0,0 6-2 0,0-1-1 0,4 1 0 0,-1-3 0 16,4 9-14-16,-3-7 0 0,3 4 0 16,-4 3 0-16,5-1 11 0,-1-5-11 0,-4 3 12 0,8 2-12 15,-4 1 13-15,0-6-4 16,-4 0-1-16,4-1 0 15,-3-2 0-15,-4 3-8 0,0-12 12 0,3 12-4 0,-3-12-8 0,0 0 10 0,0 0-10 16,0 0 10-16,0 0-10 0,0 0 0 0,0 0 0 0,0 0 0 31,0 0-38-31,0 0-6 0,0 0-2 0,0 0 0 0,0 0-122 16,-7-6-25-16,4 6-5 0</inkml:trace>
  <inkml:trace contextRef="#ctx0" brushRef="#br0" timeOffset="649.098">3179 3612 1556 0,'0'0'44'0,"0"0"10"16,0 0-43-16,0 0-11 0,0 0 0 0,0 0 0 15,0 0 45-15,0 0 7 0,0 0 2 0,0 0 0 16,0 0-36-16,0 0-7 0,0 0-2 0,0 0 0 16,0 0-9-16,-4 0-14 0,4 0 3 0</inkml:trace>
  <inkml:trace contextRef="#ctx0" brushRef="#br0" timeOffset="1305.261">3849 3968 1454 0,'-14'0'30'0,"-4"-6"8"0,7 0-30 15,1-5-8-15,6 5 0 0,1 0 0 0,-1 0 32 0,1 0 4 0,3 0 2 0,0 0 0 16,0 3-3-16,3-3-1 0,1 1 0 0,3-1 0 16,-4 0-20-16,8 6-4 0,0 0-1 0,3 0 0 15,0 6-9-15,0 0 0 0,4 5-12 0,3-5 12 16,-4 9 0-16,-3-3 0 0,4 5 0 0,0 1 8 15,-1 3-8-15,1-4-11 0,7 4 3 0,-8 2 0 32,5-5 8-32,-1 0 11 0,0 2-3 0,-3-2 0 0,3-1-8 0,-4-2 0 15,-3 3 0-15,1-6 0 0,-1 5 0 0,0-11 0 0,-4 3 9 0,1 3-9 16,-1-12 36-16,5 5 4 0,-5-5 0 0,-3 0 0 16,0-5 11-16,0-7 2 0,0 3 1 0,4-3 0 15,0-11-28-15,3 5-6 0,0 3 0 0,-4-8-1 16,1-4-9-16,-4 4-2 0,4-6 0 0,-8 2 0 15,4-2-8-15,0 2 8 0,-3-2-8 0,-1 5 8 16,4-2-8-16,0 2 0 0,4 4 0 0,-4 2-11 16,0 0-7-16,0 1-2 0,-3 8 0 0,-1-3 0 15,4 0-9-15,-3 7-3 16,3-1 0-16,0 0 0 0,3 0-28 0,1 3-5 16,0 3-2-16</inkml:trace>
  <inkml:trace contextRef="#ctx0" brushRef="#br0" timeOffset="1879.538">5020 4068 387 0,'-18'-6'8'0,"18"6"2"0,-3 0-10 15,3 0 0-15,-7-6 0 0,3 0 0 0,1 1 96 0,-4-1 16 0,3 0 4 0,1 3 1 16,3 3-5-16,-4-6-2 0,4 6 0 0,-3-6 0 16,3 0-38-16,0-6-8 0,0 1-2 0,0 2 0 15,-4 0-27-15,-3 0-6 0,-4 3-1 0,4-5 0 16,-3 5-17-16,3 0-11 0,-4-6 12 0,-3 6-12 15,-4 0 10-15,1 3-10 0,-4-3 8 0,-1 1-8 16,5-1 11-16,-1 6-3 0,-7-6-8 0,4 6 12 16,-3 0-12-16,-5-6 0 0,8 6 8 0,-7 6-8 15,7 0 0-15,-4 0 0 0,0-1 0 0,8 4 0 16,-1 3 0-16,-3 0 0 0,7 5 0 0,0 1 0 16,3 3 0-16,8 2 0 0,-4-2 0 0,7 8 0 15,3-5 0-15,4 2 0 0,0-8 0 0,4 5 9 16,6-2 5-16,5 2 1 0,-1-11 0 0,0 3 0 15,4-3-3-15,-1-1-1 0,8-5 0 0,-11 0 0 0,4 0-2 0,3 0 0 16,-7-6 0-16,8 6 0 16,-8-6 11-16,0-6 3 0,4 6 0 0,-8-6 0 15,1 0-13-15,-4-6-2 0,4 1-8 0,-8-4 12 0,-3 3-12 0,4-5 11 16,-4-10-11-16,0 9 10 0,-4-5 1 16,-3-1 0-16,0-2 0 0,-3 8 0 0,3-8 2 0,0 8 1 15,-4-5 0-15,4 8 0 0,-7 3-14 16,0-5 0-16,0 11 0 0,4-6-10 15,-8 3-7-15,4 3-2 0,0 0 0 0,-4 0 0 16,4 1-21-16,7 5-5 0,0 0-1 0</inkml:trace>
  <inkml:trace contextRef="#ctx0" brushRef="#br0" timeOffset="2535.774">5338 3939 1462 0,'0'0'30'0,"-8"0"8"15,8 0-30-15,0 0-8 0,0 0 0 0,0 0 0 16,-7 6 0-16,7-6 8 0,0 0-8 0,0 0 8 16,0 0 8-16,0 0 1 0,0 0 1 0,0 0 0 15,0 0-18-15,-3 5 0 0,-1 1 0 0,1 6 0 16,3-6 0-16,0 9 0 0,0-4 0 0,3 1 0 16,1 6 0-16,3-3 0 0,0 2 0 0,0 1 0 15,4-1 10-15,-1 4-2 0,1-3 0 0,-1-1 0 0,8-2 13 0,-11 3 3 16,4-7 0-16,-1 1 0 0,4 0-7 0,0 3-1 0,1-4 0 15,2-5 0-15,1 6 23 0,3-12 4 0,-7 6 1 16,4-6 0-16,3-6-26 0,-3 6-5 16,-4-6-1-16,3 0 0 0,5 0 6 0,-8 6 1 0,0-6 0 15,3 1 0-15,-3-10-5 0,4 3-1 16,-4-11 0-16,0-1 0 0,0 9-13 0,-3-8 0 0,-4-1 8 16,4 4-8-16,-4 2 17 15,0 1 1-15,-4 2 0 0,1-3 0 0,-1 6-18 0,4 1 0 0,-7-7 0 0,4 9 0 16,-4 3 0-16,3-5 0 0,-3 11-11 0,0 0 11 15,0 0 0-15,-3 0 0 0,3 0 0 0,0 0 0 16,0 0 0-16,0 0 0 0,0 0 0 0,3 5 9 16,-3 7-9-16,0-3 0 0,4 0 0 0,0 11 0 15,-4-8-16-15,3 6-1 0,1-3-1 0,-1 2 0 16,1 1 18-16,3-4 0 0,-4 4 0 0,4 0 0 16,0-1 0-16,7-5 0 0,-6 9 0 0,-1-9 0 15,-7-1 0-15,7 1 0 0,-4-6 0 0,4 0 0 16,0 8 0-16,0-8 0 0,7 0 0 0,-3 6 0 15,-4-6 0-15,4 0 0 0,-1-3 11 0,-3-3-11 16,4 3 0-16,-1 0 0 0,1-3 0 0,-7 0-12 16,6 0-18-16,-3-3-3 0,0 0-1 0,4 0 0 15,-4-3-109-15,3-6-21 0,-2 6-5 0</inkml:trace>
  <inkml:trace contextRef="#ctx0" brushRef="#br0" timeOffset="3109.84">6576 3956 1079 0,'-4'0'45'0,"1"-11"-36"16,-1 5 37-16,1-6 7 0,-1 3 2 0,1 0 0 16,-4 0-9-16,-1-2-2 0,5 5 0 0,-8-6 0 15,-3 6-23-15,0 0-5 0,0-8 0 0,0 8-1 16,0 0-15-16,-4 6 0 0,1 0 8 0,2 0-8 16,-9 0 0-16,3 0 0 0,-4 0 0 0,0 0 0 15,0 0 0-15,1 0 0 0,-1 6-8 0,0 0 8 16,1-1 0-16,3 10 0 0,3-3 0 0,-3 0 9 15,3-1-9-15,4-2 8 0,0 3-8 0,3 0 8 16,4-6-8-16,4 0 0 0,3-6 0 0,-4 0 8 16,8 11 8-16,-4-5 0 0,7 0 1 0,0-3 0 15,3 6 2-15,5 0 0 0,2 2 0 0,1-11 0 16,10 6-7-16,-7 0 0 0,4 0-1 0,3 0 0 16,0 0-11-16,1-3 0 0,-1 9 0 0,4-7 8 15,-4 7-8-15,4-6 12 0,-4 6-12 0,3-6 12 0,-6 5-12 16,3 4 0-16,-10-9 0 0,0 6-11 0,-4 0 11 15,-4-1 0-15,1 1 10 0,-4 3-10 0,0-3 10 16,-3-1-10-16,3-5 10 0,-7-6-10 0,0 0 32 0,0 0 0 0,0 0 0 16,-11 9 0-16,4-6-32 0,-4 3 0 0,1 3 0 15,-4-4 0-15,3 1 0 0,-7 0 8 16,8 0-8-16,-11 0 0 16,3 6 8-16,0-9 0 0,-3 3-8 0,4-1 12 15,-1 1-12-15,7 0 0 0,-6 0 8 0,6-6-8 0,-3 6 0 0,4-6 0 0,-5 0 0 0,8-6 0 31,-3 6-24-31,3-6-8 0,3-6-2 0</inkml:trace>
  <inkml:trace contextRef="#ctx0" brushRef="#br0" timeOffset="4594.186">7479 4159 664 0,'0'0'13'0,"0"0"5"0,0 0-18 16,0 0 0-16,-4 6 0 0,4-6 0 0,0 0 37 0,0 0 4 0,0 0 1 0,0 0 0 15,0 0-13-15,0 0-2 0,4 3-1 0,3 3 0 16,0-6-7-16,0 0-2 0,0 0 0 15,4 6 0-15,3-6 6 0,-7 0 1 0,3 0 0 0,5 0 0 16,-5 0 4-16,8 0 0 0,-4 0 1 0,4 0 0 16,3 0-1-16,-4-6 0 0,8 6 0 0,-4-9 0 15,0 6-8-15,-3 0-1 0,3-3-1 0,-3 6 0 16,3-6-8-16,0 1-2 0,0-7 0 0,0 6 0 16,-3 0-8-16,0 0 8 0,-8-3-8 0,4 3 8 15,-3-5-8-15,-4 11 8 0,0-6-8 0,0-6 8 16,-3 6 6-16,-1 0 1 0,-3 0 0 0,0-8 0 15,-3 8 6-15,-1-6 2 0,1 6 0 0,-4 0 0 16,0 0-3-16,-4-5-1 0,4 2 0 0,-7 0 0 16,7 6-19-16,-11-3 10 0,4 0-10 0,3 6 8 15,-3-6-8-15,-3 1 0 0,6 5 0 0,-3 0 8 16,-4 0-8-16,1 0 0 0,-1 0 0 0,0 5 8 16,1 1-8-16,-4-6 0 0,3 6 0 0,0 0 0 15,8-3 0-15,-11 6 0 0,6 0 0 0,1 2 0 16,0 1 0-16,0 6 0 0,7-3-9 0,-4 2 9 15,4 7 0-15,0-7 0 0,4 10 8 0,-1-10-8 16,1 1 8-16,6 3-8 0,1-4 0 0,-1-5 0 16,1 9 8-16,3-4-8 0,4-5 0 0,-1 6 0 0,1-4 18 15,3-2-2-15,0-6-1 0,0 6 0 0,4 0-5 16,-4-7-1-16,3 4 0 0,-2-3 0 0,-1 0-9 0,3 6 0 16,-6-6 0-16,3-1 8 0,-3-5-8 0,-4 6-14 15,0-6 3-15,3 0 1 16,-6-6-35-16,3 6-7 0,3 0-2 0</inkml:trace>
  <inkml:trace contextRef="#ctx0" brushRef="#br0" timeOffset="5066.24">7782 3821 1178 0,'0'0'24'0,"0"0"6"0,0 0-30 15,0 0 0-15,0 0 0 0,0 0 0 0,0 0 39 16,0 0 1-16,0 0 1 0,0 0 0 0,0 0 5 0,0 0 1 15,7-6 0-15,-7 6 0 0,0 0-8 0,0 0-2 0,0-12 0 0,4 7 0 16,-1-1-29-16,4-3-8 0,0 3 0 0,4-6 0 16,0 0-15-16,3-5-4 0,0 5-1 0,0-3 0 31,0 4-19-31,4-7-4 0,-8 6-1 0,4-2 0 0,-3 8-65 0,0-6-14 0,-1 6-2 16</inkml:trace>
  <inkml:trace contextRef="#ctx0" brushRef="#br0" timeOffset="5494.461">8086 3765 1242 0,'0'0'52'15,"0"0"-41"-15,0 0 33 0,0 0 6 0,0 0 2 0,0 0 0 16,0 0-29-16,0 0-6 0,0 0-1 0,0 0 0 15,0 0-16-15,0 0 0 0,0 0 0 0,0 0 0 16,0 0 0-16,-4 12 0 0,4 9 0 0,0-4 0 16,0 7 8-1,0 2-8-15,4 4 0 0,-1 2 0 0,-3 9 0 0,4-3 0 0,-1 6 0 16,1-8 0-16,3 8 0 0,-4-6 0 0,4 3 0 0,0-3 0 16,1-2 8-16,2-4-8 0,4 0 0 0,-7-2 0 15,0-7 0-15,4 4 0 0,-4-10 0 0,0 1 0 16,4 3 12-16,-4-10-4 0,3 1 0 0,-3 0-8 15,-3-6-17-15,-1 0-11 16,-3-6-1-16</inkml:trace>
  <inkml:trace contextRef="#ctx0" brushRef="#br0" timeOffset="6410.945">7983 4241 1143 0,'-7'0'24'0,"7"0"5"0,-10 6-29 0,10-6 0 0,0 0 0 0,-7-6 0 16,7 6 20-1,0 0-1-15,-7-5-1 0,7 5 0 0,0 0 11 0,0 0 3 0,0 0 0 0,0 0 0 16,0 0 0-16,0 0 0 0,7 0 0 0,0-9 0 16,0 3-7-16,3 3-1 0,1 0 0 0,3-3 0 15,-3 6-12-15,3-6-4 0,-4 6 0 0,8-6 0 16,-4 1 8-16,0 5 2 0,4-12 0 0,-4 6 0 16,0 0-18-16,7 3 0 0,-10-3 0 0,6 0 0 15,-2 0 0-15,-5 6 12 0,4-5-3 0,-3-1 0 16,-1 0-9-16,1 0 0 0,0 0 0 0,-4 0 8 15,3-6-8-15,-3 6 0 0,0-2 0 0,-3 8 8 16,-1-6-8-16,1 6 0 0,-4 0 0 0,0 0 0 16,3-6 12-16,1 0-4 0,-4 6 0 0,3-6 0 15,-3 6 15-15,0 0 2 0,0 0 1 0,0 0 0 16,0 0-5-16,0 0-1 0,0 0 0 0,0 0 0 16,0 0-20-16,0 0-12 0,0 0 2 0,0 0 0 15,0 0 10-15,0 0 14 0,0 0-3 0,0 0-1 16,0 0-20-16,0 0-4 0,4 6-1 0,-4-6 0 15,4 0 15-15,-1 6-9 0,1 0 9 0,-1 6-8 16,1-4 20-16,-4 4 5 0,3-6 1 0,-3 6 0 16,4 5-30-16,-4-2-7 0,3 3-1 0,-3-1 0 0,4-5 32 15,-4 3 7-15,3 2 1 0,-3 1 0 16,4 0-32-16,3 2-7 0,0-2-1 0,-4 0 0 0,5-4 20 16,-1 4 0-16,0 0 0 0,-4-1 0 0,4-8 0 0,0 3 0 15,0 0 0-15,-3-1 0 0,3-5 8 0,0 6-8 16,0-3 11-16,0-3-11 0,4 0 23 0,-4-1-3 15,0 1 0-15,0-6 0 0,0 6-1 0,0-6-1 16,0-6 0-16,0 6 0 0,0-6 12 0,4 1 2 0,-1-7 1 16,1 3 0-16,-1-3-10 15,1 0-3-15,0-5 0 0,-1 2 0 16,1 3-9-16,-1-5-3 0,1-1 0 0,-4-2 0 0,0 2 2 0,0 0 0 16,4-2 0-16,-8-4 0 0,4 6-10 0,0-2 0 0,-3 2 0 0,3 1 0 15,-4-4 0-15,5 9 8 0,-5 1-8 0,4-1 8 16,-3 0-8-16,-1 6-11 0,1-6 3 0,-1 6 0 15,1-2 8-15,-1 8 0 0,1 0 0 0,-1-6 0 16,-3 6 0-16,4 0 0 0,-4 0 0 0,0 0 0 16,3 12-8-16,1-4 0 0,-1 4 0 0,-3 0 0 15,4 6 0-15,-1-7 0 0,-3 10 0 0,4 2 0 16,0-5 8-16,-1 8-10 0,4-2 10 0,-3-3-10 16,-4 2 10-16,3-11 0 0,-3 8 0 0,0-2 0 15,4 0 0-15,3-7 0 0,0 1 0 0,0-3 0 16,0 3 0-16,-4 0 0 0,4-1 0 0,1-5 0 15,-5 0 0-15,1 0 9 0,3 0-9 0,-7-6 0 16,0 0 0-16,3 3 0 0,-3-3 0 0,7 3 0 0,-3-3-13 16,3 3-10-16,0-3-1 0,0 0-1 15,0 0-45-15,0-3-9 0,0 0-1 0</inkml:trace>
  <inkml:trace contextRef="#ctx0" brushRef="#br0" timeOffset="7269.5">9257 4350 1485 0,'0'0'31'0,"0"0"7"0,0 0-30 0,0 0-8 0,-4-6 0 0,4 1 0 16,-3-1 36-16,3-6 7 0,0 6 1 0,0-6 0 16,0 6-11-16,-4-5-1 0,4 2-1 0,-3-3 0 15,-1 0 1-15,1 6 1 0,3-5 0 0,-4-4 0 16,-3 3-13-16,4 6-2 0,-8-5-1 0,4-1 0 16,-4 6-2-16,1-3-1 0,-1 3 0 0,1 0 0 15,-4 0-3-15,3 1-1 0,0 5 0 0,-3-12 0 16,4 12-2-16,-4 0-8 0,6 0 12 0,-2 0-4 15,-1 0-8-15,1 0 0 0,-1 0 0 0,4 0-11 16,-3 0 11-16,2 6 0 0,1 0-9 0,-3-6 9 16,3 5-23-16,-4 1 0 0,1 3 0 0,-4 3 0 15,3 0-2-15,4-1-1 0,-4 1 0 0,1-6 0 16,3 3 26-16,0 8 8 0,0-11 0 0,-1 6 0 16,8 6-19-16,0-4-3 0,0 4-1 0,4 0 0 0,0-6 15 15,-1-1 12-15,4-2-3 0,4 3 0 0,-1 0 10 0,1-7 1 16,3 7 1-16,0-6 0 0,0 3-3 0,0 3-1 15,0-6 0-15,1-1 0 0,-1-5-8 16,0 6-1-16,0-6-8 0,0 0 12 0,-3 0-12 0,3 0 11 16,0-6-11-16,-4 6 10 0,1 0 8 0,3-5 2 15,-3-1 0-15,-1 0 0 0,1-3-20 0,3 3 0 16,-7 0 0-16,4 0 0 0,-4-5 12 16,0-7-2-16,0 6 0 0,-4-2 0 0,1-4 13 0,3-6 2 15,-4 4 1-15,-3-10 0 0,4 1 1 0,-4 3 0 0,0-13 0 16,-4 10 0-16,1-3-27 0,-4 2-12 0,3-2 0 0,-3 8 1 15,0-2 11-15,4 2 0 0,-1 1 0 0,1 2 8 16,-1 4-8-16,4-1 12 0,-3 0-4 0,3-2 0 16,-4 8-8-16,0 0 12 0,4 0-4 0,-3 1 0 15,3 2-8-15,0 3 9 0,0 0-9 0,-4 0 10 16,4 6-10-16,0-6 8 0,0 6-8 0,0 0 8 16,0 0-8-16,0 0 0 0,0 0 0 0,0 0 8 15,0 0-8-15,0 0-11 0,0 0 3 0,0 0 0 16,0 12 8-16,0 3-8 0,4 2 8 0,-1 1-8 15,5 0 8-15,-5 8 0 0,4-2-9 0,0-1 9 16,0 4 0-16,0-4 0 0,-3 4 0 0,3-4 0 16,-4 4 0-16,-3 2 0 0,4 0 10 0,-4-2-10 0,3-4 0 15,4 4 0-15,1 2 0 0,-1-11 0 16,0 8 0-16,-4-8 0 0,4 0 0 0,0-4-9 16,0 4 9-16,4 0 8 0,-1-4-8 0,1-2 11 15,-4 6-11-15,0-12 8 0,0-1-8 0,-3 1 8 16,3 0-8-16,-4-3 0 0,-3-3 0 0,0 0 0 15,7 0 0-15,0-3 0 0,-7 3 8 0,4 0-8 16,-4 0-12-16,4-6-8 0,-1 0-2 0,1 1 0 16,-1-1-109-16,1-6-21 0,-1 0-5 0</inkml:trace>
  <inkml:trace contextRef="#ctx0" brushRef="#br0" timeOffset="8424.475">9560 4086 672 0,'0'-6'19'0,"0"0"4"0,0 0-23 0,0 6 0 0,0-6 0 0,4 0 0 15,-1 0 25-15,1 1 1 0,-1-4 0 0,1 6 0 16,-4 3 4-16,3-3 1 0,1-3 0 0,-4 6 0 16,3-6 2-16,-3 6 1 0,8-6 0 0,-8 6 0 15,0 0-1-15,0 0 0 0,0 0 0 0,0 0 0 16,0 0 11-16,0 0 3 0,0 0 0 0,0 0 0 16,0 0-15-16,0 0-4 0,0 0 0 0,0 0 0 15,0 0-5-15,0 0-2 0,0 0 0 0,0 0 0 16,0 0-1-16,0 0-1 0,0 0 0 0,0 0 0 15,0 0 7-15,0 0 2 0,0 0 0 0,0 0 0 16,0 6-15-16,0 0-2 0,0 3-1 0,-4-3 0 16,4 5 5-16,-4 1 1 0,4 0 0 0,0 0 0 15,-3 2 8-15,3 4 1 0,3 6 1 0,-3-10 0 16,0 4-13-16,0 0-2 0,0-1-1 0,0-5 0 16,0 8 2-16,0-2 0 0,4 3 0 0,0-4 0 15,-4 1-3-15,3 0 0 0,1-4 0 0,-4-2 0 16,3 0 3-16,1 0 0 0,-1-1 0 0,-3-5 0 15,0-6-2-15,0 0 0 0,0 0 0 0,0 0 0 16,0 0 1-16,0 0 0 0,0 0 0 0,0 0 0 0,0 0-3 0,0 0-8 16,0 0 12-16,0 0-4 15,0 0-47-15,0 0-9 0,4-12-3 0,-4 7 0 16,0-1-21-16,0-6-4 0,0 6 0 0</inkml:trace>
  <inkml:trace contextRef="#ctx0" brushRef="#br0" timeOffset="8699.067">9521 3839 1664 0,'0'0'35'0,"0"0"7"0,0 0-34 0,0 0-8 0,0 0 0 0,0 0 0 15,0 0 9-15,0 0 0 0,0 0 0 0,0 0 0 16,0 0 3-16,0 0 1 0,0 0 0 0,-3-6 0 16,-1 6-33-16,1-6-6 0,-1 0-2 0</inkml:trace>
  <inkml:trace contextRef="#ctx0" brushRef="#br0" timeOffset="9474.988">9839 4224 1288 0,'0'0'27'0,"0"0"5"16,0 0-32-16,0 0 0 0,0 0 0 0,0 0 0 15,0 0 39-15,0 0 1 0,0 0 0 0,0 0 0 16,0 0 11-16,0 0 2 0,0 0 1 0,0 0 0 16,7 0-39-16,-3 0-15 0,-1 0 11 0,4 0-11 15,0 0 0-15,0 0 0 0,0 0 0 0,0 0 0 16,4 0 0-16,-4-3 11 0,4 3-3 0,-1-3-8 0,1 0 0 15,-1 3 0-15,4 0-10 0,1-6 10 16,-1 6 0-16,-4-6 10 0,4 6 1 0,0-6 0 16,1 6 1-16,-5-5 1 0,1-1 0 0,-1 0 0 0,1 0-1 0,-1 0-1 15,-2 0 0-15,-1 0 0 0,3 3 3 0,-6-8 1 0,3-1 0 0,0 6 0 16,-4 0-5-16,-3-6-1 0,4 6 0 0,-1-2 0 16,-3-4-9-16,-3 6 10 0,3 0-10 0,0-6 10 15,-4 6-10-15,1-5 10 0,-1 5-10 0,1 3 10 16,-4-3-1-16,3 0 0 0,-3 0 0 0,4 0 0 15,-4 0-9-15,-4 6 0 0,0-11 0 16,1 11 8-16,-1 0-8 0,4-6 0 16,-3 3 0-16,-1 3-11 0,0 0 11 0,-3 0 0 15,0 3 0-15,4 3-8 0,-4-6 8 0,3 11 0 0,0-5 0 0,-3 0 0 16,4 6 0-16,-4-6-12 0,-1 3 4 0,1 2 0 16,0 1 8-16,7 6 0 0,-3-4-9 0,2 4 9 15,1 0 0-15,4 5 0 0,-4 4-9 0,7-4 9 16,-4-8 0-16,4 8 11 0,0-5-2 0,4-6 0 15,-1 6-9-15,4-4 8 0,4 4-8 0,0-6 8 16,-1 5 2-16,1-2 0 0,-1 8 0 0,1-8 0 16,3 3 3-16,-3-6 1 0,-1-1 0 0,4 1 0 15,-3 0-6-15,3-3 0 0,-3 2-8 0,3-11 12 16,-4 6-3-16,4-6-1 0,1 0 0 0,-1 0 0 16,0-6-8-16,0 1 0 0,-4-1-10 0,5-3 10 15,-5 3-44-15,4-6-2 0,-3 6-1 0,3 0 0 16,-3 1-122-16,-1-1-25 0</inkml:trace>
  <inkml:trace contextRef="#ctx0" brushRef="#br0" timeOffset="12349.799">10358 4147 511 0,'0'0'14'0,"-8"0"4"0,8 0-18 0,0 0 0 0,0 0 0 15,-10-5 0-15,3 5 52 0,0 0 8 0,0-6 0 16,0 0 1-16,7 6-9 0,-7 0-3 0,7 0 0 0,-11 0 0 15,11 0-8-15,-7 0-1 0,7 0-1 0,-7 0 0 16,7 0 5-16,-7 6 0 0,7-6 1 0,0 0 0 16,0 0-4-16,0 0-1 0,0 0 0 0,0 0 0 15,0 0-22-15,0 0-5 0,0 0-1 0,0 0 0 16,0 0-3-16,0 0-1 0,7-6 0 0,0 6 0 16,4 0 8-16,-4 0 0 0,3 0 1 0,1 0 0 15,-1 0 7-15,8 0 0 0,-4 0 1 0,0 0 0 16,4 0-11-16,-4 0-2 0,4-6-1 0,-1 0 0 15,1 6 5-15,3-6 0 0,-3 6 1 0,3-6 0 16,0 0-9-16,0 0-8 0,-3-2 9 0,3 8-9 16,-3-6 10-16,-1 0-10 0,-3 0 10 0,1 6-10 15,2-6 12-15,-3 6-3 0,0 0-1 0,4 0 0 16,-4-6-8-16,-3 6 0 0,3 0-12 0,-7 0 12 16,3 0 0-16,-6 0 0 0,3 0 0 0,-7 0 0 15,0 0 0-15,4 6 0 0,-1-6 0 0,-3 0 8 16,0 6 10-16,-3 6 2 0,-4-6 0 0,-1 5 0 15,1-2-20-15,0 3 0 0,0 0 0 0,-3 5 0 16,-1-5 12-16,4 3-4 0,0 3 0 0,-4-7-8 16,-3 7 0-16,0 2 0 0,-3 4 0 0,-1-3 0 15,0-4 11-15,1 7-2 0,-1-4 0 0,0-2 0 16,1 5 3-16,3-8 0 0,0 9 0 0,-1-7 0 16,5-5-3-16,-1 3 0 0,4 2 0 0,0-5 0 15,0-6-9-15,4 12 0 0,-1-12 0 0,4 2 0 16,0-2 0-16,4 6 8 0,3 0-8 0,0-6 0 15,0 0 15-15,0-1-3 0,3-5 0 0,1 3 0 0,0 0 0 16,3 3 0-16,0-6 0 0,-4 3 0 0,8-3-12 0,-4 0 11 16,4 0-11-16,-4-3 10 0,0 3-10 0,0-3 0 0,-3 0 0 15,-1-3-11-15,-3 6 11 0,0-5 0 0,-7 5 0 0,4-6 0 32,3 0-34-32,0 6-2 0,0-12 0 0,0 6 0 0,-3 0-10 15,3-5-2-15,0 2-1 0,0 3 0 0,-4-6-46 16,-3 6-9-16,4 0-1 0</inkml:trace>
  <inkml:trace contextRef="#ctx0" brushRef="#br0" timeOffset="12688.964">10276 4359 1257 0,'7'0'53'16,"4"0"-42"-16,0-6-11 15,-1 6 0-15,4 0 0 0,0-3 0 0,1 3 8 0,2-3 0 0,1 0 0 0,-4 0 0 16,4 1 20-16,3 2 3 0,-4-6 1 0,1 6 0 15,0 0-21-15,-1-6-11 0,1 6 12 0,0-6-12 16,-1 6 13-16,1 0-4 0,3-6-1 0,-7 6 0 16,4 0-8-16,-4 0 10 0,0 0-10 0,0 0 10 15,0-6-10-15,0 0 0 0,0 0 0 0,1 6 0 16,-5-6 0-16,4 4 0 16,0 2 0-16</inkml:trace>
  <inkml:trace contextRef="#ctx0" brushRef="#br0" timeOffset="16110.234">11218 4500 664 0,'0'-12'13'0,"0"12"5"0,0 0-18 0,0-5 0 0,0-1 0 0,0 0 0 16,0 6 55-16,-7-9 7 0,4 3 2 0,-1 6 0 15,4 0 8-15,0 0 1 0,0 0 1 0,0 0 0 16,0 0 3-16,0 0 1 0,0 0 0 0,0 0 0 15,0 0-29-15,0 0-5 0,0 0-2 0,0 0 0 0,0 0-24 0,0 0-5 0,0 0-1 16,-7 6 0-16,7-6 4 0,-3 6 1 16,3-6 0-16,-7 6 0 0,3 3 15 0,-3-4 4 0,3 1 0 0,1 6 0 15,-1 0-28-15,4 0-8 0,0 2 0 16,0 4 0 0,-3 0 8-16,-1-7-8 0,-3 10 9 0,0-9-9 0,4-1 8 0,-4 4-8 15,0 3 0-15,0-6 0 0,3 5 0 0,4-5 0 16,0-6 0-16,0 3 0 15,0-9-96-15,0 0-24 0,0 0-6 0</inkml:trace>
  <inkml:trace contextRef="#ctx0" brushRef="#br0" timeOffset="16819.568">11680 4156 1148 0,'0'0'25'0,"0"0"6"0,0 0 1 0,0 0 0 0,-10 0-32 0,10 0 0 0,0 0 0 0,0 0 0 15,0 0 48-15,0 0 3 0,0 0 1 0,0 0 0 16,0 0-36-16,0 6-6 0,0 6-2 0,3-6 0 16,4 6 4-16,-3-1 0 0,3-11 0 0,-3 12 0 15,-1-3-12-15,4 8 10 0,0 7-10 0,-3-6 10 16,3-4-10-16,0 4 12 0,3 6-12 0,-2-10 12 16,2 4 10-16,1-1 2 0,3-5 1 0,0-3 0 15,0 9-1-15,0-7 0 0,4-5 0 0,-4 6 0 16,3-6-1-16,1 3-1 0,0-3 0 0,-4 0 0 15,4-6-6-15,-1 5-2 0,-3-5 0 0,4 0 0 16,-4 0-6-16,0 0-8 0,-3 0 11 0,3 0-11 16,-4 0 17-16,1-5-3 0,0 5-1 0,-1-6 0 15,-6 0-13-15,-4 6 0 0,3-9 0 16,1 3 0-16,-4 0 0 0,3 0 11 0,1-5-11 0,-4-1 10 16,3-3-10-16,-3 3 0 0,4 1 0 0,-4-7 0 0,0 3 0 0,0 4 8 15,0-1-8-15,3 0 0 16,-3 0 0-16,0-2 8 0,0 5-8 0,-3-6 0 0,3 3 0 15,0-5 0-15,3 2 0 0,-3 3 0 16,0 0 0-16,4-5 0 0,-4-4 0 0,3 9 0 16,-3-5 0-16,4-1 0 0,-4 3-11 0,3 4 11 15,-3-1-14-15,0 6 2 0,4-6 1 0,-4 6 0 16,0-5-33-16,0 8-8 0,0 3 0 0,0 0-1 16,0 0-63-16,0 0-12 0,0 0-2 0</inkml:trace>
  <inkml:trace contextRef="#ctx0" brushRef="#br0" timeOffset="17404.346">12541 4241 1569 0,'0'0'66'0,"0"0"-53"16,-7 6-13-16,0-6 0 0,-3 6 8 0,3-6-8 16,-1 0 0-16,-2-6 0 0,3 6 0 0,0-6 0 15,-4 6 0-15,4-5 0 0,-3-4 0 0,2 6-10 0,-2 0-1 0,-1 3 0 16,1-3 0-16,-4 0 0 15,3 3-3-15,0 3-1 0,1 0 0 0,-4 0 0 16,3 0-1-16,1-6 0 0,-5 3 0 0,5 0 0 16,3 12 16-16,0-1 0 0,3 1 12 0,1 0-12 0,-1 6 8 15,4 2-8-15,0-2 0 0,0 2 0 0,4-2 0 16,3 0 0-16,0-1 0 0,0-2 0 0,3 3 8 16,1-7-8-16,3 1 0 0,4 3 0 0,-1-3 12 0,1-7-4 15,0 1 0-15,3 0-8 0,0 0 18 0,0-6-3 16,4 6-1-16,-4 0 0 0,0-6-14 15,0 0 0-15,-3 0 0 0,3-6 0 0,0 0 33 16,1 0 1-16,-1 0 0 0,0 0 0 0,0 1-34 0,-3-7 0 0,-4 3 0 16,0-3 0-16,0 0 0 0,-7 1 0 15,0-4 0-15,0 3-9 0,-3 0 9 0,-4-5 11 0,-4-1-3 16,1 4 0-16,-4 2 1 0,-4 0 0 0,0 0 0 0,1 6 0 16,-4-5 3-16,-4 2 1 0,0-3 0 0,1 6 0 15,-1 0-5-15,4 6 0 0,0-6-8 0,0 6 12 16,-4-6-12-16,1 1 0 0,-1 5 0 0,0-9 0 15,4 6 0-15,0-3 9 0,0 3-9 0,3 3 8 16,1-6-32-16,-1 6-8 0,4-6 0 16,7 6-1-16,-7 0-123 0,7 0-24 0,0 0-4 0</inkml:trace>
  <inkml:trace contextRef="#ctx0" brushRef="#br0" timeOffset="18018.91">12855 4197 1393 0,'0'0'28'0,"0"0"9"0,0 6-29 0,0-6-8 0,0 12 0 0,0-12 0 15,0 0 0-15,0 0 0 0,0 0 0 0,0 0 0 16,0 0 8-16,-7 3 0 0,0 3 0 0,0 6 0 16,4-7 3-16,-5 7 1 0,5 0 0 0,-1 0 0 15,1-3 2-15,-1 2 1 0,4 1 0 0,0 0 0 16,0 0-15-16,4-4 9 0,-1 1-9 0,1 6 8 16,-1-3-8-16,1-6 10 0,3-1-10 0,-3 7 10 15,3-9 2-15,3 3 0 0,-3 0 0 0,4 0 0 16,-4 6 0-16,0-7 1 0,4 1 0 0,-1 0 0 15,1 0-1-15,3 0-1 0,3-6 0 0,-2 0 0 16,2 0 0-16,1 0 0 0,0-6 0 0,-4 6 0 16,3-6-3-16,-3 0 0 0,4 0 0 0,-4 1 0 15,0-1-8-15,4-6 0 0,-4 3 0 0,0-3 0 16,0 1 10-16,0-7-10 0,0 6 12 0,1-2-12 16,-5-4 10-16,1 0-10 0,-1-5 8 0,1 8-8 15,-4 3 0-15,0 6 0 0,-3 6 8 0,-4 0-8 16,0 0 0-16,3-6 8 0,1 1-8 0,-4 5 8 15,0 0-8-15,0 0 10 0,0 0-10 0,0-9 10 16,0 9-1-16,0 0 0 0,3-3 0 0,-3 3 0 16,0 0-9-16,4 3 0 0,-1 6 0 0,1-4 0 15,-1 1-9-15,-3-6 9 0,4 6 0 0,-1 0 0 16,1 6 0-16,-1 0 0 0,1 2 0 0,-1-2 0 0,1 0 0 16,3 6 0-16,0-10 0 0,0 4 0 0,0 6 0 15,0-12 0-15,0 5 0 0,4-2 0 0,-4 0-8 0,3 6 8 16,5-9 0-16,-5-1 0 0,4 1-8 15,-3-6 8-15,3 0 0 0,0 6 0 16,0-6-31-16,0 0 1 0,4 6 0 0,-7-6 0 16,-1 0-96-16,-3 0-19 0,-7 0-4 0</inkml:trace>
  <inkml:trace contextRef="#ctx0" brushRef="#br0" timeOffset="18632.882">13790 4192 1416 0,'0'0'29'0,"0"0"8"0,0 0-29 0,0-6-8 0,-3 0 0 0,3-6 0 16,-4 6 9-16,1 0 1 0,3-3 0 0,-8 4 0 15,5-7-1-15,-4 12 0 0,-4-6 0 0,1 0 0 16,-4 0 6-16,3 6 1 0,-7-9 0 0,4 6 0 16,-7 3 12-16,3-3 4 0,-6 3 0 0,3 0 0 0,-1 3-8 15,5-3-2-15,-1 3 0 0,1 6 0 16,-1-9-14-16,0 6-8 0,1 0 8 0,2 0-8 16,-2 6 17-16,6-7-1 0,1-5 0 0,-1 9 0 15,4-3-1-15,0 0-1 0,0 0 0 0,0 0 0 0,7-6-14 0,0 0 0 16,0 0 0-16,0 0 0 0,3 12 0 0,4-7 0 15,-3 1 0-15,3 0 0 0,4 0 8 0,3 0-8 16,0 0 0-16,3 3 0 0,1-9 10 0,0 0-10 16,3 0 10-16,-3 0-10 0,-1 5 8 0,4-5-8 15,1 6 0-15,-1 0 9 0,3 0-9 0,-2 6 0 0,2-6-10 16,1 0 10-16,0 2 0 0,-4 4 0 0,0-6 0 16,0 0 0-16,-3 6 0 0,-4-6 0 0,4 2 0 0,-4 4 10 15,0-6-10-15,-4 6 0 16,1 0 0-16,-1-7 0 0,1 1 0 0,-4 0 0 0,0 0 0 0,0 0 0 15,-7 3 0-15,4 3 10 0,-4-7-1 0,-4 1 0 16,-3 6 8-16,4-6 2 0,-8 3 0 0,4-3 0 16,-4 0-6-16,4-1-1 0,-3 1 0 0,-1 0 0 15,1 0-3-15,-4-6-1 0,-1 12 0 0,1-12 0 16,4 6 0-16,-4-3-8 0,0 3 12 0,-1-4-4 16,5 1 2-16,-1-3 0 0,-3 0 0 0,4 0 0 15,2 0-10-15,1 0 0 0,7 0 0 0,-7 0 8 16,0 0-22-16,0 0-5 0,7 0-1 0,0 0 0 15,0 0-29-15,0 0-7 0,-7-5 0 0,7 5-1 16,-3-6-92-16,3 3-19 0</inkml:trace>
  <inkml:trace contextRef="#ctx0" brushRef="#br0" timeOffset="33870.106">15046 4062 557 0,'0'0'11'0,"0"0"5"0,0 0-16 0,0 0 0 0,0 0 0 0,0 0 0 16,0 0 86-16,0 0 14 0,0 0 4 0,0 0 0 16,0 0-29-16,-7 0-6 0,7 0-1 0,-7-6 0 15,0 6-28-15,0-6-7 0,7 6-1 0,-7 0 0 16,7 0-3-16,0 0-1 0,-7 0 0 0,-4-5 0 16,0 5-20-16,-3 5-8 0,0-5 0 0,0 0 0 15,-4 6 18-15,4-6-2 0,0 6-1 0,-3-6 0 16,3 6-15-16,-4-6 0 0,0 0 0 0,4 6-10 15,4-6 10-15,-1 0 0 0,0 0 0 0,1 0 0 16,3 6 0-16,3-6 0 0,-3 0 0 0,7 0-8 16,-3 6 8-16,3-6 0 0,-4 8 0 0,4-8 0 15,0 6-12-15,0 6 4 0,0-12 0 0,4 6 0 16,3 6 0-16,-4 0 0 0,4-1 0 0,4-5 0 0,-1 3 8 16,5 3 0-16,-1 0 0 0,0-7-8 0,3 1 8 0,5 0 11 15,-5 0-3-15,4 3 0 0,-3 3-8 0,0-1 0 16,-1 1 0-16,-3 0 0 0,4-3 0 0,0 0 0 0,-4-1 0 15,0 4 0-15,0-6 0 0,-3 6-11 0,-4 0 3 16,0-4 0-16,-4 4 8 0,1 6 0 16,-1-7 0-16,-3 4 0 0,4 3 0 0,-4-1 11 15,0 1-3-15,-4-3 0 0,1 2-8 16,-1-11 0-16,-6 6 0 0,3-6 0 0,-7 6 0 0,3-12 8 0,-3 3-8 16,0 0 8-16,0 0 7 0,-4 2 1 0,4 1 0 15,0-6 0-15,-7 6-16 0,-1-12 8 0,-2 6-8 16,3-6 0-16,-4 1 0 0,7-1 0 0,1-3-13 0,-1-3 4 15,7 0-13-15,4 6-2 0,4-8-1 16</inkml:trace>
  <inkml:trace contextRef="#ctx0" brushRef="#br0" timeOffset="35145.46">15191 4074 850 0,'0'0'17'0,"0"0"6"0,0 12-23 0,-4-4 0 0,4-2 0 0,-3 6 0 16,3 0 32-16,0-6 1 0,0 11 1 0,0-8 0 16,3 3 0-16,-3 0 0 0,4 0 0 0,-1-7 0 15,1 7-19-15,3-6-4 0,-4 6-1 0,4 2 0 16,-3-2 0-16,3-6 0 0,0 6 0 0,4-3 0 15,-4 8-10-15,0-5 0 0,0 6-12 0,0-4 12 16,0 4 0-16,0 6 0 0,0-7 9 0,-4 10-1 16,5-10 9-16,-5 7 3 0,1-4 0 0,3 4 0 15,-7-6 12-15,3 2 4 0,1 4 0 0,3-7 0 16,-4 10-28-16,4-10-8 0,-3 4 0 0,3-3 0 16,0-1 0-16,0 1 0 0,0-9 0 0,0 2 0 15,0 1 0-15,0-6 0 0,-3 0 0 0,-4-6 0 0,0 0 0 0,7 6 0 16,-7-6 0-16,0 0 0 0,0 0 13 0,0 0-4 0,0 0-1 0,0 0 0 15,7-6 6-15,0-6 1 0,0 0 0 0,0 1 0 16,4-4-7-16,-1-3 0 0,1 7-8 0,-1-7 12 16,-3 3-12-16,4 4 0 0,-4-7 8 0,0 0-8 15,0 4 0-15,-3-4 8 0,3 0-8 0,0-2 0 16,0 2 8-16,-4 0-8 0,4 1 0 0,1-4 0 16,-1 9 8-16,-4-5-8 0,1 2 0 0,3 3 0 15,-4 1 0-15,1-7-8 0,-1 12-1 0,1-6 0 16,-1 6 17-16,-3 6 3 0,0 0 1 0,0 0 0 15,0 0 8-15,0 0 1 0,0 0 1 0,0 0 0 16,0 0-8-16,0 0-2 0,0 0 0 0,0 0 0 16,0 0-12-16,4 3 0 0,-1 3 0 0,-3 3-10 15,4-3 10-15,-1 6-10 0,4-6 10 0,-3 5-10 16,3-2 10-16,0 9 0 0,4-1 0 0,-1 1 0 16,-3 3 8-16,4-4-8 0,-1 7 10 0,-2-9-10 0,2-4 12 15,1 1-3-15,-1 6-1 0,1-7 0 16,-1 1 1-16,-2 3 0 0,2-3 0 0,-3-1 0 15,0-5-9-15,-3 3 0 0,3-3 0 0,-7-6 0 16,0 0 0-16,0 0 0 0,3 0 0 0,1 0 0 16,-1-9-108-16,-3 9-21 0,0-6-4 0</inkml:trace>
  <inkml:trace contextRef="#ctx0" brushRef="#br0" timeOffset="41230.218">16263 4203 1250 0,'-3'-6'35'0,"-1"1"9"0,-3 5-36 0,0-6-8 0,0 6 0 0,-4-6 0 16,4 6 31-16,-3 6 4 0,-1 0 1 0,0-6 0 16,1 0-8-16,-1 5 0 0,1 1-1 0,-1-6 0 15,-3 6 12-15,3-6 2 0,-3 0 1 0,0 6 0 16,0-6-9-16,4 0-1 0,-5 0-1 0,1 0 0 16,0 0-16-16,0 0-3 0,0 0-1 0,0 0 0 15,0 0 4-15,7 0 1 0,-4 0 0 0,4 0 0 16,-4 3-16-16,4 3 0 0,0 6 0 0,4-1 0 15,-1 1-10-15,4 0-8 0,4 3-2 0,-4-4 0 16,3 7 20-16,1 0 0 0,3-10 0 0,-4 10 0 16,4 0-10-16,1-7 2 0,2 4 0 0,-3 3 0 15,4-6 8-15,-1-1-10 0,4 1 10 0,-3-6-10 16,-4 9 10-16,4-4-8 0,-4 1 8 0,3-6-8 16,1 12 8-16,0-12 0 0,-1 2 0 0,1-2 0 15,3 0 0-15,0 0-8 0,0-6 8 0,0 0-8 16,4 6-20-16,-4-6-4 0,0 0-1 0</inkml:trace>
  <inkml:trace contextRef="#ctx0" brushRef="#br0" timeOffset="41770.977">16842 4218 984 0,'-11'0'41'0,"4"0"-33"16,-4 0 82-16,4 3 16 0,-3-3 3 0,-1 0 1 16,1 0-57-16,-1-3-11 0,0 0-2 0,1-3-1 15,-1 6 3-15,1 0 1 0,-1 0 0 0,0 0 0 16,1 0-20-16,-1 6-4 0,1-3-1 0,-1 0 0 15,1 3-7-15,-1 3-2 0,0-9 0 0,-3 5 0 16,4 1-9-16,-1 0 8 0,1-6-8 0,-1 12 8 16,4-6-8-16,0 9 0 0,0-4 0 0,3 1 0 15,-3 0 0-15,4 0 0 0,-1-1-9 0,4 4 9 16,-3 3 0-16,3-7 0 0,0 1 0 0,3-3 0 16,1 3-8-16,3 0 8 0,3-1 0 0,-3 1 0 15,4 0 0-15,0-3 0 0,-1 2 0 0,1 1 0 16,-1-6 0-16,1 12 0 0,-1-12 0 0,1 2 0 0,0-2-8 15,-1 0 8-15,1 0 0 0,-1 0 0 16,1 0-29-16,0-6 1 0,-1 0 0 0,1 0 0 16,3 6-24-16,0-6-5 0,0 0-1 0</inkml:trace>
  <inkml:trace contextRef="#ctx0" brushRef="#br0" timeOffset="42370.675">17110 4421 1102 0,'0'0'23'0,"0"0"5"15,0 0-28-15,0 0 0 0,0 0 0 0,0 0 0 16,0 0 36-16,3 6 3 0,4-6 0 0,0 0 0 16,0 0-1-16,4-6 0 0,0 0 0 0,-1 3 0 15,1-3-9-15,3 6-1 0,-4-6-1 0,5 6 0 16,-1-6 11-16,0 0 2 0,0-5 1 0,0 5 0 16,4 0-8-16,-4 0-1 0,0-3-1 0,-4 0 0 0,-6 1 1 0,3 2 0 15,0 0 0-15,0 0 0 16,0 6-32-16,-3-6-13 0,3 6 1 0,0-6 0 15,-7 6 12-15,0 0 8 0,0 0 0 0,0 0-8 16,0-6 12-16,0 6-4 0,3-6 0 0,-3 6-8 16,0 0 14-16,4-5-4 0,-4 5-1 0,0 0 0 0,-4-6-9 0,4 6 10 15,0 0-10-15,0 0 10 0,0 0-10 0,0 0 0 0,0 0 9 0,0 0-9 16,-7 3 0-16,-3 0 0 0,-1 0 0 0,-3 5 0 16,3-2 0-16,1 0-13 0,-4 0 3 0,0 6 1 15,3-6 9-15,0 0 0 0,-3-1-9 0,4 4 9 16,-1 3 0-16,1 0 0 0,-1-6 0 0,0 5 0 15,4 1-11-15,4 3 3 0,-4 2 0 0,7-5 0 16,-4 0 8-16,4 0 0 16,0 2 0-16,4-2 0 0,-1 0 0 15,1 3 0-15,-1 2 0 0,4-5 0 0,0 0 0 0,4 0 14 0,3-4-3 0,0 4-1 16,-3 0-10-16,3 0 12 0,4-6-12 16,-4 5 12-16,0-5-3 0,0-6 0 0,0 3 0 0,0 3 0 15,4-6-1-15,-4 0-8 0,4-6 12 0,-1 3-4 16,-3-3-8-16,4 0-16 0,0 1 4 0,-4-1 1 15,3-6-97-15,-3-6-19 0,-3 9-4 0</inkml:trace>
  <inkml:trace contextRef="#ctx0" brushRef="#br0" timeOffset="42688.603">17406 4033 1407 0,'0'0'31'0,"0"0"6"0,-3-3 2 0,3 3 1 0,0-6-32 0,3 0-8 0,4 0 0 0,-7-6 0 16,0 1 8-16,0-1 1 0,4 6 0 0,3-3 0 16,0 3-9-16,3-5 12 0,1-1-12 0,-4-3 12 15,4 6-12-15,-1-5 0 0,1-4-12 0,-1 6 12 16,1-5-116-16,-4 8-15 0</inkml:trace>
  <inkml:trace contextRef="#ctx0" brushRef="#br0" timeOffset="43583.841">18239 4339 1051 0,'0'0'23'0,"0"0"5"0,0 0 0 0,0 0 2 0,0 0-30 0,0 0 0 0,0 0 0 0,-4 0 0 16,-3-6 58-16,0 6 6 0,3-6 0 0,-3 0 1 0,4 6-13 16,-4-6-2-16,0 0-1 0,0 6 0 0,-4 0-5 0,1 0 0 15,-1-6-1-15,0 6 0 0,-3-6-11 0,0 6-3 16,4 0 0-16,-5 0 0 0,1 0-9 0,4 0-3 15,-4 0 0-15,0 0 0 0,3 0-17 0,-3 0 8 16,0 0-8-16,0 6 0 0,-1 0 0 16,1-6 0-16,-3 6 0 0,3 6 0 15,0 0 0-15,3-7 0 0,0 10 0 0,1-9 0 0,-1 12-10 0,1-7-9 16,6-2-1-16,-3 3-1 16,4 0 11-16,3 5 10 0,0-5-13 0,0 3 5 15,0-3 0-15,3 5 0 0,4-5 0 0,-3 3 0 16,-1-4 8-16,1 1 0 0,-1 6 0 0,4-12-8 15,0 5 8-15,0-5 0 0,4 0 0 0,0 0-8 0,-1 3 8 16,1-9 0-16,3 0 0 0,-4 0 8 0,4 0-8 0,1 0 0 16,2-9 0-16,-3 6 0 0,0 0 8 0,1-3-8 15,-1 0 8-15,0 1-8 0,-4-7 12 0,1 0-3 16,0-6 0-16,-1 4 0 0,1-4-9 0,-1 0 0 16,1-2 9-16,-4-4-9 0,0 7 8 0,0-7-8 0,-3 4 8 15,-1-4-8-15,1 4 8 0,-1-4-8 16,-3 0 8-16,0-2-8 0,0 2 0 15,0-2 0-15,0 3 0 0,0-10 8 0,0 16-8 0,0-7 0 0,-3 6 0 16,3 4 8-16,0-4-8 0,0 6 0 0,0-5 0 16,3 8 0-16,-3 3 0 0,0 0 0 0,0 0 0 0,0 6 8 15,0 0-8-15,0 0 9 0,0 0-9 0,0 0 10 16,0 0-10-16,0 0 8 0,0 0-8 0,4 6 8 16,-4 0-8-16,3 9 10 0,1 2-10 0,-4 1 10 15,0 5-10-15,0-2 10 0,3 8-10 0,-3-8 10 16,0 14-10-16,4-2 12 0,-1-4-12 0,1 9 12 15,-1-8-12-15,1 2 0 0,-1-3 0 0,4-2 0 16,-3-4 0-16,3 4 0 0,4 2 0 0,-4-5 0 16,3-4 0-16,-3-2 0 0,4 0 9 0,0-1-9 15,-1 4 8-15,1-9-8 0,-4-1 8 0,3-2-8 16,-3 3 0-16,-3-9 0 0,-4-3 0 0,0 0 0 16,3 9-28-16,5-9-3 0,-1 0-1 0,3 0 0 15,-3 0-104-15,0-9-20 0,-3 0-5 0</inkml:trace>
  <inkml:trace contextRef="#ctx0" brushRef="#br0" timeOffset="44201.459">18574 4456 1212 0,'0'0'25'0,"-7"-6"6"0,7 6-31 0,-4 0 0 0,4 0 0 0,-3-6 0 16,3 6 69-16,-4-6 8 0,4 6 2 0,0 0 0 16,0-5-13-16,4-1-2 0,-1-6-1 0,1 6 0 15,3 0-18-15,-4 3-3 0,4-3-1 0,-3 6 0 16,3-6-22-16,0 1-5 0,0 5-1 0,0-6 0 15,0 6-13-15,4-6 0 0,-4 0 8 0,3 6-8 16,1 0 16-16,3-6 1 0,0 6 0 0,0-6 0 16,0 3-7-16,4 0-2 0,-4 0 0 0,0 0 0 15,0 1 11-15,-7-4 1 0,4-6 1 0,-4 6 0 16,0-6-21-16,0 6 0 0,0-2-10 0,0 2 10 16,0 0 0-16,0-6 0 0,-3 6 8 0,-1 0-8 15,1 6 16-15,-4 0-4 0,0 0 0 0,0 0 0 16,0 0 3-16,0 0 0 0,0 0 0 0,0 0 0 15,0 0-5-15,-11-6-1 0,4-5 0 0,-3 2 0 16,3 3-9-16,0 0 8 0,0 0-8 0,0 6 8 16,-1-6-8-16,-2 6-9 0,3 0 9 0,-7 0-13 15,3 6-7-15,-3 0 0 0,3 0-1 0,-3 9 0 16,4-10 7-16,-1 1 2 0,1 0 0 0,-1 6 0 16,4 3 12-16,-4 2 0 0,4 1 0 0,4 6 0 15,-4-4-21-15,3 4 1 0,4-4 1 0,-3 4 0 0,3-7 19 0,3 1 0 0,1 3 0 0,-1-10 0 16,4 7 0-16,0-3-8 15,0 2 8-15,0-5 0 0,4 0 14 16,0-6 6-16,-1 0 2 0,1-1 0 0,-1 1-11 0,4 0-3 0,-3-3 0 16,0 0 0-16,-1 6-8 0,-3-9 8 0,0 6-8 0,0-6 8 15,0 0-8-15,1 0 0 0,2-6 0 0,1 6 0 16,-1-9-20-16,1 3-7 16,3 0-1-16,0 0 0 0,0 1-144 0,-3-1-28 0</inkml:trace>
  <inkml:trace contextRef="#ctx0" brushRef="#br0" timeOffset="44805.828">19103 4215 1044 0,'-4'-12'21'0,"4"12"7"0,0-6-28 0,0 1 0 0,4-7 0 0,-4 6 0 16,7-3 52-16,-3 3 4 15,3 0 2-15,3 0 0 0,1 6-5 0,-1-5-1 16,1-7 0-16,3 6 0 0,0 0 1 0,0 0 0 0,0 6 0 0,0-6 0 15,4 6-19-15,0-3-4 0,-1 0-1 0,1 3 0 16,-4 0 8-16,4 0 2 0,-4 0 0 0,0 0 0 16,4 0-21-16,-4 0-4 0,-4 3-1 0,4-3 0 15,-3 0-4-15,0 0-1 16,-4 0 0-16,0 0 0 16,0 0-8-16,0 0 0 0,-4 0 0 0,-3 0 0 0,0 0 0 0,0 0 8 0,0 0-8 15,0 0 8-15,0 0 20 0,-7 9 3 0,0-3 1 0,-3 6 0 16,-1 0-32-16,-3-1 0 0,-4 1 0 0,1 3 0 31,-1 2-26-31,0 1-11 0,-3-6-3 0,4 8 0 0,2-2 12 0,1 3 3 0,4-4 0 0,-1 1 0 16,4 2 5-16,0-2 0 0,0 0 1 0,0-7 0 15,0 1 19-15,3 9 0 0,1-4 0 0,-1 1 0 16,4-3 12-16,4 2 5 0,-1-5 2 0,1 12 0 16,-1-15-9-16,1 8-2 0,-1 1 0 0,1-12 0 15,7 0 1-15,-1-1 0 0,4-2 0 0,0 3 0 16,1-3 10-16,6 0 1 0,0 9 1 0,-3-12 0 15,6 0-3-15,-6 0-1 0,3-12 0 0,0 9 0 16,-3-3-9-16,-1 3-8 0,5 0 9 0,-5-2-9 0,1-1 0 0,-4 0 0 16,4-6 0-16,-4 6 0 15,0-6-16-15,0 7-8 0,0-1-3 0,-3 3 0 16,-1-9-47-16,1 6-10 0,3 0-1 0</inkml:trace>
  <inkml:trace contextRef="#ctx0" brushRef="#br0" timeOffset="45191.41">19022 4303 1440 0,'0'0'30'0,"0"0"6"16,0 0-28-16,7 0-8 0,0 6 0 0,3-6 0 15,1 0 72-15,3 6 12 0,0-6 4 0,0 0 0 16,4 0-25-16,0 0-5 0,3 0-1 0,-4 0 0 15,1 0-31-15,-4 0-6 0,4 0-2 0,-4 0 0 16,7-6 2-16,-3 6 0 0,3 0 0 0,0 0 0 16,0 0-20-16,0 0-11 0,4-6 2 0,-4 6 0 15,4 0 9-15,-4-6 0 0,4 6 0 0,-4 0 0 16,0-6-12-16,0 6-6 0,1 0-2 0,-5 0 0 16,1 0-158-16,-1-2-32 0</inkml:trace>
  <inkml:trace contextRef="#ctx0" brushRef="#br0" timeOffset="45704.358">20172 4594 1732 0,'0'0'49'0,"0"0"11"0,0 0-48 0,0 0-12 0,0 0 0 0,0 0 0 15,0 0 49-15,0 0 8 0,0 0 2 16,0 0 0-16,0 0-15 0,0 0-4 16,0 0 0-16,0 0 0 0,0 0-16 0,0 0-3 0,0 0-1 0,0 0 0 15,0 0-12-15,0 0-8 0,0 0 8 0,0 0-8 16,0 0 0-16,0 0-8 0,0 0 0 0,0 0 0 16,0 0-111-1,0 0-21-15,0 0-5 0</inkml:trace>
  <inkml:trace contextRef="#ctx0" brushRef="#br0" timeOffset="82158.523">15032 2989 843 0,'0'0'17'0,"0"0"5"0,0 0-22 0,0 0 0 0,0 0 0 0,0 0 0 0,0 0 64 0,0 0 8 15,0 0 1-15,0 0 1 16,-7 6-23-16,7-6-5 0,0 0-1 0,-7 6 0 0,7-6-10 0,0 0-3 16,0 0 0-16,-4 0 0 15,4 0-8-15,-7 12-1 0,4-6-1 0,3-6 0 0,0 0 2 0,0 0 0 16,0 0 0-16,0 11 0 0,3-5 4 0,-3 0 2 15,0-6 0-15,0 9 0 0,0 3-3 0,4-6-1 16,-4 5 0-16,0-5 0 0,0 0-10 0,0-6-1 16,3 12-1-16,1-3 0 0,-1-4-6 0,-3 7-8 0,0 0 11 15,0 0-11-15,4 0 9 0,-4-4-9 0,0 4 0 16,3 0 9-16,1 0-1 0,-1-1-8 0,1 1 12 0,-1 3-4 16,1-3 0-16,-4-1-8 0,4 1 12 0,-1 0-4 15,-3-3-8-15,4 2 10 0,-1-5-10 0,-3 0 10 16,4 0 3-16,-4 0 1 0,0-6 0 0,0 0 0 15,0 0 14-15,0 0 4 0,0 0 0 0,0 0 0 16,0 0-5-16,0 0-1 0,0 0 0 0,0 0 0 16,0 0-6-16,0 0-2 0,0 0 0 0,0 0 0 15,0 0 2-15,-4 6 0 0,4-6 0 0,0 0 0 16,0 0-20-16,-3 0 0 0,3 0 0 0,-7 0 0 16,-1 0 0-16,5 0 12 0,3 0-4 0,-7-12-8 15,0 6 0-15,3 0 0 0,-3 0 0 0,4 1 0 16,-4-7 0-16,3 0 0 0,1 3 0 0,-1-3 0 15,1 1 0-15,-5-7 0 0,8 3 8 0,-3 4-8 16,-1-7 0-16,4 0 0 0,-3 4 0 0,3-4 0 16,-4 6 0-16,1 0 0 0,3-8 0 0,0 8 0 15,0 0 0-15,0 1 0 0,0-1 0 0,3 0 0 0,4 3 10 0,-3-2-10 16,-1-7 8-16,-3 12-8 16,0 0 0-16,0-6 0 0,0 4 0 0,0-4 0 0,0-6 0 0,0 6 0 15,-3 1 0-15,3 2 0 0,0-3 0 0,-4 0 0 16,4 6 0-16,-3 1 0 0,3-7 0 0,0 6 0 15,0 6 0-15,0 0 0 0,0 0 0 0,0 0 0 0,0 0 0 16,0 0 0-16,0 0-15 0,0 0 5 0,0 0 1 16,0 0 0-16,0 0 9 15,0 0-12-15,0 0 12 0,7 0-12 0,4 3 12 0,-4 0 0 0,3-3-9 0,1 0 9 16,-4 0 0-16,3 6-9 0,-3 0 9 16,1-1 0-16,2 1 0 0,-3-6 0 0,-3 6 0 0,3 0 0 15,-4 0-10-15,4 0 10 0,0 0-8 16,-3 0 8-1,3 2-31-15,4-2-1 0,-4 0 0 0,0 6 0 16,3-6-29-16,-3 11-7 0,4-11 0 0,-4 3-1 16,3 3-27-16,1 0-6 0,0-1-1 0,-1-5 0 0,-3 3-104 15,7 3-21-15</inkml:trace>
  <inkml:trace contextRef="#ctx0" brushRef="#br0" timeOffset="82969.004">15194 3136 1155 0,'0'0'48'0,"0"0"-38"16,0 0 20-16,0 0 4 0,0 0 1 0,0 0 0 16,0 0 19-16,0 0 4 0,0 0 1 0,0 0 0 15,0 0-41-15,0 0-8 0,0 0-2 0,0 0 0 16,0 12 1-16,0-12 0 0,0 0 0 0,0 0 0 15,4 6-1-15,3 0 0 0,-4-6 0 0,4 3 0 16,0 0-8-16,0-1 0 0,4-2 0 0,0 6 8 16,-1-6-8-16,-3 0 12 0,4 0-12 15,-4 0 12-15,3 0-1 0,-2 0 0 0,-1 0 0 0,0 0 0 16,0 0 11-16,0-6 2 0,-4 1 1 0,4 2 0 16,-3-3 1-16,-4 6 0 0,7 0 0 0,-4-12 0 15,4 6-2-15,-3 0-1 0,0 0 0 0,-1 0 0 16,-3 6-12-16,0-5-3 0,4-4 0 0,-4 9 0 15,0 0-8-15,0 0 12 0,0 0-12 0,3-12 12 16,-3 12-12-16,4-6 0 0,-4 0 0 0,0 6 0 16,0 0 8-16,0 0-8 0,0 0 8 0,0 0-8 0,0 0 9 0,0-6-9 15,-4 1 10-15,-3-1-10 16,4 0 12-16,-5 0-4 0,1 0-8 0,0 3 12 16,0 0-3-16,0 0-1 0,-3 3 0 0,3 0 0 15,-4-6 4-15,-3 6 1 0,3 0 0 0,-3 0 0 16,4 6-13-16,3-6 8 0,-4 0-8 0,4 0 0 15,-4 0 0-15,4 3 0 0,0 0-8 0,7-3 8 0,0 0-9 0,-7 3 9 16,0 3 0-16,4 6-9 0,-1-1-5 16,4-5-1-16,0 0 0 0,4 6 0 0,-1 3 3 15,1-4 1-15,3 1 0 0,-4 6 0 16,4-6 11-16,0 2 0 0,-3 4-9 0,3-6 9 16,0 2 0-16,-3-5 0 0,3 6 0 0,0-9 0 0,-4 5 0 15,4-5 0-15,0 6 0 0,0-3 0 0,-3 3 0 16,-1-6 0-16,1-1 0 0,-1 1 0 0,1-6 0 0,-4 0 0 15,0 6 0-15,0-6 0 0,4 6 0 0,-4-6 0 0,0 0 9 0,3 6-9 16,-3 0 0-16,4-3 8 0,-1 3-8 0,1 0 0 16,3-1 0-16,-4 1 0 0,1-6 0 0,3 6 0 15,3-6 0-15,1 12 0 0,3-12-9 0,0 6 9 16,-3-6-13-16,3 0 1 0,0 0 1 16,-3 0 0-16,3 0-14 0,0 0-3 15,0-6-1-15,0-6 0 0,0 6-107 0,4-5-20 16,-4 2-5-16</inkml:trace>
  <inkml:trace contextRef="#ctx0" brushRef="#br0" timeOffset="83642.283">15653 3013 1165 0,'0'0'24'0,"0"0"7"0,0 0-31 0,0 0 0 0,0 0 0 0,-7 0 0 15,0 6 40-15,7-6 1 0,0 0 1 0,-4 5 0 16,4-5 2-16,-7 6 1 0,4 0 0 0,3-6 0 16,0 0-17-16,0 0-4 0,0 0-1 0,0 0 0 15,0 0 2-15,0 0 1 0,0 0 0 0,-4 6 0 16,4 3-26-16,0 3 0 0,0-1 0 0,0-5 0 15,4 6 0-15,-4 0 0 0,0-3 0 0,3 2 8 16,-3 1 3-16,4 0 0 0,-1 0 0 0,1-4 0 16,-1 10 2-16,1-6 1 0,-1 0 0 0,1-1 0 15,-1-5 2-15,4 0 1 0,-3-3 0 0,3 9 0 16,-4-12 1-16,4 6 0 0,-3 0 0 0,3-1 0 16,0 1-5-16,-3 0-1 0,3 0 0 0,0 3 0 15,0-3 0-15,0 0 0 0,3-6 0 0,-2 6 0 16,-5-6 3-16,4 0 0 0,0 5 0 0,4-5 0 15,-4-5 10-15,3 5 3 0,-3-6 0 0,4 0 0 16,0 3-5-16,-1-6-1 0,4 6 0 0,-3-3 0 16,-1 0-2-16,1-5-1 0,0 5 0 0,-1-6 0 15,-3 0-5-15,-3 3-1 0,-1 3 0 0,1-5 0 0,-1-7-3 0,1 6-1 16,-4-2 0-16,3-4 0 0,1 6-1 0,-4 0 0 16,0 1 0-16,0-4 0 15,0 3-8-15,0 1 12 0,-4-7-12 0,-3 6 12 0,4 3-12 0,-1-2 0 0,1-7 0 0,-1 12 0 16,1-6-23-16,-1 3 0 15,1 4 0-15,-4-7 0 16,3 12-37-16,1-6-8 0,3 6-2 0,0 0 0 16,0 0-154-16,0 0-32 0</inkml:trace>
  <inkml:trace contextRef="#ctx0" brushRef="#br0" timeOffset="84243.927">15321 2804 915 0,'0'0'39'0,"0"0"-31"16,0 0 41-16,0 0 9 0,0 0 2 0,0 0 0 15,0 0-8-15,0 0-2 0,0 0 0 0,0 0 0 16,0 0-9-16,0 0-1 0,0 0-1 0,0 0 0 15,0 0 5-15,0 0 0 0,0 0 1 0,0 0 0 16,0 0-18-16,0 0-4 0,0 0-1 0,0 0 0 16,0 0 15-16,0 0 3 0,0 0 1 0,0 0 0 15,0 0-33-15,0 0-8 0,0 0 0 0,0 0 0 16,4-6 0-16,-4 0 15 0,3 3-4 0,1-9-1 0,-1 1-10 0,4 5 0 16,-3-6 9-16,3 0-9 15,0 3 0-15,4-2 0 0,-4-1 0 0,0 0-12 16,-4 6 12-16,4-11 0 0,-3 8 0 0,3-3 0 15,-4-6-52-15,8 7-6 16,-4-7-1-16</inkml:trace>
  <inkml:trace contextRef="#ctx0" brushRef="#br0" timeOffset="86148.46">16309 2798 1036 0,'0'0'21'0,"0"0"7"0,0 0-28 16,0 0 0-16,0 0 0 0,0 0 0 0,0 0 0 0,0 0 8 0,0 0-8 0,0 0 0 16,-4 6 31-16,4 6 1 0,-3-1 0 0,3-5 0 15,0-6-32-15,0 6 0 0,0 0 0 0,0-6 0 16,0 0 12-16,0 0-3 0,0 0-1 0,0 0 0 15,0 0 13-15,0 0 3 0,0 0 0 0,0 0 0 16,0 0 48-16,0 0 9 0,0 0 3 0,0 0 0 16,0 0-8-16,0 0 0 0,0 0-1 0,0 0 0 15,0 0-27-15,0 0-6 0,0 0-1 0,0 0 0 16,0 0-20-16,-7 6-4 0,7-6-1 0,-7 0 0 16,7 0-7-16,-4 3-1 0,4-3-8 0,-7 3 12 15,0-3-12-15,0 0 0 0,7 0 0 0,-3 0 0 16,3 0 0-16,0 0 0 0,0 0 0 0,-8 3 0 15,8-3-12-15,-7 6 4 0,7-6 8 0,-7 6-13 16,7-6 13-16,0 0 0 0,0 0 0 0,0 0 0 16,-7 0 0-16,7 0 13 0,-7 5-1 0,7-5 0 15,-7 0-12-15,7 0 0 0,-7 6 0 0,7-6 0 16,-3 6 0-16,3-6 0 0,0 0 0 0,-7 0 0 16,-1 6-10-16,5 0-5 0,-1 0-1 0,4-6 0 0,-3 9 16 0,-1 2-9 15,1-5 9-15,-1 0-8 0,4-6 8 0,0 6 0 16,0-6 0-16,-3 12-8 0,3-12 8 0,0 12 0 0,0-12 0 0,0 0 0 15,-4 5 0-15,4-5 0 0,0 0 0 0,0 0 0 16,0 0 0-16,0 0 0 0,0 0 0 0,0 0 0 16,0 0 0-16,0 0 0 0,0 0 0 0,0 0 0 15,0 0 0-15,0 6 0 0,0 3 0 0,0-9-8 16,0 0 8-16,0 0 0 0,0 0 0 16,0 0-8-16,0 0 8 0,0 0 0 0,0 0 0 0,0 0-8 15,0 0 8-15,4 12 0 0,-4-12 0 0,0 0 0 16,0 0 0-16,0 0 0 0,0 0 0 0,0 0 0 15,0 0 9-15,0 0-9 0,0 0 12 0,0 0-12 16,0 0 23-16,0 0-3 0,0 0 0 0,0 0 0 16,0 0-20-16,0 0 0 0,7 0 0 0,-7 0 0 15,3 12 0-15,4-6 0 0,0-6 0 0,-3 5 0 16,3 1 0-16,0 0 0 0,-3-3 0 0,3 3 0 16,0 0-12-16,0 0-6 0,3 0-2 0,-3 0 0 15,1-1 20-15,2 1 0 0,-3-6 0 0,0 6 0 16,0 0 0-16,0 0 0 0,0 0 0 0,-3-3 0 15,3-3 0-15,-7 0 0 0,7 6 0 0,-7-6 0 16,4 0 11-16,-4 0 5 0,7 0 2 0,-7 0 0 16,0 0-18-16,0 0 0 0,7 0 8 0,-7 0-8 15,0 0 12-15,0 0 0 0,0 0-1 0,0 0 0 16,0 0-11-16,0 0 0 0,3 0 9 0,-3 0-9 0,0 0 9 16,7 5-9-16,-7-5 12 0,7 6-12 15,-7-6 0-15,0 0 0 0,0 0 0 0,4 0-9 0,-4 0 9 0,0 0 0 16,7 6-9-16,0 0 9 0,-7-6 0 15,3 6 0-15,5-6 0 0,-8 0 0 16,3 12 0-16,-3-6 0 0,0 0 0 0,0-6 0 0,0 8 0 0,0-8 0 0,0 0 0 0,0 6 0 16,4 6 0-16,-4-12 0 0,0 0 0 0,-4 12 0 15,4-6 0-15,0-6 8 0,0 0 0 0,4 5 0 16,-4 1 10-16,0-6 2 0,0 0 0 0,0 0 0 16,-4 6 9-16,-3 3 3 0,0 3 0 0,0-6 0 15,-4 0-24-15,4-1-8 0,0-10 0 0,7 5 0 16,-7 0 0-16,0 5 0 0,-4-5 0 0,4 6 0 15,7-6 0-15,-7 0-15 0,0 6 5 0,7-6 1 16,-3 6 9-16,-1-6 0 0,-3 3 0 0,4 3 0 16,3-6-15-16,-4 3-4 0,-3 6-1 0,4-9 0 0,3 0 20 0,0 0 0 15,0 0 0-15,-4 0 0 16,1 0 0-16,-5 6 0 0,8-6 0 0,-3 0 0 0,3 0 12 0,-7 0 5 16,0 0 2-16,7 0 0 0,-7 0-19 0,0 0 0 15,0-6 0-15,0 6 0 16,0 0 0-16,-1-6 0 0,1 3 0 0,4 0 0 15,3 3-14-15,-7-9-10 0,7 9-1 0,-7 0-1 16,7 0-10-16,-7 0-1 0,3 0-1 0,4 0 0 16,0 0-171-16,-7 0-35 0,0-6-6 0</inkml:trace>
  <inkml:trace contextRef="#ctx0" brushRef="#br0" timeOffset="88166.547">16690 2895 1392 0,'0'0'40'0,"0"0"8"0,0 0-39 0,0 0-9 0,0 0 0 0,0 0 0 16,0 0 66-16,-4-6 11 0,4 6 3 0,0 0 0 16,-7-6-28-16,7 6-4 0,0 0-2 0,0 0 0 15,-3 0-33-15,3 0-13 0,0 0 11 0,0 0-11 16,-7-6 0-16,7 6 0 0,-7 0 0 0,7 0 0 16,-4-5 8-16,4 5-8 0,-7 0 0 0,0 0 9 15,7 0-1-15,-7-6-8 0,0 0 12 0,7 6-4 16,-7 0 8-16,7 0 0 0,0 0 1 0,-11 6 0 15,11-6-1-15,-7 0 0 0,0 6 0 0,7-6 0 16,-7 0-1-16,0 0-1 0,0 5 0 0,0-5 0 16,7 0-14-16,-4 6 0 0,1 0 0 0,-1 0 0 15,1 0 0-15,-1 0 0 0,1 3-12 0,-1-3 12 16,1-1 0-16,-1 1 0 0,4 0 0 0,-3 0 9 16,-1 0-9-16,4 6 0 0,-3-1 0 0,-1-5 0 15,1 3 0-15,-1-3 0 0,1 6 0 0,-1-6 0 16,4-6 0-16,0 0-20 0,0 0 3 0,-4 6 1 15,4 5 16-15,0-11 0 0,-3 6 0 0,3-6 0 0,0 0 0 16,0 0 0-16,0 0 0 0,0 0 0 16,0 6 0-16,0-6 0 0,-4 9 0 0,4-9 0 15,0 0 0-15,0 0 0 0,7 12 0 0,-7-12 0 0,4 0 0 0,3 6 0 0,-3-1 0 16,-1-5 0-16,4 6 0 0,-3 0-8 0,-1-6 8 0,4 6 0 16,-3 0-8-16,3-6 8 0,0 6 0 0,0-3 0 15,0 3-10-15,0-6 10 0,-7 0-8 0,4 5 8 16,3 1 0-16,-7-6 0 0,7 0 0 0,-7 0 0 15,3 0 0-15,-3 0 0 0,7 6 0 0,-7-6 0 16,0 0 0-16,7 0 0 0,-7 0 0 0,0 0 0 16,7 6 0-16,-7-6 0 0,0 0 0 0,0 0 8 15,0 0-8-15,0 0 0 0,4 0 0 0,-4 0 8 16,7 6-8-16,-7-6 0 0,4 0 0 0,-4 0 0 16,7 0 0-16,-7 0 0 0,7 6 0 0,-7-6 0 15,3 6 0-15,4 0-8 0,0 0 8 0,0-4 0 16,-3 4 0-16,-1 0-10 0,4 0 10 0,-3 0 0 0,-1 6-16 15,1-6 4-15,-4-6 1 0,4 5 0 16,-1 1 1-16,1 0 0 0,-1 3 0 0,-3 3 0 16,0-12 10-16,0 0 0 0,0 0 0 0,0 0 0 15,0 0 12-15,0 0-1 0,0 0-1 0,0 0 0 0,-7 0 22 0,0 0 4 16,0 6 0-16,0 0 1 16,3-6-15-16,-3 5-3 0,4-5-1 0,-4 6 0 0,-4-6-18 15,4 0 10-15,0 6-10 0,0-6 8 16,0 6-8-16,0-6 0 0,0 3 0 0,0-3 0 0,7 0 0 0,0 0-16 15,-7 0 4-15,0 0 1 16,7 0-20-16,-7 0-4 0,7 0-1 0,0 0 0 16,0 0-4-16,-4 0 0 0,4 0-1 0,-7 6 0 15,7-6-50-15,0 0-9 0,0 0-3 0,-7 0-365 0,7 0-74 16</inkml:trace>
  <inkml:trace contextRef="#ctx0" brushRef="#br0" timeOffset="88908.656">16951 2872 925 0,'0'0'26'0,"0"0"6"0,0 0-32 0,0 0 0 0,0 0 0 0,0 0 0 16,0 0 80-16,-4 5 8 0,4 1 3 0,-3 6 0 15,-1-12-38-15,4 6-7 0,0-6-2 0,-3 12 0 16,3-6-28-16,-4 2-7 0,4-2-1 0,0 0 0 0,0 0-8 16,0 0 0-16,4 6 0 0,-4-1 0 0,3-5 0 0,-3 3 0 15,4 3 0-15,-1 6 0 0,1-7 0 0,-4-2 0 16,3 3 0-16,1 6 0 0,-4-7 10 0,4 7-10 16,-4 2 12-16,3-8-12 0,-3 12 18 0,0-12-3 15,0 8-1-15,4-2 0 0,-4-1 3 0,3 4 1 16,-3-3 0-16,0-7 0 0,0 4-2 0,0 3-1 15,4-12 0-15,-4 5 0 0,-4-5-3 0,4-6 0 0,0 0 0 16,0 0 0-16,0 0 0 0,0 0 0 0,0 0 0 16,0 0 0-16,0 0-27 0,0 0-5 0,0-6-2 0</inkml:trace>
  <inkml:trace contextRef="#ctx0" brushRef="#br0" timeOffset="89960.895">17311 2789 664 0,'0'0'19'0,"0"0"4"0,0 0-23 16,0 0 0-16,0 0 0 0,0 0 0 15,0 0 31-15,0 0 1 0,0 0 1 0,0 0 0 16,0 0 15-16,0 0 4 0,0 0 0 0,0 0 0 0,0 0 3 0,0 0 1 0,0 0 0 0,3 9 0 16,-3-9 6-16,0 0 2 0,0 0 0 0,0 0 0 15,0 0 12-15,0 0 2 0,0 0 1 0,0 0 0 16,0 0-14-16,0 0-2 0,0 0-1 0,0 0 0 15,0 0-19-15,0 6-4 0,0-6-1 0,0 0 0 16,0 0-21-16,0 0-4 0,0 0-1 0,-7 6 0 16,4 0-12-16,3-6 9 15,-4 11-9-15,1-11 8 0,3 0-8 0,0 0 10 0,-4 6-10 0,4-6 10 16,-3 6-10-16,3-6 0 0,-4 6 0 0,4-6 0 16,-7 6 0-16,7-6 0 0,-3 3 0 0,3-3-11 15,-8 6 11-15,5 6 0 0,-1-7 0 0,1 1 0 16,-1 0 0-16,1 0 0 0,3-6 0 0,-4 0 0 15,4 12 0-15,-7-6 0 0,7 0 0 0,-3 2 0 16,-1-2 0-16,1 0-8 0,-1 0 8 0,1 6-8 16,-1-6 8-16,1 0 0 0,3-1 0 0,0 1 0 15,-4 3 0-15,4-9-10 0,-4 6 10 0,1 0-10 0,3-6 10 0,0 12 0 16,-4-6 0-16,1-1 0 0,3-5 0 0,0 0 0 16,0 12 0-16,0-12 0 0,0 0 0 0,3 3 0 15,-3-3 0-15,0 0 0 0,0 6 0 0,0-6-13 16,0 0 5-16,0 0 8 0,0 0 0 0,0 0 0 15,0 0 0-15,0 0 0 0,7 6-8 0,-7-6 8 0,4 12 0 16,-4-12 0-16,7 0 0 0,-7 0 0 0,4 6 0 0,3-6 0 16,0 0 0-16,-7 0 0 0,0 0 0 0,0 0 0 15,3 5 0-15,-3-5 0 0,7 0 0 0,0 6 0 16,-7-6 0-16,4 0 0 0,3 6 0 0,-4-6 0 16,5 6 0-16,-8-6 0 0,0 0 0 0,3 0 0 15,1 6 0-15,-1 0 0 0,1-3 0 16,-1 3 0-16,1-6 0 15,-1 5 0-15,1 1 0 0,3-6 0 16,-4 6 0-16,1 0 0 0,3 6 0 0,-4 0 0 0,1-6-14 0,3 8 2 0,-3-2 0 16,-1 0 0-16,1-1 12 0,-1-5 0 0,1 3 0 0,-4 3 0 15,3 0 0-15,1-6 0 0,-4-1 0 0,0 1 0 16,0 6 0-16,-4-9 8 0,-3 3-8 0,7-6 0 16,0 6 9-16,0-6-9 0,4 6 0 0,-4 0 9 15,0-6 5-15,3 5 1 0,-3 1 0 0,0-6 0 16,0 0 6-16,-7 6 2 0,4 0 0 0,-8-6 0 15,4 12-4-15,0-12-1 0,0 0 0 0,-4 0 0 16,1-6-6-16,3 6 0 0,-4-6-1 0,4 6 0 16,-4 0-11-16,4-6 0 0,0 0 0 0,0 6 0 15,0-6-21-15,7 6-10 0,-7 0-1 0,7 0-1 16,0 0 8-16,-7 0 1 0,7 0 1 0,-7-5 0 16,7 5-32-16,-7 0-6 0,3-6-2 0,4 6 0 15,-7-6-84-15,0 0-17 0,4 0-3 0</inkml:trace>
  <inkml:trace contextRef="#ctx0" brushRef="#br0" timeOffset="91049.204">17819 2736 759 0,'0'0'16'0,"0"0"4"0,0 0 1 0,0 0 1 16,0 0-22-16,0 0 0 0,0 0 0 0,0 0 0 15,0 0 84-15,0 0 13 0,0 0 3 0,0 0 0 16,0 0-4-16,0 0-1 0,0 0 0 0,0 0 0 0,0 0-35 0,0 0-6 16,0 0-2-16,-7-3 0 0,0 0-10 0,3 3-2 15,4 0-1-15,-7 0 0 0,7 0-7 0,-10 0 0 16,2 0-1-16,1 0 0 0,7 0 1 0,-7 0 0 15,0 3 0-15,0 0 0 0,7-3-24 0,-7 0-8 16,7 0 0-16,0 0 0 0,-7 6 10 0,7-6-10 16,-7 6 10-16,7-6-10 0,0 0 9 0,-3 0-9 15,3 0 8-15,-8 6-8 0,8-6 0 0,0 0 0 0,-3 6 0 16,3-6 0-16,0 6-8 0,-4 5-4 0,4-5-1 0,-3 0 0 16,3-6 13-16,-4 9 0 0,4-3 0 0,-3 0 10 15,3 0-10-15,0 5-12 16,0-5 2-16,0 0 1 0,-4 6 9 0,4-9 0 15,0 3 0-15,0 6 0 0,-3-7 0 0,3 1 0 0,0 0 0 0,0 0 0 16,-4 6 0-16,4-12 0 0,0 6 0 0,0 0-8 16,0 2 16-16,0-2 3 0,0-6 1 0,0 6 0 15,0 6-12-15,0-12 0 0,0 6 0 0,0-6 0 16,0 6-9-16,0-6-4 0,4 11-1 0,-4-11 0 16,0 0 14-16,0 0 0 0,0 0 0 0,0 0 0 15,0 0 0-15,0 0 0 0,0 0 8 0,0 0-8 16,0 0 0-16,3 6 8 0,-3-6-8 0,0 0 0 15,4 3 12-15,-4-3-4 0,3 6 0 0,-3-6-8 16,0 0 0-16,0 0 0 0,0 0 0 0,0 0 0 16,7 6 0-16,-3 0 0 0,-4-6-8 0,3 6 8 15,-3-6 0-15,8 6 0 0,-8-6 0 0,3 6 0 16,-3-6 0-16,0 0 0 0,7 5 0 0,-7-5 0 16,4 6 0-16,3-6 0 0,-7 0 0 0,7 6 0 15,0-3 0-15,-7-3 0 0,3 6 12 0,-3-6-12 16,0 0 0-16,0 0 0 0,7 6 0 0,-7-6 0 15,7 0 0-15,-3 12 0 0,-4-12-9 0,7 6 9 16,-7-6 0-16,0 0 0 0,7 5 0 0,-7-5 11 16,0 0-3-16,7 0 0 0,-7 0 0 0,4-961 0 15,3 1934-8-15,-7-973 0 0,7 6 0 0,0 0 0 16,-7-6 0-16,7 6 0 0,-7-6 0 0,0 0 0 16,7 9 0-16,-7-9 0 0,7 5 0 0,-7-5 0 0,4 6 0 0,-4-6-11 15,3 6 3-15,-3-6 0 0,4 6 8 0,-4-6 0 16,3 6 0-16,-3-6 0 0,4 12 8 0,-4-12 0 0,0 0 0 15,0 6 0-15,-4-6-8 0,4 6 8 16,0-6-8-16,0 8 8 0,-3-2-8 0,-1-6 0 16,-3 6 8-16,4-6-8 0,-5 6 8 15,1-6-8-15,4 6 10 0,-8 0-10 16,4-6 12-16,0 6-3 0,-3-6-1 0,3 0 0 0,-1 0-8 0,-2 0 0 0,3 0 0 0,0 0 8 16,0 0-8-16,-4 0 0 0,4 0 0 0,-4 5 8 15,4-5-8-15,0 0-11 0,0 0 3 0,-3 0 0 16,3 6-8-16,0-6 0 0,-4 3-1 0,4-3 0 15,0 3-5-15,0 0-1 0,0 0 0 0,0-3 0 16,3-3 10-16,1 0 1 0,-1 3 1 0,1 0 0 16,3 0 11-16,-4-3 0 0,4 3-9 0,0 0 9 15,0 0-20-15,0 0 1 0,0 0 0 0,0 0 0 16,0 0-118-16,-3 0-24 0,-1-3-5 0</inkml:trace>
  <inkml:trace contextRef="#ctx0" brushRef="#br0" timeOffset="91975.606">18073 2957 1101 0,'0'0'24'0,"0"0"4"0,0 0 2 0,0 0 2 0,0 0-32 0,0 0 0 0,0 0 0 0,0 0 0 0,0 0 60 0,0 0 6 15,0 0 1-15,0 0 0 16,0 0-14-16,0 0-2 0,0 0-1 0,0 0 0 0,0 0-23 0,0 0-5 16,0 0-1-16,0 0 0 0,0 0-21 0,0 0 9 15,0 0-9-15,7 0 0 16,-4 6 13-16,-3-6-4 0,0 0-1 0,7 6 0 0,-7-6-8 0,8 0 12 15,-1 0-12-15,0 0 12 0,-4 5-12 0,4-5 0 16,0 0 0-16,0 0 8 0,0 0 7 0,0-5 1 16,0 5 0-16,1 0 0 0,-1 0 3 0,0-6 1 15,0 0 0-15,0 6 0 0,-4 0 6 0,4-6 2 16,-3 0 0-16,-1 6 0 0,1-6 6 0,-1 0 2 16,1 6 0-16,-1-6 0 0,-3-2-13 0,4 2-3 15,-4 0 0-15,0 0 0 0,0 6-9 0,-4-6-3 16,4 0 0-16,0 0 0 0,-3 0 0 0,3 1 0 15,-4-1 0-15,1 0 0 0,-1 3-8 0,1-3 0 16,-1 6 0-16,1-6 0 0,-4 0 0 16,3 0 0-16,1 0 0 0,-4 6 0 0,0-11 0 15,0 11-17-15,-1-6 4 0,1 6 1 0,-3-6 12 0,-1 0-9 0,-3 3 9 16,0 0-8 0,0 0 0-16,0 3 0 0,0 0 0 0,3 0 0 0,1 0 8 0,-1 0 0 15,0 0 0-15,4 0 0 0,0 3-12 0,4 0 0 0,-4 0 0 0,3 3 0 16,1 0 12-16,-1 0 0 0,1-6 0 0,-1 11 0 15,0-5-18-15,1 6-2 0,3-6 0 0,-4 3 0 16,1 3 7-16,-1-1 1 0,4 1 0 0,-3-6 0 16,3 9 12-16,0-4 0 0,0 1 0 0,0 0 0 15,0 6 0-15,0-10 0 0,0 4 0 0,-4 0 0 16,4 0 0-16,0-1 0 0,0-5 0 0,0 6 0 16,0-3 0-16,-3 9 0 0,3-7 0 0,0-5 0 15,0 6 0-15,3-3 0 0,-3-3 0 0,4 5 0 16,-1-5 0-16,1 6 0 0,-1 0 0 0,1-6 0 15,3-3 0-15,-3 2 0 0,6 1 0 0,-3 0 0 16,4 0 0-16,-4 0 0 0,3 6 0 0,5-6 0 16,-5-1 0-16,4 1 0 0,-3 0 0 0,-1 0 0 15,5-3 0-15,-5 9 0 0,1-12 0 0,-1 0 10 16,1 0-10-16,-4 6 0 0,3-6 0 0,-10 0 8 16,8 0-8-16,-8 0 0 0,7 0 0 0,-7 0 0 15,7 0-22-15,0-6-6 0,0 6-2 0,-4-12 0 16,4 6-139-16,0 0-28 0</inkml:trace>
  <inkml:trace contextRef="#ctx0" brushRef="#br0" timeOffset="93128.759">18440 2666 860 0,'0'0'19'0,"0"0"4"0,0 0 1 15,-7 0 0-15,7 0-24 0,0 0 0 0,-7-6 0 0,7 6 0 0,-4 0 84 0,4 0 13 16,0 0 3-16,0 0 0 0,0 0-4 0,-7 0 0 16,7 0 0-16,0 0 0 0,-7 0-25 0,7 0-6 15,0 0-1-15,0 0 0 0,0 0-21 0,0 0-5 16,0 0-1-16,0 0 0 0,0 0-1 0,0 0-1 16,0 0 0-16,0 0 0 0,0 0-23 0,0 0-4 15,-4 6 0-15,4-6-8 0,0 0 13 0,0 0-4 0,0 0-1 0,0 0 0 16,-3 6 0-16,3-6 0 0,0 0 0 0,3 8 0 15,-3-8 4-15,0 0 1 0,0 0 0 0,4 6 0 16,-1 0 6-16,-3-6 1 0,8 6 0 0,-1-6 0 16,0 0-20-16,0 6 0 0,0-6 0 0,0 0-9 15,0 0 9-15,0 0 14 0,0 0-3 0,-4 0-1 16,5 0-10-16,-1 0 0 16,0-6 0-16,0 6 0 15,0 0 0-15,0 0 0 0,-4 0 0 0,8 0 0 0,-4 0 0 0,0 0 0 0,-3 0 0 0,-4 0 0 16,7 0 0-16,0 0 0 0,-7 0 0 0,7 0 0 15,0 0 0-15,0 6 0 0,0-6 0 0,-7 0-11 16,7 0 11-16,0 0 0 0,-7 0 0 0,7 0 0 16,-7 0 0-16,7 0 0 0,-7 0 0 0,0 0 11 15,0 0-11-15,0 0 0 0,0 0 0 0,7 6 0 16,-7-6 0-16,0 0 0 0,0 0 0 0,0 0 8 16,0 0-8-16,0 0 0 0,0 0 0 0,0 0 0 15,0 0 0-15,0 0 0 0,0 0 0 0,0 0 8 16,0 0-8-16,0 0 0 0,0 0 9 0,4 6-9 15,-1 0 0-15,-3-6 0 0,4 8 0 0,-1 4 0 16,-3-6 0-16,0 0 0 0,0-6-9 0,0 6 9 16,0-6-13-16,0 0 1 0,0 0 1 0,0 0 0 15,-3 6 11-15,3 0 0 0,-4-1 0 0,1 1 0 16,-1 3-20-16,1 3-8 0,-4 0-1 0,3-1-1 16,1 1 16-16,-1 0 3 0,-3-3 1 0,3 3 0 15,1-1 10-15,-4 1 0 0,0 0-9 0,0 3 9 16,0-4 0-16,3 1 0 0,-3 0 0 0,0 5 0 15,0-2 0-15,0-3 0 0,0 0 0 0,3-6 0 0,-3 5 0 16,0-5 0-16,-3 3 0 0,3-3 0 0,0 6 0 16,3-6 0-16,0-1 0 0,4-5 8 0,0 0-8 0,0 0 0 15,0 0 0-15,-7 6 0 0,7-6 0 0,0 0 0 0,0 0 0 16,0 0 8-16,0 0-8 0,0 0 0 0,0 0 0 0,0 0-11 16,0 0 11-16,0 0 0 0,0 0 0 0,0 0 0 15,0 0 0-15,0 0 0 0,0 0 0 0,0 0 0 16,-3 0 0-16,3 0 0 0,0 0 0 0,0 0 0 15,0 0 0-15,0 0 0 0,0 0 0 0,-4 12-8 16,4-12 8-16,0 0 0 0,0 0 0 16,0 6 0-16,0-6 0 0,0 9-10 0,0-9 10 0,0 0-10 15,0 0 10-15,4 6 0 0,-4-6 0 0,0 0 0 16,0 0 0-16,0 0 0 0,3 5-8 0,-3-5 8 16,7 6 0-16,1 0 0 0,-1-6 0 0,0 6-8 15,-7-6 8-15,7 0 0 0,-7 0 0 0,7 0 0 16,0 0 0-16,0 0 0 0,-4 0 0 0,4 0 0 15,-7 0 0-15,8 0 0 0,-1 0 0 0,-7 0 0 16,7 0 0-16,0 0 0 0,0 0 0 0,0 0 0 16,0 0 0-16,0 6 0 0,0-6 0 0,4 0 0 15,-1 0 0-15,1 0 0 0,-4 6 0 0,3-6 0 16,-3 0 0-16,0 0 0 0,4 0 0 0,-4 0 0 16,0 0 0-16,0 6 0 0,-7-6 0 0,7 6 0 15,0-6-12-15,0 0 0 0,-7 0 0 0,0 0 0 16,0 0-16-16,0 0-4 0,0 0-1 0,0 0 0 15,0 0-24-15,0 0-5 0,7 3-1 0,-7-3 0 16,0 0-1-16,0 0 0 0,0 0 0 0</inkml:trace>
  <inkml:trace contextRef="#ctx0" brushRef="#br0" timeOffset="121847.376">16319 2660 234 0,'0'0'0'0,"0"0"14"0,-3 9-14 0,3-3 0 0,0-6 0 0,-4 11 0 16,4-11 65-16,0 0 11 0,0 0 1 0,0 0 1 15,0 0 9-15,0 0 1 0,0 0 1 0,0 0 0 16,-7 0-7-16,7 0-2 0,-7 0 0 0,0-11 0 15,0 8-47-15,0 0-9 0,4 0-3 0,3 3 0 16,-11 0-21-16,4-6 0 0,0 6 0 0,0 0 0 16,0 0 8-16,7 0-8 0,-7 0 8 0,-4 0-8 15,4 6 0-15,0-3-15 0,0 3 3 0,0 5 0 0,3 1-4 0,-3 0-1 16,0 5 0-16,0 4 0 16,0-3-23-16,0 5-5 0,0-2-1 0,0 2 0 15,0 1 8-15,0 8 2 0,0-8 0 0,0 2 0 16,0 4-2-16,0-10 0 0,0 10 0 0</inkml:trace>
  <inkml:trace contextRef="#ctx0" brushRef="#br0" timeOffset="-178213.912">3175 6097 1407 0,'0'0'40'0,"0"0"8"15,0 0-38-15,0 0-10 0,0 0 0 0,0 0 0 16,0 0-19-16,0 0-5 0,0 0-2 0,7-3 0 15,0 0 26-15,0-3 0 0,4 3 0 0,-4 0 0 0,0 3 11 0,-7 0 7 16,3-6 2-16,-3 6 0 0,0 0-5 16,0 0-1-16,0 0 0 0,0 0 0 0,0 0-4 0,0 0-1 0,0 0 0 0,-7 6 0 15,0-6 0-15,-3 3 0 0,-1-3 0 0,4 3 0 16,0-3-9-16,3 0 0 0,4 0 0 0,-7-3 0 16,0 0 0-16,0 3 0 15,0-6 0-15,0 6 0 0,-7-6 0 0,7 0 0 16,-4 6 0-16,1 0 0 0,3-6 0 0,-4 6 15 15,1 0-3-15,-1 6 0 0,4-6 8 0,-7 12 2 0,3-6 0 16,-6 3 0-16,3 0 1 0,-1 5 0 0,1-2 0 0,0 0 0 16,-3-3-11-16,6-1-3 0,-3 7 0 0,0-9 0 15,0 6-9-15,7-6 0 0,0 5 0 0,3-5 0 16,-3 0-18-16,7-6 4 0,0 0 1 0,0 9 0 16,-4 3 13-16,4-6 0 0,4 11 0 0,-4-11 10 15,4 3 10-15,-4 9 1 0,3-1 1 0,1-5 0 16,-1 3-22-16,1 2 9 0,3 1-9 0,3-6 0 15,-3 2 0-15,4 4 0 0,3-6 0 0,-3 0 0 0,6-1 0 0,1-2 0 16,-1-3 0-16,-2 0 0 16,9 0 10-16,-6 0-10 0,-7-6 8 0,6 6-8 0,1-6 24 0,-4 5-1 15,0-5 0-15,0 0 0 0,0 0-6 16,-3 0-1-16,-1 6 0 0,-3-6 0 0,-3 0-16 16,-4 0 0-16,0 0 0 0,0 0 0 15,7 6 0-15,-7-6-9 0,7 0 9 0,-7 0-8 16,0 0 8-16,0 0-10 0,0 0 10 0,0 0-10 0,0 0 10 0,0 0 0 15,4 6 0-15,-4-6 0 0,0 0 0 0,7 0 0 16,-4 3 0-16,-3-3 0 0,0 9-12 0,4-3 2 16,-4 8 1-16,3-2 0 0,-3 0 9 0,0-3 0 0,-3 5-9 15,3 7 9-15,0-3 0 0,-4-1 0 0,4-2 0 0,0 3 0 32,0-1-31-32,0-5 2 0,4 0 0 0,-4 2 0 0,0-2 29 0,-4 0 0 0,4-6 0 15,-7 6 0-15,0-7 15 0,0 4 2 0,0 3 1 0,-7-6 0 16,0 0-9-16,-7 6-1 0,3-4-8 0,-3-2 12 31,-4 6-31-31,7-6-6 0,-3-6-2 0,-3 12 0 16,-1-12-15-16,4 0-3 0,-4 0-1 0,7 0 0 15,-3-12-6-15,-3 12-2 0,2-6 0 0</inkml:trace>
  <inkml:trace contextRef="#ctx0" brushRef="#br0" timeOffset="-176985.998">3620 6605 1624 0,'0'0'46'0,"0"0"10"16,7 0-45-16,-7 0-11 0,3 0 0 0,-3 0 0 0,11 0 10 0,-11 0 0 0,3 0 0 0,-3 0 0 16,0 0-10-16,0 0 0 0,7 0 0 0,-7 0 8 15,0 0-8-15,0 0 0 0,0 0 0 0,0 0 0 16,0 0 10-16,0 0 6 0,0 0 2 0,0 0 0 15,0 0-6-15,0 0-2 0,0-6 0 0,0 6 0 16,0 0 13-16,0 0 2 0,0 0 1 0,0 0 0 16,0 0-38-16,0 0-8 0,0 0-2 0,4 6 0 15,-1 6 22-15,-3-6 0 0,4 5-9 0,-4-2 9 16,0 3 15-16,-4 0 6 0,4 5 2 0,-3-5 0 16,3 0-35-16,-4 0-8 0,4 2 0 0,-3 4-1 31,3-9-10-31,-4 3-1 0,1-1-1 0,3 1 0 0,0-6-16 15,0-6-3-15,-7 6-1 0,7 0 0 0,0 3 15 0,-4-1 3 16,4-2 1-16,0 3 0 0,-7 3-11 0,0-6-3 0,0 0 0 0</inkml:trace>
  <inkml:trace contextRef="#ctx0" brushRef="#br0" timeOffset="-176470.099">3655 6246 1450 0,'0'0'32'0,"7"12"6"0,-4-6 2 0,4-3 1 15,-3 3-33-15,-1-3-8 0,5 3 0 0,-5-3 0 16,-3-3 0-16,4 6-17 0,-4-6 4 0,3 5 1 16,-3-5-84-16,0 0-16 0</inkml:trace>
  <inkml:trace contextRef="#ctx0" brushRef="#br0" timeOffset="-173636.225">4773 6690 1455 0,'0'0'61'0,"0"-11"-49"16,4 5-12-16,-4 6-16 0,0 0 3 0,0 0 1 15,0-6-13-15,0 6-3 0,0 0 0 0,0 0 0 16,0 0 13-16,0-6 3 0,0 6 0 0,0 0 0 15,0 0 24-15,0 0 4 0,0 0 2 0,0 0 0 0,0 0 3 0,0-9 1 16,0 9 0-16,0 0 0 16,0 0-11-16,0 0-3 0,0 0 0 0,0 0 0 0,0 0-8 0,0 0 0 15,0 0 0-15,0 0 0 16,0 0 0-16,0 0 8 0,0 0-8 0,0 0 8 0,0 0-8 0,3 9 0 16,1 3 0-16,-1-1-11 15,1 1 3-15,3 0 0 0,0 9 0 0,0-10 0 0,0 7-7 16,4 3-1-16,-1-4 0 0,-3 1 0 15,4 2 4-15,-1 4 0 0,-3-6 0 0,0 5 0 16,4 4 3-16,-7-4 1 0,-1 4 0 0,-3 2 0 16,-3 3 8-16,-1-2 0 0,-10 2 8 0,3-3-8 0,1 10 0 0,-4-7 0 15,0-3 0-15,-1 4 0 16,-2-10 32-16,6 7 1 0,-3-7 1 0,-7-2 0 0,7 2-18 0,-4-2-3 16,-3-4-1-16,0 1 0 0,3-3-4 0,-6-1 0 15,2 1-8-15,-2 3 12 0,-1-12-12 0,0 3-12 0,-7-4 3 0,4 1 0 16,0-3-12-16,-4-6-3 0,8 3 0 0,-5-9-370 15,5 4-74-15</inkml:trace>
  <inkml:trace contextRef="#ctx0" brushRef="#br0" timeOffset="-173169.952">4731 6326 1818 0,'0'0'40'0,"0"0"8"0,0 0 1 0,0 0 3 0,0 0-42 0,0 0-10 0,3 0 0 0,-3 0 0 16,0 0-32-16,0 9-8 0,0-3-1 0</inkml:trace>
  <inkml:trace contextRef="#ctx0" brushRef="#br0" timeOffset="-172345.389">5066 6826 1174 0,'3'3'49'16,"1"-1"-39"-1,-4-2 16-15,7 3 3 0,-3 0 1 0,-4 3 0 16,3-3-19-16,1 3-11 0,-1 0 12 0,4-6-12 0,-3 6 12 0,3 0-12 15,0-6 12-15,0 0-12 16,0 0 0-16,4-6 0 0,-1 0 0 0,-3 0 0 16,0 6 21-16,0-9 4 0,0 3 1 0,4 0 0 15,-4-2-5-15,4-1-1 0,-1 3 0 0,-3-6 0 16,0 6-11-16,4-5-9 0,-4-4 12 0,3 9-12 16,1-6 8-16,-4 6-8 0,-3-5 0 0,3-1 0 0,-4 0 0 0,1 3 0 0,-1-3-12 15,1 1 3-15,-1-1 9 0,1 3 0 16,-1-3 0-16,1 1 0 0,-4-1-12 0,0 0 0 15,0-3 0-15,0 1 0 0,-4 5-8 16,1 3-1-16,3-6-1 0,-4 6 0 0,4 6 22 0,-7 0 12 16,0-6-2-16,7 6 0 0,-3 0-10 0,-8 6 8 0,0-6-8 15,1 12 8-15,-1-6 7 0,1 6 1 16,-4 0 0-16,3 2 0 0,-3-2-16 0,3 6 9 16,1-4-9-16,-4 4 8 0,7 5-8 0,0-2 12 0,-8 8-12 0,8-5 12 15,4-1 33-15,3 4 7 0,3-4 2 0,1 4 0 16,10-4-18-16,-3-5-4 0,-1 3-1 0,8-4 0 15,-1 1-31-15,5 3 8 0,-1-10-8 0,7 1 0 16,-7 0-13-16,4-6-6 0,3 0-1 0,-3-1 0 16,3-2-112-16,-10-6-22 15</inkml:trace>
  <inkml:trace contextRef="#ctx0" brushRef="#br0" timeOffset="-169910.544">6234 6326 1060 0,'31'0'22'0,"-13"0"5"0,-11 0-27 0,7 0 0 0,-3 3 0 0,3 0 0 16,0-3 30-16,0-3 1 0,-3 0 0 0,3 3 0 15,-4-6-11-15,1 0-3 0,-4-6 0 0,-3 1 0 16,-1 2-17-16,4-3-19 0,-3 6 4 0,-4-12 1 15,3 7 14-15,-3-4 0 0,-3-3 12 0,-1 7-12 16,1-1 64-16,-4-6 7 0,-1 3 1 0,-6 4 0 16,4-1-12-16,-1-6-1 0,1 1-1 0,-1 8 0 15,-3-3-7-15,0 0-2 0,3 6 0 0,-3 1 0 16,3 5-49-16,1 0 0 0,-8 0-16 0,4 5 4 16,4 1 12-16,-5 12 15 0,1-6-3 0,4 8-1 15,-4 4-11-15,3-9 0 0,4 8 0 0,4 1 0 16,-5-4-20-16,5 10-5 15,3-7-2-15,-7 4 0 0,7 8 11 0,0 3 3 0,0 0 0 0,0 9 0 16,7-3 13-16,-4 12 0 0,-3 0-10 0,4 6 10 16,3 5 0-16,-7-5 0 0,11 12 0 0,-4-13 0 15,0-5-14-15,3 0 2 0,1-6 0 0,-1 0 0 16,-2-3-42-16,-1-15-8 0,0 4-2 0,-4-10 0 16,1 4 32-16,-1-13 7 0,-3 4 1 0,4-4 0 15,-4-5-13-15,-4-3-3 0</inkml:trace>
  <inkml:trace contextRef="#ctx0" brushRef="#br0" timeOffset="-169567.35">5860 6843 2004 0,'14'-3'56'0,"0"-3"14"0,7 3-56 0,-10-2-14 0,6 2 0 0,-3 3 0 15,4-3 0-15,0-3 9 0,-1 6-9 0,8 0 8 16,-11 0-28-16,7-6-5 0,0 6-2 0,1-6 0 15,-1 6-16-15,7-6-3 0,-10 0-1 0,3-3 0 16,3 1 47-16,-2-7 10 0,-1 3 2 0,3 6 0 16,-6-5 3-16,0-4 1 0,3 6 0 0,-3 0 0 15,-4 3-16-15,0 0 0 0,0-5 0 0,-7 5 0 16,0 6-88-16,-3 0-21 0,-4 0-4 0</inkml:trace>
  <inkml:trace contextRef="#ctx0" brushRef="#br0" timeOffset="-169113.739">6548 6637 1166 0,'0'0'49'16,"0"0"-39"0,7 3 43-16,-4 3 9 0,1-3 2 0,-1 9 0 15,1 0-42-15,-4-1-8 0,3 4-2 0,-3 3 0 16,4 5-4-16,-4-5-8 0,0 5 11 0,0 4-11 16,0-9 12-16,0 2-12 0,-4 4 12 0,4-7-12 15,-3-5 0-15,-1 3 0 0,1-3 0 0,-1-1 0 16,1-5 39-16,3-6 1 0,0 0 0 0,0 0 0 15,0 0-23-15,0 0-4 0,0 0-1 0,0 0 0 16,0 0-45-16,0 0-10 0,0 0-1 0</inkml:trace>
  <inkml:trace contextRef="#ctx0" brushRef="#br0" timeOffset="-168873.004">6590 6449 1907 0,'0'0'40'0,"0"0"8"0,7 0-38 0,0 0-10 0,-3 3 0 0,-4-3 0 16,0 0 0-16,0-967 0 0,0 1934 0 0,0-967 0 15,0 0-136-15,0 0-19 0,0 0-4 0</inkml:trace>
  <inkml:trace contextRef="#ctx0" brushRef="#br0" timeOffset="-164519.481">7052 6476 1326 0,'4'6'56'16,"-4"5"-45"0,0 1-11-16,0-6 0 0,0 3 0 0,-4 0-11 15,0 5-7-15,4-8-2 0,0 6 0 0,-3-6 0 16,3 0 12-16,0 0 8 0,0 5-12 0,0-2 12 0,0-3-10 0,0 0 10 0,0 6-8 15,0-1 8-15,-7-5 0 0,3 6 0 0,1 3 0 0,-11 2 8 16,7-2 3-16,-4 3 1 0,1 5 0 0,-1-5 0 16,0 0 6-16,-3-4 2 0,0 4 0 0,0-3 0 15,3-4-20-15,4 7 0 0,0-6 0 16,-3 0-9 0,-1-1-3-16,4-5 0 0,0 0 0 0,0 0 0 0,7-6 12 15,0 0 0-15,0 0 0 0,0 0-8 0,0 0 36 0,0 0 8 0,0 0 2 16,0 0 0-16,0-6-3 0,4-3-1 0,-4 0 0 15,3-2 0-15,4-1-21 0,-3-6-4 0,3 4-1 16,0-4 0-16,7 0 12 0,-7 1 1 0,4-4 1 0,3 3 0 16,0 1-22-16,0-1 0 0,3 3 0 0,-2-2 0 15,-1-1 0-15,7 3 0 0,-11-2 0 0,5-1 0 16,-1-2 0-16,0 8 0 0,0-6 0 0,0 6 0 16,-3-2 0-16,-4 5-8 0,3 0 8 0,1 3-8 15,-4 0 16-15,-7 6 4 0,7 0 1 0,-4 0 0 16,1 6 18-16,0 0 3 0,3 0 1 15,-4 3 0-15,-3 3-11 0,4 5-3 0,-4-5 0 0,0 0 0 16,3 2-21-16,-3 4 0 0,4-6 0 0,-1 5 0 16,-3-2-14-16,0 3-7 0,0-1-2 0,0 1 0 15,0 9 23-15,0-10 0 0,0 4 0 0,0 2 0 16,-3 1 0-16,-1-1 0 0,1-2 0 0,-1 2 0 16,4-5 0-16,0 3 0 0,0-10 0 0,4 7 0 15,-4-6-12-15,3-3-4 0,1 2 0 0,-1-5-1 16,1-6-59-16,3 6-12 0,0-6-3 0</inkml:trace>
  <inkml:trace contextRef="#ctx0" brushRef="#br0" timeOffset="-164086.148">7380 6661 908 0,'11'-6'19'0,"-11"6"4"15,3 0-23-15,8-6 0 0,-8 3 0 0,-3 0 0 16,7 0 33-16,-3-3 3 0,-1 6 0 0,1 0 0 0,3-5-4 0,-7 5 0 16,0 0 0-16,0 0 0 0,7 5-9 0,-3-2-3 15,-4-3 0-15,7 6 0 0,0 0-6 0,-4 6-2 16,-3-6 0-16,0 6 0 0,0-1-12 0,-3-2-16 0,-1 0 3 0,4 3 1 15,0 2 3-15,-3-8 1 0,3 6 0 0,-4-6 0 16,4 0 8-16,0 3-8 0,-3-1 8 0,3 1-8 31,0 3-53-31,3-6-11 0,-3 6-1 0</inkml:trace>
  <inkml:trace contextRef="#ctx0" brushRef="#br0" timeOffset="-163588.648">7475 6223 1728 0,'0'0'36'0,"0"0"8"0,0 0-35 0,0 0-9 0,0 0 0 0,0 0 0 16,4 12-110-1,-4-12-24-15,3 0-5 0</inkml:trace>
  <inkml:trace contextRef="#ctx0" brushRef="#br0" timeOffset="-162930.414">7870 6488 853 0,'0'0'18'0,"4"-6"4"0,3 0 1 0,0 6 2 0,-3-6-25 0,6 3 0 0,-6 0 0 0,3 3 0 16,0 0 77-16,0 3 11 0,-4-3 1 0,-3 0 1 15,8 9-27-15,-8-9-6 0,0 0-1 0,0 6 0 16,0-6-12-16,0 11-4 0,0-11 0 0,-4 6 0 16,-3-6-22-16,0 6-5 0,0 0-1 0,0-6 0 15,-4 6-12-15,1-6 0 0,-1 0 0 0,4 0 0 16,7 0 15-16,-7 6-3 0,0-6-1 0,0 3 0 16,0 0-3-16,-4 0 0 0,11-3 0 0,0 0 0 15,0 0-8-15,0 0 0 0,0 0 0 0,0 0 0 0,-3 11 0 16,3-11 0-16,0 0 0 0,-7 6 0 0,-1 0 0 0,8 0 0 15,0-6 0-15,0 0 0 0,-3 12-9 0,3-9 9 16,3 8-12-16,1 1 12 0,3-6-14 0,0 0 4 16,4 0 1-16,-1 0 0 0,4-6 9 0,1 11 0 15,-5-11 10-15,8 3-10 16,-8 3 8-16,4 0-8 0,1 0 0 0,2 6 9 0,1 0-9 0,-4-1 0 16,0-5 0-16,0 3 0 15,-3 0 0-15,3 6 0 0,-4-4 0 0,1 1-11 0,-4-3 11 0,0 6-13 16,0-1 5-16,-3-2 8 15,-4 0-33-15,-4 5 1 0,-3-5 0 0,0 3 0 16,0 3 32-16,-4-4 12 0,-3 1 0 0,4 0 0 0,-8-4 3 0,4 1 0 16,0-3 0-16,-4 3 0 0,1-6-15 0,-1 0-8 15,4-6 8-15,0 0-13 16,-4 0-31-16,4-6-7 0,0 0-1 0,3-3 0 16,1 6-51-16,-1 0-10 0,11 3-3 0</inkml:trace>
  <inkml:trace contextRef="#ctx0" brushRef="#br0" timeOffset="-162015.18">8442 6579 1440 0,'0'0'30'0,"0"0"6"0,7 6-28 0,-3-4-8 0,3 1 0 0,0 6 0 15,-4-9 12-15,1 6 0 0,3 0 1 0,-4 6 0 16,-3-1-13-16,4 4 0 0,-1-3-9 0,-3 6 9 16,0-1-9-16,0-2 9 0,0 3-8 0,-3 5 8 15,3-2 0-15,0-4 0 0,0 1 0 0,0 3 0 16,0-7 0-16,0 7 0 0,0-4 0 0,3-5 0 15,1 3 0-15,-1 3 0 0,1-13 0 0,-1 7 11 16,5-6 29-16,-5-3 7 0,1 0 1 0,3 3 0 16,0-6 11-16,0-6 2 0,-4 3 1 0,4-6 0 15,-3 3-39-15,3 0-8 0,-4-11-2 0,1 2 0 16,-1 3-13-16,5-5-16 0,-5-1 3 0,4-3 1 31,0 4-16-31,0-1-4 0,4 1 0 0,-4-4 0 0,3 3 32 0,1-5 0 0,0 5 13 0,-1 3-4 16,-3 4 12-16,0 5 3 0,4-6 0 0,-8 3 0 0,5 3-13 0,-5 0-3 15,1 1 0-15,-4 5 0 0,3-6 0 16,-3 6 0-16,4-6 0 0,-4 6 0 0,0 0 2 0,0 0 0 16,0 0 0-16,0 0 0 0,0 0-19 0,0 0-4 15,0 0-1-15,0 0 0 16,0 0 4-16,0 0 1 0,0 0 0 0,3 0 0 0,-3-6 9 16,0 6 12-16,0 0-2 0,0 0-1 0,0 0-1 0,0 0 0 15,0 0 0-15,0 0 0 0,0 0-8 16,0 6 0-16,0-6 0 0,0 0 0 0,0 0-12 0,-3 17 1 15,-1-8 1-15,4 9 0 0,0-6 10 0,0-1 0 16,0 4 0-16,0-3 0 0,0 6 0 0,0-7 0 16,-3 7 0-16,-1-3 0 0,1 2-12 0,-1 1 4 0,0 0 0 15,1-4 0-15,-1 4 8 0,1-6 0 16,3-1 8-16,-4-5-8 0,4 3 0 0,0-9 0 0,0 0 0 0,0 6 0 16,0-6 8-16,0 0-8 0,0 0 8 0,0 0-8 15,7 3 8-15,-3 0-8 0,3-3 10 0,-3-3-10 16,3 0 0-16,0-3 0 0,3-3 0 0,-3 3 0 15,4-5 0-15,-4-1-8 0,0 6 8 0,4 0 0 16,-4 0 0-16,3 0-10 0,-3 1 10 0,4 2-8 16,-1 0 8-16,-3 0 12 0,0 3-2 0,-7 0-1 15,8 6-9-15,-1-1 10 0,0 1-10 16,-4 3 10-16,1 3-10 0,-1 0 0 0,-3-6 0 16,4 5-11-16,-1-5-9 0,1 3-3 0,-4 9 0 0,3-7 0 15,-3-5-3 1,0 9-1-16,0 0 0 0,0-1 0 15,0-2 0-15,0 6 0 0,0-12 0 0</inkml:trace>
  <inkml:trace contextRef="#ctx0" brushRef="#br0" timeOffset="-161409.36">8992 6864 1717 0,'0'0'37'0,"0"0"8"0,4 6 2 0,-1 0 2 0,4-1-39 16,-3 1-10-16,-4-6 0 0,7 0 0 0,-3 0 0 0,3 3-11 0,-4 0 3 0,4-3 0 16,0 0-4-16,0 0 0 0,0-6 0 0,4 6 0 15,-1-6 12-15,5 1 9 0,-1-1-1 0,0-6-8 16,3 0 20-16,5 3-4 0,-1-2 0 0,-4-1 0 15,5 0 8-15,-5-6 0 0,4 1 1 0,-3 2 0 16,-4 3-25-16,0 1 8 0,0-7-8 0,-3 6 0 0,3 3 8 16,-7-2-8-16,4-1 8 0,-4 6-8 15,-4-3 0-15,4-3 0 0,-3 6-14 0,-4-5 5 0,3-7-6 16,-6 12-1-16,3-8 0 0,-7 2 0 16,3 0 16-16,-3 6-11 0,0 0 11 0,-3 0-10 15,-5 0 10-15,1 1 0 0,-3-1 0 0,3 3-8 16,-4 3-4-16,0 3-1 0,4 3 0 0,-3 11 0 0,-5-5 13 0,5 0 0 15,-1 5 0-15,1 4-9 16,2-3 9-16,1-1-13 0,4 4 5 0,-1-4 8 0,1 4 0 16,2 3 0-16,5-7 12 0,3 1-4 15,0 2-8-15,3-2 0 0,5 0 0 0,-1-4 0 0,0-2 0 16,0 0 0-16,3 6 0 0,4-13-11 0,-3 4 2 16,3 0 0-16,4-3 0 0,-4 3 0 15,4-3-35-15,-1-6-6 0,1 0-2 0</inkml:trace>
  <inkml:trace contextRef="#ctx0" brushRef="#br0" timeOffset="-160822.198">9814 6585 1523 0,'0'0'32'0,"0"0"7"0,0 0-31 15,4 5-8-15,-4-5 0 0,-4 9 0 0,1-3 0 16,-1 0 0-16,-3 0 0 0,0 0 0 0,-3 5-18 0,-5-8-5 0,5-3-1 16,-4 0 0-16,0 0 24 0,0 3 0 0,-4 3 0 0,0 3 8 15,1-3 12-15,2 0 1 0,1 0 1 16,0 5 0-1,0-5 8-15,4 0 2 0,-5-3 0 0,5 3 0 0,3-3-32 0,-4 3 0 0,4-3 0 0,4 9 0 16,3-12 0-16,-4 5 0 0,4-5 0 16,-3 6 0-16,3 0 0 0,0-6 0 0,3 6 0 0,1 0 0 31,3-3-20-31,0 3-9 0,3 0-3 0,4 0 0 0,4-4 32 0,0 1 0 0,-1 3 0 0,5-6 0 16,-5 6 0-16,4 0 0 0,1-6-8 0,-5 6 8 15,4 0 0-15,-3-6 0 0,-4 9 0 0,0-3 0 16,0-1 36-16,-7 4 6 0,0 0 2 0,-3 3 0 15,-4 0-29-15,-7-1-6 0,0-2-1 0,-7 3 0 16,0 6-22-16,-4-7-5 0,0 1-1 0,-3 3 0 16,-4-3-10-16,4-1-2 15,-3 1-1-15,2 0 0 0,5-6 8 0,-4-3 1 0,-1-3 1 0,5 3-392 16,3-3-78-16</inkml:trace>
  <inkml:trace contextRef="#ctx0" brushRef="#br0" timeOffset="-159552.604">10481 6711 1789 0,'0'0'37'0,"0"0"9"0,0 0-37 0,0 0-9 0,0 0 0 15,0 0 0-15,0 0 24 0,0 0 4 16,0 0 0-16,0 0 0 15,0 0-74-15,0 0-14 0,0 0-4 0,0 0 0 16,0 0 16-16,0 0 4 0,0 0 0 0,0 0 0 16,0 0 70-16,0 0 14 0,0 0 4 0,-7 0 0 0,-4-3-7 0,4 0-1 0,-3 0 0 0,-1 3 0 15,1 0-24-15,-5 0-4 0,1 0-8 0,0 3 11 16,0 0-11-16,0 0 0 0,-4 0 0 0,4 0 8 16,0 9-16-16,0-7-4 0,3 1-1 0,1 0 0 15,-1 0-15 1,4 0-2-16,0 0-1 0,4 6 0 0,-1-7-7 15,1 4-2-15,3 3 0 0,0-6 0 0,0 9 40 0,3-7 0 0,-3 4 0 0,4 3 0 16,3-3 0-16,0-1 0 0,0-5-14 16,3 6 5-16,1-6-19 0,3 3-3 15,0-3-1-15,4 0 0 0,-1-6 10 0,1 0 2 0,0-6 0 0,-1 6 0 0,-2-12 40 16,-1 6 8-16,3-3 1 0,-3-3 1 0,1 1-2 16,2-7-1-16,1 3 0 0,-4-2 0 0,0-1-42 15,0-5-8-15,-3 2-1 0,-1-3-1 16,-3 1-22-16,0 2-4 15,0 4-1-15,-3-4 0 0,-4 3 99 0,3-5 19 0,-3-1 4 0,-3 4 1 0,-1-4 4 0,1-5 1 16,-1 8 0-16,1-8 0 0,-4 8-16 0,0-2-2 16,0-1-1-16,0 4 0 0,-4 2-57 0,4-2 0 15,-4 8 0-15,1-6-11 0,3 6-4 0,0 1-1 16,0 5 0-16,0 0 0 0,3 3 8 0,4 3 8 16,0 0-13-16,0 0 5 0,0 0-1 0,0 0 0 15,0 0 0-15,-3 9 0 0,-1 3-3 0,4 5-1 0,0-5 0 16,0 3 0-16,0 8-3 0,4 1 0 0,-1-1 0 0,1 10 0 15,-1-4-3-15,1 9-1 16,-1-6 0-16,1-2 0 16,3 2-7-16,0 3-1 0,0-8-1 0,3-4 0 0,-2 1 21 0,2 2 8 15,4-8 0-15,-3 6-9 0,-1-10 1 0,4 4 0 0,1 0 0 0,-5-7 0 16,4 4-4-16,0-9 0 0,1 6 0 0,-1-6 0 16,3-6 12-16,-3 5 0 0,4-5 0 15,-4 0 0-15,0-5 0 0,0 5 0 0,0-6 0 0,-3-6-8 16,3 6 17-16,-3-3 4 0,3 0 1 0,-4 1 0 15,1-4 21-15,-4 6 4 0,-3-6 1 0,-1-3 0 16,1-2-24-16,-1 5-5 0,-3 6-1 0,4-11 0 16,-4-1-10-16,0 6 0 0,0-3 0 0,-4-2 8 15,4 5-44-15,-3 3-8 16,-4 0-3-16,3 6 0 0,-3-8 27 0,-4 11 6 0,4 0 1 0,-7 0 0 16,4 6 13-16,-4-1 16 0,7-5-3 0,-8 0-1 0,5 9-12 0,-1 0 0 15,1 6 0-15,-1-9 0 0,4 11-10 0,0-5-5 16,3 3-1-16,-3 8 0 15,0-5 16-15,4 0-9 0,-4 2 9 0,3-2-8 0,8 2 16 0,-4-2 3 16,3 6 1-16,4-10 0 0,4 4 25 0,3 0 6 16,0-7 1-16,4 1 0 0,-4-6-36 0,7 9-8 15,0-9 0-15,4-1 0 16,0-5-20-16,-1 0-7 0,1-5-1 0,0-4 0 16,3-3-164-16,-3 0-34 0</inkml:trace>
  <inkml:trace contextRef="#ctx0" brushRef="#br0" timeOffset="-159014.085">11038 6705 1605 0,'0'0'35'0,"0"0"7"0,0 0 2 0,0 0 2 16,0 0-37-16,0 0-9 0,0 0 0 0,0 0 0 0,0 0 9 0,0 0 0 15,0 0 0-15,7-3 0 16,-3 0-50-16,3 3-11 0,0-3-1 0,0 3-1 16,4 0 45-16,-4 0 9 0,3 3 0 0,1 0 0 15,0 6 36-15,-1 0 5 0,1 11 1 0,-4-8 0 0,0 0 9 0,0 5 1 16,3 4 1-16,-2-9 0 0,-1 5-41 0,-4-5-12 16,4 3 0-16,-3-3 0 0,-1-6 0 0,4 5 0 15,-3-8 0-15,-1 0 0 16,4 3-20-16,-3-6-8 0,-4 0-1 0,0 0-1 15,0 0 30-15,0 0 0 0,0 0 0 0,3 0 0 0,1 0 0 0,3 0 0 0,-3-3 10 16,-1 0-10-16,1 0 24 0,-1 0 0 0,1 3 0 16,-1 0 0-16,1-6-12 15,-1 1-4-15,1-1 0 0,-1-6 0 0,4 6 7 0,-3-3 1 0,-1 0 0 0,-3-2 0 32,7 2-16-32,-3-9 8 0,0 3-8 0,3-2 0 0,0-1-9 0,3 1-8 15,-3-7-2-15,0 9 0 16,4-8-40-16,-1 11-8 0,1-3-1 0,-4 4-1 15,0-1-8-15,0 6-2 0,0 0 0 0</inkml:trace>
  <inkml:trace contextRef="#ctx0" brushRef="#br0" timeOffset="-158516.311">11663 6729 2026 0,'0'0'44'0,"0"0"10"0,0 0 2 0,0 0 1 16,0 0-45-16,0 0-12 0,0 0 0 0,0 0 0 15,-11 0-19-15,1 0-5 0,-1 5-2 0,0 1 0 16,-3-6-40-16,0 6-8 0,4 0-2 0,-4 3 0 15,3 3 40-15,0-4 8 0,1 1 2 0,-1 3 0 16,4-6 26-16,4 0 0 0,-4 3 0 0,7-9-8 16,-4 8 25-16,4-8 6 0,0 0 1 0,0 6 0 0,0-6 13 0,4 6 3 0,-1 3 1 0,4-3 0 15,0 6-33-15,0-6-8 0,0-1 0 0,4 1 0 16,-4-6 0-16,4 6 0 0,3-3 0 0,-4 0 0 16,4-3-15-16,0 0-5 0,-3 0 0 0,0-6-1 15,-1 3 21-15,4 0 0 0,-3-3 0 0,0-5 0 16,-1 5 12-16,1-6 8 0,-1 3 0 0,4 0 1 15,-3 1-7-15,-4-4-2 0,0 6 0 0,0-6 0 16,-3 6-12-16,-1-3 8 0,1 4-8 0,-4 5 0 16,-4-9 21-16,1 6-1 0,-1-3-1 0,-3 6 0 15,-3-6-7-15,-1 6-2 0,0 0 0 0,1 0 0 16,-1-6-10-16,1 6 0 0,-1-6 0 0,0 0 0 31,1 1-28-31,-1-4-8 0,4 0-2 0,-3 3 0 0,3 0-61 0,-1-3-12 0,5 3-2 16,-1-5-1-16,1 5-53 0,-1 0-10 15</inkml:trace>
  <inkml:trace contextRef="#ctx0" brushRef="#br0" timeOffset="-158048.852">11952 6667 1440 0,'0'17'60'0,"4"1"-48"0,-1 0 0 0,-3 2 0 15,7-2 0-15,-3 3 0 0,6-4-12 0,-3 1 9 16,4-3-9-16,-4-4 8 0,0 7-8 0,0-6 0 16,0-1 0-16,-3-2-11 0,-1 0 11 0,1 0 0 15,-1 3 0-15,-3-12 0 16,0 0 0-16,-3 6 0 0,3-6 0 0,0 0 0 16,-4 5-44-16,4-5-6 0,0 0-2 0</inkml:trace>
  <inkml:trace contextRef="#ctx0" brushRef="#br0" timeOffset="-157781.501">11920 6458 1659 0,'0'0'36'0,"0"0"8"0,-7 0 2 0,0 3 1 0,0 0-38 0,-3-3-9 16,3 3 0-16,-1 6 0 0,1-9-58 15,0 6-14-15,0 5-2 0,-3-11-1 0,6 6-49 16,-3 0-9-16,4 0-3 0</inkml:trace>
  <inkml:trace contextRef="#ctx0" brushRef="#br0" timeOffset="-157344.106">12213 6643 1682 0,'0'0'35'0,"0"0"9"0,0 0-36 0,4 6-8 0,-4 6 0 0,0 0 0 16,3-1 15-16,-3 7 1 0,-3 0 0 16,-1 8 0-16,1-11-16 0,-1 8 0 15,1-5 0-15,-4 0-10 0,3-4-9 16,-3-2-1-16,0 0-1 0,3 6 0 0,1-13 21 0,3 1 0 0,0-6 0 0,0 0 0 15,0 0 0-15,0 0 8 0,0 0 0 0,0 0 0 16,0 0 39-16,0 0 7 0,0 0 2 0,0 0 0 16,0 0-38-16,0 0-7 0,0 0-2 0,7 0 0 15,-4-6-9-15,4 1 0 0,1-1 0 0,-5-6 0 16,4 6 15-16,0-6 1 0,-3-2 0 0,3-4 0 16,0 6 25-16,0-8 6 0,3 2 1 0,-2-6 0 15,2 1-27-15,1 8-5 0,-1-2 0 0,1-1-1 0,3-3-15 16,-3 4-12-16,-4-1 3 0,3 0 0 15,-3 4-36-15,4 2-7 16,-4 0-2-16,3-5 0 0,-3 8 5 16,1 0 1-16,2 0 0 0,-3 3 0 0,0 0 8 15,0 1 3-15,-3-1 0 0</inkml:trace>
  <inkml:trace contextRef="#ctx0" brushRef="#br0" timeOffset="-156773.391">12883 6549 1688 0,'0'0'37'0,"0"0"8"0,0 0 2 0,0 0 0 0,0 0-38 0,4 6-9 0,-4 0 0 16,0 0 0-16,0 0 0 0,0 0-14 0,-4 2 3 0,4-8 1 15,0 0-11-15,0 0-3 16,0 0 0-16,-3 6 0 0,3-6 24 0,-7 6 0 0,0-6 0 0,0 0 0 16,-4 0 0-16,1-6 15 0,-1 3-3 0,-3 0 0 15,0 3-3-15,0-2-1 0,-4-4 0 0,4 6 0 16,0 0-8-16,0 0 8 0,0-3-8 0,3 3 8 15,4 3 3-15,-4 3 0 0,11-6 0 0,-7 2 0 16,0-2-11-16,7 0-11 0,-7 3 3 0,7-3 0 16,-3 9 8-16,-4-9-13 0,7 0 5 0,-7 6 8 15,3 0-14-15,-3 6 5 0,7-12 1 0,0 0 0 0,0 0 8 0,0 0-12 16,0 0 12-16,0 6-12 16,3 2 4-16,1 1 0 0,0-3 0 0,3 3 0 0,0-3 8 0,0 0 0 15,0 5 0-15,3-5 0 16,4 3 0-16,1 0 0 0,-1 0 0 0,3 3 0 0,1-1 0 0,0-5 0 15,-1 6 0-15,4-3 0 16,-3 5-12-16,0 1-6 0,-1-3-2 0,-3 0 0 0,1-1 20 16,-1 1 0-16,-4 3 0 0,-3-3 0 0,-3-1 38 0,-1-2 5 15,-3 0 1-15,-3 0 0 0,-4 3-15 0,0-1-2 16,0-5-1-16,-7 0 0 16,-1 3-18-16,1-6-8 0,-7 6 8 0,0-6-8 15,0 0-22-15,-4-3-10 0,0-3-1 0,1 0-1 16,-1 3-19-16,0-3-4 0,4-3-1 0</inkml:trace>
  <inkml:trace contextRef="#ctx0" brushRef="#br0" timeOffset="-152283.223">15610 6899 1584 0,'0'0'35'0,"0"0"7"16,0 0 2-16,0 0 0 0,0 0-36 0,0 0-8 0,0 0 0 0,0 0 0 0,0 0 8 0,0-6-8 15,0 0 12-15,0 0-4 0,0-5-20 0,0 5-5 16,0 0-1-16,-3-6 0 0,-1 6 29 0,-3 0 5 16,0 3 2-16,0 1 0 0,-3-1 2 0,-1 3 0 15,-3 3 0-15,0-1 0 0,0-2-20 0,3 6 0 16,-3 0 0-16,3 3 0 0,1-3 0 0,3 0-12 16,0 0 1-16,3 0 1 0,4-6-2 0,0 0-1 15,0 5 0-15,0-5 0 16,4 6-24-16,3 0-5 0,-7-6-1 0,7 6 0 15,0-3 29-15,0 0 6 0,0 0 8 0,0-3-13 0,4 0 13 0,-4 6 0 0,3-6 0 16,-3 6 0-16,4-6 0 0,-4 6-12 0,0-6 3 0,0 5 1 16,4-5 0-16,-4 6 0 0,-4-6 0 15,4 0 0-15,-7 0 0 0,7 0 0 0,-3 0 0 0,-1-6 0 16,4 1 17-16,-3-1 4 0,3 0 1 16,0-6 0-16,-3 3-14 0,3-3 9 0,0 1-9 15,-4-7 8 1,1 0-46-16,-1 4-10 0,1-4-1 0,-4 6-1 0,0-11 82 0,0 2 16 0,-4 4 3 15,4-7 1-15,-3 9 25 0,3-8 6 0,0 2 1 0,0-2 0 16,0-1-40-16,0-2-7 0,0 2-1 0,3-8-1 16,1 8-35-16,-4-5 0 0,3 3 0 0,1 8-9 15,-4-3 9-15,3 4-12 0,-3 5 12 0,4-6-12 16,-4 7 12-16,3 5 11 0,-3-3-3 0,0 9 0 16,0 0 4-16,0 0 0 0,0 0 0 0,0 0 0 15,0 0-12-15,0 0 8 0,-3 3-8 0,3 6 8 0,3 5-8 16,-3-2-12-16,0 0 2 0,4 0 1 15,0 8 9-15,-1-2-13 0,1 5 5 0,-1-5 8 0,1 8-11 0,3-2 11 16,-4 8-8-16,4-8 8 16,0 2 0-16,-3-2 0 0,3 2 0 0,0-2 8 0,0 2-8 0,0 4 0 15,0-13 0-15,0 4 0 16,0 2 0-16,0-5 0 0,0 0 0 0,0-4 0 16,-3 4-21-16,3-6-6 0,-3-1-1 0,-1-2 0 15,1 0-150-15,-1-3-30 16,-3-6-7-16</inkml:trace>
  <inkml:trace contextRef="#ctx0" brushRef="#br0" timeOffset="-151893.298">15960 6808 1782 0,'0'0'39'0,"0"6"8"0,3 6 1 0,4-1 3 16,-3 4-41-16,-1-3-10 0,4 5 0 0,-3-5 0 0,-1 3 8 0,1 3-8 15,-1-7 12-15,1 4-4 16,3 0-44-16,-3-1-8 0,-1 4-3 0,1-3 0 16,-1-4 12-16,1 1 3 0,3-6 0 0,-4 0 0 15,1 6 22-15,-4-6 10 0,0-6-8 0,3 6 8 0,-3-6-18 0,0 0 2 16,0 0 0-16,0 0-422 15,0 0-84-15</inkml:trace>
  <inkml:trace contextRef="#ctx0" brushRef="#br0" timeOffset="-151651.639">16058 6617 2071 0,'-7'6'87'0,"-3"5"-70"16,-1 1-41-1,1 3-8-15,-1-3-1 0,0 5-1 0,1-2-198 0,-1-3-40 0</inkml:trace>
  <inkml:trace contextRef="#ctx0" brushRef="#br0" timeOffset="-151237.525">16214 6734 1265 0,'0'0'36'0,"3"6"8"0,1 6-36 15,-1-6-8-15,1 3 0 0,-1 3 0 0,4-1 0 0,0 7 0 0,0-6 0 0,1 2 0 16,-1 4 28-16,3 0 3 0,1-7 1 0,-1 4 0 16,1-3-20-16,3 6-3 0,0-7-1 0,0 4 0 15,4-3-8-15,-4 0-11 0,4-1 3 0,-1-5 0 16,1 0-5-16,0 6-1 0,-1-12 0 0,-3 6 0 15,4-3-19-15,-7 0-4 0,3-3-1 0,-4 2 0 16,-3-2-62-16,4 0-12 0</inkml:trace>
  <inkml:trace contextRef="#ctx0" brushRef="#br0" timeOffset="-150837.393">16524 6684 1766 0,'-3'6'36'0,"-1"3"10"0,1 0-37 0,-5 3-9 0,1 2 0 0,0-2 0 16,-3 3 0-16,-1 3 0 0,-3-7 0 0,0 7 0 15,-4-3-12-15,1 2-5 0,-4 1-1 0,3 0 0 31,-7-1-21-31,4-2-4 0,0 8-1 0,3-11 0 0,-3 0 10 0,3 9 2 0,1-10 0 0,3 1 0 16,3 0-71-16,4-9-13 0,3 3-4 0,4-6 0 16,0 0-15-16,0 0-3 0</inkml:trace>
  <inkml:trace contextRef="#ctx0" brushRef="#br0" timeOffset="-150423.58">16672 6843 1683 0,'25'-6'71'0,"0"3"-57"16,-1-2 8-16,1 2 2 0,3 0 0 0,-3 3 0 15,-4-3 5-15,4-3 2 0,-4 6 0 0,-3 0 0 16,-1-6-63-16,1 6-12 0,0 0-2 0,-4 0-1 16,0 0-26-16,0-6-6 0,0 6-1 0</inkml:trace>
  <inkml:trace contextRef="#ctx0" brushRef="#br0" timeOffset="-147695.289">17346 6420 988 0,'46'12'20'0,"-32"-6"5"15,4 5-25-15,3-2 0 0,-4 0 0 0,5 6 0 16,-5-4-19-16,1 7-9 0,0-3-1 0,-4 2-1 15,0 1 9-15,-4 0 1 0,-3 2 1 0,4 4 0 16,-7-4 67-16,3 4 12 0,-4-1 4 0,-3-2 0 16,0 8 0-16,0-8 0 0,-3 8 0 0,-4-5 0 0,0 5-20 0,-8 4-3 0,1-10-1 0,0 4 0 15,0-4-32-15,0 4-8 0,0-4 0 0,0-2 0 16,3-4 0-16,1-5-11 0,2 6 3 0,1-12 0 31,4-1-20-31,3-5-3 0,0 0-1 0,0 0 0 0,0 0 68 0,3-5 12 0,4-1 4 0,1-6 0 16,-1 0-8-16,0-6-2 0,0 4 0 0,3-10 0 15,1 7-32-15,-1-4-10 0,1-2 0 16,3-4 0-16,-3 4 0 0,3-1 0 0,4 3 0 0,-4-2 0 16,3-4 12-16,1 4-12 0,0-1 12 0,-1 1-12 15,4 8 8-15,-3-8-8 0,-4 11 0 0,4 0 0 16,-4 3 0-16,-4 3 0 0,1 1 8 0,0-1-8 16,-4 6 32-16,0 6 2 0,0-1 1 0,-4 1 0 15,4 0-7-15,-3 3 0 0,-1 3-1 0,-3 5 0 16,4-5-27-16,-4 0 0 0,3 0-12 0,-3 8 12 15,0-8-10-15,-3 3 10 0,3 2 0 0,-4 1-9 16,1 0-15-16,-1-4-2 0,-3 4-1 0,0 6 0 16,4-10 13-16,-8 4 2 0,4 5 1 0,0-5 0 0,-4 0-7 15,4-4-2-15,0 4 0 0,4-6 0 16,-1-3-153-16,1-4-31 0,3-5-7 0</inkml:trace>
  <inkml:trace contextRef="#ctx0" brushRef="#br0" timeOffset="-147198.385">17935 6840 1558 0,'0'0'34'0,"0"0"7"0,7 3 2 0,0-3 1 0,0 3-35 0,-3 3-9 0,3-6 0 0,4 0 0 31,-4 0-38-31,3 0-10 0,1 0-1 0,-1 0-1 0,1-6 37 0,0 6 13 0,-1-3-9 0,1 0 9 16,-4-3 8-16,3 3 6 0,-3-2 2 0,0-1 0 0,1 0 25 0,-5 0 6 15,1 0 1-15,-1-6 0 16,1 3-36-16,-4 1-12 0,3-4 0 0,-3 3 9 0,-3 3-9 0,3-6-16 15,-4-5 4-15,1 5 1 16,-4 3 11-16,-1-3 16 0,1 7-4 0,-3-7-1 0,-1 6 3 0,-3 0 1 16,0 0 0-16,3 3 0 15,-3 3-15-15,0-3 11 0,0 0-11 0,0 3 10 0,0 0-10 16,0 3 0-16,3-3 0 0,-3 3 0 16,0 6-8-16,0 3-4 0,3 0-1 0,-3-1 0 0,4 4 13 0,-1 0 0 15,4 5 0-15,0-2 0 16,0 5 8-16,3-2 4 0,1 0 0 0,6-1 1 0,1 7 20 0,6-10 4 15,1 4 1-15,0 2 0 16,6-2-29-16,8 3-9 0,-4-7 0 0,7 1 0 16,-3-4-40-16,3-2-16 0,0 0-2 0,1 0-1 15,-5 0 4-15,5-10 1 0,-1 1 0 0,-4 3 0 16,1-6-19-16,-4 0-4 0,0 0-1 0</inkml:trace>
  <inkml:trace contextRef="#ctx0" brushRef="#br0" timeOffset="-146819.71">18284 6752 1896 0,'-3'9'80'0,"-1"9"-64"16,1-1-16-16,-1-5 0 0,1 9 0 0,-1-7 0 15,4 1-74-15,0 8-18 0,4-11-3 0,-1 0-1 16,1 9 10-16,3-10 2 0,0 1 0 0,0 0 0 0,0 3 57 0,0-10 12 16,0 7 3-16,0-6 0 15,0 6 80-15,4-6 16 0,0 0 3 0,-1-4 1 0,4-2-10 0,4-2-2 16,-1-4 0-16,5 0 0 15,-1-12-48-15,0 6-9 0,7-5-3 0,-3-4 0 0,0 4-32 16,-1-10-6-16,1 4-2 0,0-10 0 16,-8 4-38-16,1 5-8 0,0-5-2 0,-4 8 0 15,-7-2 0-15,-4 8 0 0,1 3 0 0,-4-5 0 16,-4 11 23-16,1-9 4 0</inkml:trace>
  <inkml:trace contextRef="#ctx0" brushRef="#br0" timeOffset="-146446.761">19124 6452 1729 0,'7'-3'72'16,"-3"-8"-57"-1,-1 5-56-15,-3 0-11 0,-3 0-3 0,-1 0 0 16,-6-3 11-16,-1 3 3 0,0-5 0 0,-3 5 0 16,-7 0 41-16,0 0 8 0,0 0 1 0,-7-6 1 0,-1 3 35 0,1 7 7 15,3 2 2-15,1 0 0 16,-1 11-6-16,4-5-2 0,0 6 0 0,0 0 0 15,3 8-68-15,0 4-14 0,1-1-2 0,2 4-1 16,1 8 39-16,4-3 0 0,-1 4 0 0,4 8 8 0,-3 0-8 0,3-3 0 16,3 3 0-16,0-6 0 15,1-2-54-15,3 2-6 0,3-3-2 0,1-3 0 16,0 1-171-16,3-4-35 0</inkml:trace>
  <inkml:trace contextRef="#ctx0" brushRef="#br0" timeOffset="-146203.997">18553 6679 2184 0,'14'11'45'0,"3"-2"11"16,1 0-44-16,0 3-12 0,3 2 0 0,0-2 0 16,0 0 0-16,4 3 0 0,-4-4 0 0,4 1-11 15,-1 0-24-15,1-6-5 0,-4 6 0 0</inkml:trace>
  <inkml:trace contextRef="#ctx0" brushRef="#br0" timeOffset="-144191.287">19163 6235 1148 0,'0'0'25'0,"0"0"6"0,0-6 1 0,3 0 0 0,1 3-32 0,-4 3 0 16,3-6 0-16,-3 6 0 0,0 0 38 0,4 9 2 0,-4 3 0 0,0-1 0 15,-4 7-20-15,1-6-3 0,-1 3-1 0,1 8 0 16,3-5-16-16,-4 8 0 0,4-8 0 0,0 5 0 15,4-2 17-15,-1 8 0 0,-3-8 0 0,4 8 0 16,-1-2 21-16,1 2 4 0,0 1 1 0,-1-4 0 16,-3 6-31-16,0-2-12 0,-3 2 11 15,-1 3-11-15,0-2 12 0,1-4-4 16,3 3-8-16,-4 4 12 0,-3-16-12 0,4 10 9 0,3-13-9 0,-4-2 8 16,4 0-8-16,-3-6 0 0,3 2 0 0,0-11 0 15,0 0 0-15,0 0-9 0,0 0 9 0,3-6-13 16,4 1 13-16,-3-4-9 0,3-6 9 0,0 6-8 15,4-8 8-15,-4-4 0 0,0 3 10 0,3-11-10 16,-3 5 0-16,4-2 0 0,-1-3 0 0,5 2 0 16,-5-5 0-16,4 8 0 0,0-5 0 0,1 8 0 15,-1-2 0-15,3-1 0 0,-3-2 0 0,4 8 0 0,0-5 0 16,-4 8 0-16,0 3 0 0,-4 6 0 16,5 0 0-16,-5 1 8 0,4 5-8 15,-3 0 0-15,-1 5 8 0,-3-5-8 0,8 12 0 0,-8-6 0 16,0 3 0-16,0 3 0 0,0 5 0 0,-4-5-10 15,1 3 10-15,-4 2-12 0,0 1 12 0,-4 0-12 16,4 2 12-16,-3 4 12 0,-1-1-2 0,-3 1-1 0,4 2 1 16,-8 1 0-16,4 2 0 0,-7-5 0 15,3 2-23-15,1-2-5 0,-4-1-1 0,0 4 0 16,3-4-147-16,-3-5-30 0</inkml:trace>
  <inkml:trace contextRef="#ctx0" brushRef="#br0" timeOffset="-143712.503">19583 6864 1724 0,'0'0'38'0,"0"12"8"0,3-7 2 0,4 4 0 0,-3 0-39 0,3 6-9 0,0-3 0 0,0-7 0 15,4 1-43-15,-1 0-10 0,1-6-3 0,-1 0 0 16,1-6-22-16,3 0-5 0,0 1-1 0,-3-7 0 0,3-3 93 16,-4 3 19-16,4 1 3 0,-3-7 1 15,0 0 25-15,-1 1 6 0,1 2 1 0,-1-9 0 0,1 1-46 16,0 2-9-16,-1 1-1 0,-3 2-8 15,-3 0-26-15,3 1-12 0,-4-4-2 0,-3 4-1 16,0-1-17-16,0 6-3 0,-3-8-1 0,-1 8 0 16,1 0 50-16,-4 6 12 0,3 0 0 0,-6 0 0 0,-5 6 21 0,1 6 7 15,0 6 2-15,0 0 0 16,-4 0-16-16,1 8-3 0,-1 4-1 0,1-7 0 0,2 10-10 0,1-4 0 0,0-2 0 16,4 8 0-16,3-8-9 0,-4 8-4 15,4-5-1-15,0-4 0 0,3 4 14 0,1-1 0 0,3-5 0 16,0 3 0-16,0-4 22 0,3-2 1 15,-3 3 0-15,4-1 0 0,3-5-3 0,-3 3 0 0,6-4 0 0,-3 1 0 16,4-6-35-16,-1 0-7 16,4 0-2-16,4 0 0 15,0-12-44-15,-1 0-8 0,1 0-3 0</inkml:trace>
  <inkml:trace contextRef="#ctx0" brushRef="#br0" timeOffset="-143205.129">20084 6740 1212 0,'0'18'51'0,"-4"3"-41"16,4 2-10-16,-3 4 0 15,-1 2 0-15,1 0 0 0,-5 4 8 0,5-4 0 16,-4-2 0-16,0 2 0 0,3-3-8 0,-3 4-11 0,4-16 3 0,-4 1 0 16,3 6 16-16,1-9 3 0,-1-1 1 0,1-5 0 15,3 6 37-15,0-12 8 0,0 0 2 0,0 0 0 16,7-3-11-16,0-3-3 0,3 0 0 0,1 3 0 16,3-3-35-16,0-5-10 0,4-1 0 0,-1-3 0 15,-3 3 9-15,4 1-9 0,0-1 12 0,-4 0-12 16,0-6 0-16,0 7 0 0,0-4 0 0,0 9 0 15,0-6-34 1,0-5-1-16,4 2 0 0,0-3 0 0,-1 7 3 16,-2-10 0-16,-1 3 0 0,0 1 0 0,-4-4-7 15,4 7-1-15,-3-7 0 0,0 3 0 0,-1 4 29 0,1-4 11 0,-4 0-8 0,0 7-519 16</inkml:trace>
  <inkml:trace contextRef="#ctx0" brushRef="#br0" timeOffset="-142663.43">20528 6767 1429 0,'0'0'40'0,"0"0"10"0,0 0-40 0,0 0-10 0,0 0 0 0,0 12 0 31,0-1-33-31,4 1-9 0,-4 6-2 0,3-4 0 0,-3 4 29 0,4 0 6 0,-4-1 1 0,3-2 0 16,-3 3 8-16,4-1 11 0,-4-5-3 0,-4 0 0 16,4-3 36-16,-3 2 6 0,-1 1 2 0,4-6 0 15,0-6-26-15,-7 0-5 0,7 0-1 16,-7 12 0-16,-4-9-20 0,4 3 0 0,-3-3 0 0,3-1-12 16,0-2-6-16,-4 0-2 0,4 0 0 0,7 0 0 15,0 0 20-15,-7-2 16 0,0-4-4 0,3 0 0 16,4 0 17-16,-3-6 3 0,6 0 1 0,-3-2 0 15,4-4-2-15,-4 6-1 0,4-5 0 0,-1-4 0 16,1 3-19-16,3 7-11 0,0-13 12 0,0 9-12 16,0-2 8-16,0 5-8 0,0-6 0 0,0 1 0 15,0 8 0-15,0-3 0 0,0 0 0 0,4 7-12 0,-4-13 3 16,3 9 1-16,4-3 0 0,-3 6 0 16,3-5-8-16,-3-1 0 0,3 6-1 0,-4 0 0 15,5-3-50-15,-5-2-9 0,4-1-3 0</inkml:trace>
  <inkml:trace contextRef="#ctx0" brushRef="#br0" timeOffset="-142004.657">21082 6649 1279 0,'0'0'26'0,"0"0"8"15,0 0-34-15,0 0 0 0,0 0 0 0,-7 0 0 16,0 0 40-16,0 0 2 0,-4 0 0 0,4 3 0 16,-3 0-66-16,-1-3-12 0,4 0-4 0,-4 0 0 15,1-3 23-15,-1 0 4 0,4-3 1 0,-3 3 0 0,-1 3 59 0,0 0 12 16,-3-3 2-16,0 3 1 16,0 3-13-16,0 3-2 0,0 3-1 0,0 3 0 0,0 0-37 0,-4 5-9 15,4-8 0-15,0 6 0 16,3-1 0-16,1 4 0 0,3-9 0 0,-1 9 0 0,1-7 0 0,4 1 0 15,-1 0 0-15,1-3 0 16,-1-1 0-16,4-8 0 0,0 0 0 0,0 6 0 0,0-6 8 0,0 9-8 0,0 3 12 0,0-6-4 16,0 0-8-16,0-6 0 15,4 11 0-15,-4-5 0 0,0-6 0 0,7 0 0 0,0 6 0 0,-4-6 0 16,5 6 0-16,-1-6-11 16,3 3 3-16,-3 0 0 0,4 0 8 0,-1-3 0 0,1 6 0 0,0-6 0 15,3 6 0-15,-4-6 0 0,4 6 0 16,1-6 0-16,-1 5 0 0,0-5-8 0,-4 6 8 0,4 0-12 15,-3-6 12-15,0 6-8 0,-4 0 8 16,3 3-8-16,-3-3-2 0,-3 0 0 0,3-1 0 0,-4 7 0 16,1-6 18-1,-1 6 3-15,-3-6 1 0,-3 2 0 0,-1 4 6 0,1-6 2 0,-1 6 0 0,-3 0 0 16,-3-6-10-16,-1 5-2 0,1-2 0 0,-1 3 0 16,-3-6-8-16,-4 0 0 0,4 0 0 0,-4-1 0 15,1 1-13-15,-4 3 1 0,3 3 1 0,0 0 0 16,-3-1-29-16,7 1-7 0,-4-3-1 15,1 0 0-15,3-3-31 0,3 2-6 0,-3 4-2 0</inkml:trace>
  <inkml:trace contextRef="#ctx0" brushRef="#br0" timeOffset="-141669.086">21378 7155 1896 0,'-3'17'40'0,"-4"1"8"0,3 6-39 0,1-4-9 0,-4 7 0 0,3-4 0 32,1 1-24-32,-4-10-6 0,3 10-2 0,-3-12 0 0,0 5 32 0,0-2 0 0,-4 3 0 0,1-7 0 15,-1 7 0-15,0-9 0 0,1 3 0 0,-1-1 0 16,1 1 0-16,-1 0 0 0,1-6 0 0,3 3 0 16,-4-6-20-16,4 0-10 0,0-1-2 0</inkml:trace>
  <inkml:trace contextRef="#ctx0" brushRef="#br0" timeOffset="-140304.495">22257 6840 1355 0,'0'0'28'0,"7"0"8"0,-7 0-36 0,0 0 0 0,7 0 0 0,-7 0 0 0,7-3 47 0,-7 3 2 16,0 0 1-16,0 0 0 16,0 0-30-16,0 0-7 0,0 0-1 0,0 0 0 0,3 6-12 0,1 3 0 15,-4-3 0-15,0 6-10 16,0-1-10-16,0 1-3 0,0 0 0 0,0 9 0 0,-4-10 23 0,8 4 18 16,-4 9-3-16,3-13-1 15,5 13 10-15,-5-10 1 0,4 4 1 0,0 0 0 0,-3-6-2 0,-1 2-1 16,4 4 0-16,0 0 0 15,-3-1-12-15,-1 4-3 0,1-4 0 0,-4 1 0 0,0-3-23 0,0 2-5 16,-4 1 0-16,4-6-1 16,-7-1-5-16,0 4-1 0,-3-3 0 0,-1 0 0 15,1-1 36-15,-5-5 7 0,1 6 2 0,-3-3 0 16,-1-3-5-16,-3 0-1 0,3-6 0 0,1 6 0 16,-5-6-56-16,1 0-12 0,0-6-3 0</inkml:trace>
  <inkml:trace contextRef="#ctx0" brushRef="#br0" timeOffset="-140065.433">22232 6470 2120 0,'0'0'89'0,"-7"6"-71"16,0 0-62-16,0-6-12 0,0 11-2 0</inkml:trace>
  <inkml:trace contextRef="#ctx0" brushRef="#br0" timeOffset="-127705.335">22849 6573 1348 0,'0'-970'28'0,"0"1940"7"15,0-970-35-15,0 0 0 0,0 0 0 0,0 0 0 0,0 0 32 0,0 0-1 16,0 0 0-16,0-6 0 0,0-6-20 0,0 6-11 15,0-11 12-15,-3 5-12 16,3-3-20-16,-4-8-10 0,1 2-2 0,3-8-1 16,-4-1 1-16,4-2 0 0,4-3 0 0,-1 2 0 15,4 1-27-15,0 3-5 0,1-1 0 0,-1-2-246 0,3 5-49 0</inkml:trace>
  <inkml:trace contextRef="#ctx0" brushRef="#br0" timeOffset="-122920.5">24758 6908 1614 0,'0'0'33'0,"0"0"9"0,0 0-34 0,0 0-8 16,-4-9 0-16,4 3 0 0,0 0 0 0,0 0 10 0,0-5-10 0,4-1 10 15,-1 0-10-15,-3-3-16 0,4-2 4 0,3 5 1 16,-3 0 11-16,-1-5-8 0,1 2 8 0,-4 3-8 16,0 6 26-16,3-5 6 0,-3-4 0 0,0 9 1 15,0-3 26-15,0 6 5 0,0 3 0 0,-3-6 1 16,-1 0-26-16,1-5-6 0,-4 5-1 0,-1 6 0 15,1-6-9-15,-3 6-3 0,-1 0 0 0,-3 0 0 16,4 0 0-16,-5 6 0 0,-2 0 0 0,3 5 0 16,0 1 5-16,-4 0 1 0,0 9 0 0,1-4 0 0,3-2-31 0,-1 8-7 15,1-5 0-15,4 6-1 16,-1-7 12-16,1 4 9 0,-1-4-12 0,4-2 12 0,0-3 0 16,0 6 0-16,3-7 0 0,1-5 0 15,-1 3 15-15,4 3 9 0,0-6 3 0,4 0 0 0,-1-1-27 16,1 7 0-16,3-6 0 0,0 0 0 15,0 0 0-15,7-6 0 0,-3 0 0 0,3 0 0 16,0-12-34-16,4 12-9 0,-1-12-1 0,1 6-1 16,-1-8 21-16,1-1 5 0,0 0 1 0,-1-2 0 0,-2-1 18 0,-1 3 9 15,0-2-1-15,-4-1 0 16,1 0-8-16,-1 7 10 0,1-4-10 0,-4 3 10 0,0 6-10 0,-3-5 8 16,-4 5-8-16,0 6 8 15,0-9 4-15,-4 6 0 0,-3-6 0 0,0 9 0 0,0-6 1 0,0 0 1 0,0 6 0 0,7 0 0 16,0 0 7-16,-7 6 2 0,7-6 0 0,-7 6 0 15,0 3-23-15,3 6-8 0,1-1 0 0,3 4 0 16,0 0 8-16,0-1-8 0,0 10 8 16,3-10-8-16,1 4 8 0,-1 2 0 0,4-5 0 15,-3 0 0-15,6-4 0 0,-3 4 0 0,4 0 0 0,0-7 0 16,3 4-12-16,3-9 2 0,1 6 1 0,0-6 0 16,3 0-107-16,0-6-22 15</inkml:trace>
  <inkml:trace contextRef="#ctx0" brushRef="#br0" timeOffset="-120896.844">25351 7043 1664 0,'0'0'35'0,"0"0"7"0,7-6-34 0,-7 6-8 0,3 0 0 0,-3 0 0 15,4-6 50-15,-4 6 8 0,7 0 2 0,-4-6 0 16,4 4-47-16,0-1-13 0,-3 0 0 0,3-3 8 16,0-6-8-16,0 6 0 0,0 0 0 15,0-5 0-15,0-1 0 0,4-3 9 0,-1-3-1 0,-2 1-8 16,2-7 30-16,1 4-1 0,-4-13 0 0,3 4 0 15,-3-3-1-15,0-4-1 0,4 4 0 0,-7-3 0 16,3 2-27-16,0-2 0 0,3-9 0 0,-3 6 0 16,4 8-10-16,-1-8-7 0,1 3-2 0,0 5 0 15,-1 10-5-15,1 2-2 0,-1-5 0 16,-3 14 0-16,4-3 9 0,-4-5 1 0,0 8 1 0,-3 3 0 16,3 0 7-16,-4 0 8 0,4 0-13 0,-3 6 5 15,-1-12 8-15,-3 12 0 0,4 0 0 0,-4 0 0 16,0-5 0-16,3 5 11 0,-3 0-11 0,0-6 12 0,0 6-12 0,4-6 10 15,-4-3-10-15,0 3 10 16,0 6-10-16,0 0 0 0,0 0 0 0,0 0 0 0,0-3 8 0,0 3 7 16,0 0 1-16,0 0 0 15,0 0-6-15,0 0-1 0,0 0 0 0,0 0 0 0,0-9-9 0,0 9 0 16,0 0 0-16,0 0 0 0,0 0 0 16,0 0-11-16,0 0 11 0,0 0-8 0,0 0 0 0,0 0 0 15,0 6 0-15,3 0 0 16,1 0 8-16,0 3 0 0,-1-9 0 0,-3 0-8 0,4 6 8 0,-4-6 0 15,3 6 0-15,-3-6 0 0,4 5 0 16,-4 7 0-16,0-6 10 0,0 0-10 0,0-6 9 0,0 9-9 0,0 3 8 16,0-7-8-16,0 7 0 0,0-6 0 0,0 6-9 0,0-6 9 15,0 3-9-15,3 2 9 0,-3 1 0 0,0-6-9 16,4 0 9-16,-4 6 0 0,0-10 0 0,0-2 0 16,0 12 0-16,0-12 0 0,0 0 10 0,3 6-10 15,-3-6 0-15,0 6 0 0,0 0 0 0,0-6 0 16,0 0 0-16,0 0 0 0,0 0 0 0,0 0-10 15,0 0-14-15,0 0-2 0,0 12-1 16,0-12 0-16,0 0 12 0,0 0 3 0,0 0 0 0,0 0 0 16,0 0 12-16,0 0 0 0,0 0 0 0,0 0-9 15,0 0-12-15,0 0-3 0,0 0 0 0,0 0 0 16,0 0-33 0,0 0-7-16,0 0-2 0,0 0 0 0,0 0-25 0,0 0-5 15,0 0 0-15,0 0-1 0,0 0 34 16,0 0 7-16,0 0 2 0,0 0 0 0,0 0 26 0,0 0 6 0</inkml:trace>
  <inkml:trace contextRef="#ctx0" brushRef="#br0" timeOffset="-120005.63">25813 7043 1934 0,'0'0'40'0,"0"0"9"0,0 0-39 0,3 0-10 0,-3-12 0 0,4 6 0 0,-1 4 0 0,-3-4 0 16,0 0 9-16,0 0-9 16,0 6-20-16,0 0-8 0,0 0-1 0,-3-6-1 15,-1 0 21-15,1 0 9 0,-1 0-8 0,1 1 8 16,-4-1 32-16,3 0 11 0,-3-6 2 0,4 3 1 0,-5-3-2 0,1 1 0 16,0-13 0-16,-3 4 0 15,3-13-35-15,0 4-9 0,0-6 0 0,0 2 0 16,0-11-28-16,-1 3-7 0,1-3-1 0,0 0-1 15,0-3-47-15,0 9-10 0,0-1-2 0,4-5-657 16</inkml:trace>
  <inkml:trace contextRef="#ctx0" brushRef="#br0" timeOffset="-118870.511">25908 7037 1921 0,'-4'12'40'0,"4"-12"10"0,0 0-40 0,0 0-10 0,0 0 0 0,0 0 0 16,0 0 16-16,0 0 0 0,0 0 1 0,0 0 0 16,4-6 2-16,0 0 0 0,-1-8 0 0,-3 2 0 15,4-12 0-15,-1 1 0 0,4-4 0 0,-3-5 0 16,-1 3-31-16,4-7-5 0,-7 4-2 0,4-3 0 16,-1 2 19-16,1-2 0 0,-4 3 0 0,3-1 0 0,1-2 12 0,-1-3 7 15,1 3 1-15,-4 8 0 16,4-11-20-16,-4 9-12 0,0-1 1 0,3 4 1 15,1-13-13-15,-1 16-2 0,4-6-1 0,0 2 0 16,-3 4-55-16,6-1-11 0,-3 3-3 0</inkml:trace>
  <inkml:trace contextRef="#ctx0" brushRef="#br0" timeOffset="-118504.396">26141 6864 1602 0,'0'0'35'0,"0"0"7"0,0 0 2 0,0 0 1 16,0 0-36-16,0 0-9 0,0 0 0 0,0 0 0 16,0 0-33-16,0 12-9 0,0-1-2 0,0-5 0 15,0 9 12-15,0 3 1 0,-4-7 1 0,4 1 0 16,0 0 8-16,0-3 2 0,0-3 0 0,0-6 0 15,0 0-25-15,0 0-5 0,0 0-1 0</inkml:trace>
  <inkml:trace contextRef="#ctx0" brushRef="#br0" timeOffset="-118264.849">26282 6549 1934 0,'0'0'81'0,"0"0"-65"16,0 0-53-16,-7 0-11 16,0 6-3-16</inkml:trace>
  <inkml:trace contextRef="#ctx0" brushRef="#br0" timeOffset="-117976.65">26614 6752 2169 0,'-8'6'92'16,"-6"0"-74"-16,0 6-18 0,0-4 0 15,-7 4 0-15,3 0 0 16,-3-6-32-16,4 6-11 0,-1-1-1 0,0 4-1 16,4-3-26-16,4 0-5 0,3-1 0 0,-4 1-1 15,4 9 32-15,0-4 6 0,0-2 2 0,3 9 0 0,1-7 23 0,3 7 5 0,0-4 1 0,0-8 0 16,0 6 8-16,3-10 11 0,1 1-3 0,3-3 0 15,0 3-24-15,-4-3-6 16,4 0-1-16,1-6 0 16,2 0-21-16,4 0-5 0,4 0-1 0</inkml:trace>
  <inkml:trace contextRef="#ctx0" brushRef="#br0" timeOffset="-117110.282">26843 6282 1463 0,'0'0'41'0,"0"0"10"0,0 9-41 0,0-4-10 0,3 7 0 0,-3-6 0 16,0 6 46-16,0-3 7 0,0 8 2 0,0 1 0 16,-3 0-25-16,3 8-5 0,-4-2-1 0,1-1 0 15,-4 9-24-15,3-8 8 0,-3 8-8 0,4-5 0 16,-4 8 0-16,0-6 8 0,-1 4-8 0,1 2 0 15,0-3 22-15,-3-5-1 0,3 2 0 0,3 1 0 16,-3-4-21-16,0-2 0 0,0-1 0 0,4 4 0 16,-1-10 0-16,-3-5-15 0,7 9 3 0,-4-10 0 15,1 1 21-15,-1-6 5 0,4-6 1 0,0 0 0 16,0 0-40-16,0 0-8 0,0 0-2 0,0 0 0 16,4 6-13-16,3-6-4 0,-4-6 0 0,5 0 0 15,2 0 24-15,-3-6 5 0,4 7 1 0,3-10 0 16,-4 3 12-16,5 0 10 0,-1 1-13 0,0-7 5 15,3 3 8-15,-3 9 0 0,4-5 0 0,0-7 8 16,-1 12 4-16,1-6 0 0,-4 3 1 0,4-2 0 0,-4-1 3 0,-3 6 0 16,3-6 0-16,-4 12 0 0,-3-9 12 15,0 7 4-15,-3-1 0 0,-4 3 0 0,0 0-16 16,0 0-2-16,0 0-1 0,0 0 0 0,0 0-1 0,0 0-1 16,-4-9 0-16,-3 3 0 0,4 3-11 0,-4 3 0 0,-4-6 0 15,4 6 0-15,-4 0 24 0,1-6 2 0,3 6 1 16,-7 6 0-16,3 0-27 0,-3-6 0 0,0 3 8 15,0 3-8-15,3 6 0 0,-3-7 0 0,0 7 0 16,3-6 0-16,-3 0 0 16,4 0-11-16,3 3 11 0,-4-3-8 0,4-4 8 0,7-2 8 15,0 0-8-15,0 0 11 0,0 0-11 0,0 0 0 0,4 9 0 0,-4-3 0 16,3 0 0-16,4 0 0 0,0 6 0 0,0-6 0 16,0-1 0-16,4 1 0 0,-1-3 0 0,-3 3 0 15,8 0 0-15,-5 0 0 0,1 0 0 0,3 0 0 16,0 0-24-16,-3-1 0 0,-1-5 0 0,4 0 0 15,-3 6-11-15,-1-6-2 16,1 0-1-16,0 0 0 0,-1 0-35 0,1 0-7 0,-1 0-2 0</inkml:trace>
  <inkml:trace contextRef="#ctx0" brushRef="#br0" timeOffset="-116639.973">27499 6634 1789 0,'0'0'37'0,"0"0"9"0,0 0-37 15,-11 0-9-15,4 0 0 0,-3-5 0 0,-1-1 0 0,-3 6 0 0,4 6 0 0,-1-6 0 31,-3 0-19-31,3 0-5 0,-3 5-2 0,4-5 0 0,-1 0 26 0,-3 0 0 0,3 6 0 0,-3-3-8 16,4 3 50-16,-5 0 10 0,1 0 3 0,0 0 0 16,0 0-10-16,0 5-1 0,0 1-1 0,0-6 0 15,-4 3-24-15,4 0-5 0,-4 5-1 0,4-8 0 16,4 6-4-16,-1-6-1 0,1 0 0 0,2 6 0 16,5-7-24-1,3-5-6-15,0 0-1 0,0 0 0 0,0 9 5 0,7-3 1 0,0 0 0 0,0 0 0 16,0-6 9-16,4 6 8 0,-1-6-12 15,1 6 12-15,0-6-9 0,-1 3 9 0,4-3 0 0,0 0-9 16,-3 3 9-16,0-3 0 0,-1 3-9 0,1-1 9 16,-1 4-14-16,4 0 2 0,-3 3 0 0,-4-3 0 15,0 6-17-15,-3-6-3 0,-4-1-1 16,0 7 0-16,-4-3 17 0,1 9 4 0,-1-7 1 0,-3 1 0 16,0 0 11-16,-4 0 0 0,1 2 0 0,-1-2 0 15,-3-6-10-15,0 6 0 0,-4 0 0 0,4-4 0 16,-3 4 0-16,-1-6 0 0,4-6 0 0</inkml:trace>
  <inkml:trace contextRef="#ctx0" brushRef="#br0" timeOffset="-115457.696">27940 6711 1729 0,'0'0'72'16,"-7"6"-57"-1,0 6 29-15,3-1 7 0,1 1 1 0,-1-3 0 16,1 9-52-16,-1-1 0 0,1-5-12 0,-1 9 3 16,1 2-85-16,-1-5-17 0,4 2-3 0,-3 4-1 15,-1-1 57-15,4 1 11 0,0 2 3 0,0-2 0 0,0-10 60 0,4 4 13 0,-4 6 3 0,0-13 0 16,0 1-21-16,-4 9-11 0,4-9 12 15,0-7-12-15,-3 4 21 0,3-9-2 0,0 0-1 0,0 0 0 16,-4 6-18-16,-3 0-16 16,3-3 4-16,4-3 0 15,-7 0-45-15,4-3-9 0,-4-6-2 0,3 6 0 16,1 0 16-16,-1-3 4 0,4 1 0 0,-3-7 0 0,3-6 76 0,0 3 16 0,0-2 4 0,0-7 0 16,0 1-29-16,-4-4-6 0,4 1-1 0,-3-4 0 15,-1-2 0-15,4 3 0 0,-3-7 0 0,-1 4 0 16,1 3 32-16,-1-4 7 0,4 4 1 0,-4 2 0 15,4-2-34-15,4 8-6 0,-4-14-2 0,4 9 0 16,3 8-10-16,0-8-14 0,3 8 3 0,1 0 1 16,-1 7-34-16,4-4-6 15,1 6-2-15,2 3 0 0,1 3 32 0,3 3 7 0,0-6 1 0,4 12 0 16,-4-6 12-16,0 6 0 0,4 0 0 0,-7 0 0 16,-1 3 32-16,-3 3 10 0,0-1 2 0,-3 1 0 15,-4-3-36-15,-3 14-8 0,-1-11 0 0,-3 9 0 16,-7 2 0-16,0 1 0 0,-4-4 0 0,1 4 0 15,-4-1 8-15,-4-5 0 0,4 8 0 0,-4-8 0 16,-3-6 2-16,4 5 0 0,-5-8 0 0,5 3 0 16,-1-6-10-16,4 6 0 0,0-6 0 0,0-1 0 15,0-2-12-15,0-3-5 0,3 3-1 0</inkml:trace>
  <inkml:trace contextRef="#ctx0" brushRef="#br0" timeOffset="-115010.332">28603 6523 1941 0,'-14'3'82'0,"0"0"-66"16,-4 0-16-16,1 2 0 0,-4 1 0 0,-4 0 0 15,4 0 0-15,0 0 0 0,-1 0 0 0,-2 0-9 16,2 0-15-16,1 5-4 0,4 4 0 0,-1-9 0 16,4 6 2-16,3-1 0 0,1-5 0 0,-1 3 0 15,1 3 26-15,3-6 8 0,3 6 0 0,1-1 0 16,-1-5-8-16,4 0 11 0,0 3-11 0,4-3 12 16,3 6 0-16,0-12 0 0,7 5 0 0,-4-5 0 15,4 0-20-15,1 0-4 0,2 0-1 0,1-5 0 16,-1-4-6-16,5 6-1 0,2-6 0 0,-3 3 0 15,1 0 20-15,-1-6-8 0,0 1 8 0,0-1 0 16,-3-3 0-16,-1 3 0 0,1 1 0 0,-4-7 0 16,-3 12 12-16,-1-8-3 0,-3 2-1 0,-3 6 0 15,-1-6 4-15,-3 12 0 0,0-6 0 0,0 6 0 16,-7-6 16-16,-3 0 3 0,-1 1 1 0,-3 2 0 0,0 0-32 16,-4 0 0-16,4 0 0 0,-3 0 0 15,-1-3-15-15,4 6-9 0,-4-6-1 0,1 0-1 16,2 0-11-16,5 6-3 0,-1-5 0 0,1-1 0 15,3 6-59-15,7 0-12 0,0 0-2 0</inkml:trace>
  <inkml:trace contextRef="#ctx0" brushRef="#br0" timeOffset="-114557.881">28723 6488 1409 0,'-7'5'60'0,"-3"7"-48"16,2 0 5-16,1 3 2 0,0 2 0 0,0 1 0 16,0-6-19-16,4 8 0 0,-1 4-13 0,1-10 5 15,3 4-4-15,0-6 0 0,0 5 0 0,0-5 0 16,3-3 39-16,1 0 7 0,-4 6 2 0,3-10 0 16,4 1 20-16,-3 0 5 0,3-6 1 0,0 6 0 15,0-6-46-15,4 0-16 0,-1 0 9 0,4-6-9 16,0 0-19-16,1 0-9 0,2-11-1 0,1 2-1 15,-1 3-6-15,1-11 0 0,0 5-1 0,-1-2 0 0,4-4 37 16,1-5 0-16,2 2 14 0,-2-5-4 0,-5 8 6 0,1-8 2 0,-1 9 0 16,-2-1 0-1,-1 0-38-15,-4 10-8 0,1 2-2 0,-4 0 0 16,-4 1-34-16,1 5-6 0,-4 6-2 0,0 0 0 16,0 0-83-16,0 0-17 0</inkml:trace>
  <inkml:trace contextRef="#ctx0" brushRef="#br0" timeOffset="-114108.037">29305 6432 1918 0,'0'0'40'0,"0"0"9"16,0 0-39-16,0 6-10 0,-3-1 0 0,-1 4 0 0,4 0 0 0,-3 0 0 16,3 3-12-16,0-1 12 15,0 1-104-15,0-3-12 0,0 3-4 0,0-1 0 0,-4 1 90 16,4 0 18-16,-3-6 3 0,-1 3 1 0,1 2 61 0,-4-5 13 0,3 6 2 0,-3-6 1 15,0 0-30-15,-4 0-7 16,4 5 0-16,-3-5-1 0,-1 0-31 0,0 0 0 16,1 3 0-16,-1-3 0 15,4 0 0-15,0 0 9 0,0-1-9 0,0 1 12 16,7-6 15-16,0 0 3 0,0 0 1 0,0 0 0 0,0 0-9 0,0 0-2 0,0 0 0 0,0 0 0 16,0 0-10-16,4-6-2 0,-1-5-8 0,4 5 12 15,0-9-2-15,4 3-1 0,-1 1 0 0,1-7 0 16,3 0 9-16,4-2 2 0,-4-4 0 0,4 1 0 15,3 2-32-15,-4 4-5 0,1-4-2 0,3 3 0 16,0 7-13 0,0-7-4-16,8 6 0 0</inkml:trace>
  <inkml:trace contextRef="#ctx0" brushRef="#br0" timeOffset="-112037.837">31143 6388 1832 0,'0'0'52'0,"-10"0"12"0,3 0-52 0,-4 0-12 0,-3 0 0 0,0-6 0 0,0 6 0 0,0-6 0 15,-4 0 0-15,4 6-10 16,-4-6-14-16,4 6-2 0,0 0-1 0,-4-6 0 16,1 12 2-16,-1-6 0 0,-3 6 0 0,3 0 0 15,-3 6 25-15,3-1 0 0,-3 4 0 0,4-3 0 16,-1 0 24-16,0 5 9 0,4-2 3 0,4 3 0 15,-1-1-8-15,0-2 0 0,4 2-1 0,4 1 0 16,-4 0-54-16,7-1-10 0,0-2-3 0,3-3 0 16,1-6-18-16,3 5-4 0,0-2-1 0,0-3 0 15,4 0 4-15,3 0 1 0,0 0 0 0,4-6 0 0,-1-6 80 0,1 0 16 16,3-3 3-16,0 0 1 0,0-5-21 0,4 2-4 0,0-9-1 0,-1-2 0 16,-2-1-32-16,2-8-6 0,1 3-2 15,0-4 0 1,-4-2-57-16,3 3-12 0,-2-9-3 0,-1 8 0 15,0-11 69-15,-3 3 14 0,3-3 2 0,-4 0 1 0,-2-3 10 0,-1 3 11 16,0-6-3-16,-4 6 0 0,-3-9 21 0,-3 9 4 0,-1-1 1 16,-3 1 0-16,-3 9-34 0,-4-3 0 15,3 5 0-15,-3 4 0 0,0 11 26 0,0-2-2 0,-3 8 0 16,-1 6 0-16,4 0 63 0,-4 6 12 0,1 0 2 16,-1 0 1-16,1 12-74 0,-1-3-16 0,0 9-2 0,1-1-1 15,-1 10-9-15,4 2-9 0,-3 0 9 0,3 16-13 16,3-1-15-16,1 0-4 15,-1 9 0-15,0 3 0 0,4 5 32 0,0 1 0 0,0 0 0 16,4-6 0-16,-4-6 40 0,4 0 13 0,-1-3 3 16,1-3 1-16,-4 0 37 0,3-12 7 0,1 3 2 0,-4-14 0 15,3 2-114-15,-3-5-22 0,0 0-5 16,0-1-1-16,0-2-33 0,4-3-6 16,-4-6-2-16,3 5 0 0,1-5-29 0,-1 0-7 15,4 0 0-15,-3-3-1 0,3 3 41 0,0-6 8 0,0 6 1 0</inkml:trace>
  <inkml:trace contextRef="#ctx0" brushRef="#br0" timeOffset="-111753.848">31535 6326 2354 0,'-4'9'52'0,"1"8"10"0,-1 1 2 0,-3-6 3 0,0 8-54 0,0-2-13 0,0 0 0 0,-4 5 0 15,1-2-60 1,-1 2-16-16,4-11-2 0,-3 8-1 16,3-2-42-16,3-6-9 0,-3 6-2 0,0-4 0 0,3-2 132 0,-3 0 19 0,4-1 7 0,-4-5 2 15,3 3 19-15,1-3 4 0,-1 0 1 0,1 0 0 16,-4 0-145-16,7-6-29 0,0 0-6 0</inkml:trace>
  <inkml:trace contextRef="#ctx0" brushRef="#br0" timeOffset="-111534.259">31581 6094 1918 0,'-18'23'54'0,"11"-11"13"0,0-6-54 15,-4 3-13-15,4-1 0 0,-3 7 0 16,3-3-86-16,0-6-20 0,0 5-4 0</inkml:trace>
  <inkml:trace contextRef="#ctx0" brushRef="#br0" timeOffset="-111042.07">31683 6320 2062 0,'0'0'45'0,"0"6"10"0,0 0 1 0,0-6 3 0,3 6-47 0,-3-1-12 0,0-5 0 0,0 15 0 16,0-9 0-16,-3 6-16 0,3-6 4 0,-4 2 1 16,4 7-42-16,0 0-9 0,0-3-2 0,0 5 0 15,0-2 52-15,0 3 12 0,0-7 0 0,0 7 0 0,0-6 32 16,0 2 5-16,0-2 2 0,0 0 0 16,0-6-21-16,0 0-4 0,0-6-1 0,0 0 0 15,0 0-33-15,0 0-6 0,0 0-2 0,0 0 0 16,0 0 4-16,0 0 0 0,0 0 0 0,0 0 0 15,0 0-8-15,0 0-2 0,4 0 0 0,-1-6 0 16,5 0 54-16,-5 0 12 0,1 0 1 0,3-6 1 0,0-2-34 0,0 2 0 16,-4 0 0-16,4-5 0 0,4-7 0 0,0 4 0 15,3 2 0-15,-4 0 0 0,4-2 0 0,-3 2 0 16,3 6 0-16,-3-5 0 0,-1 8 13 0,1 3-4 0,-8-6-1 16,4 6 0-16,0 0 32 0,-7 6 7 0,7 0 1 15,-7 0 0-15,0 0-25 0,0 0-5 0,4 6-1 0,3 0 0 16,-3 0-17-16,-1 6 8 0,1-9-8 0,-1 3 0 15,4 2 0-15,-3 7 0 0,3-3 0 0,0 0 0 16,-4 2 0-16,4 4 0 0,-3-6 0 16,3 5 0-16,-3-2 0 0,-4 9 0 0,3-7 11 0,-3 1-3 31,-3 2-29-31,3-2-6 0,-4 0-1 0,4-1 0 16,-4-2-53-16,1-9-11 0,3 6-3 0,-4-6 0 0,4-6-23 15,-3 5-5-15,3-5-1 0</inkml:trace>
  <inkml:trace contextRef="#ctx0" brushRef="#br0" timeOffset="-110272.387">32138 6464 1896 0,'7'24'40'0,"-3"-19"8"15,-1 1-39-15,1 0-9 0,-4-6 0 0,7 6 0 16,-7-6-24-16,3 0-6 0,4 0-2 0,0 0 0 16,0 0-27-16,0 0-5 0,1 0-2 0,2-6 0 0,-3 6 54 15,0-6 12-15,4 0 0 0,-1-5 0 0,-3 5 57 0,4-6 9 0,0 3 2 16,-1 3 0-16,-3-11-32 0,0 5-7 16,-3-3-1-16,-1-2 0 15,1 5-48-15,-4-6-9 0,0-5-3 0,0 8 0 0,-4-9 20 16,1 7 12-16,-1-4-13 0,1 4 5 0,-4-4 8 0,0 3-13 0,0 7 5 15,0-1 8-15,0 6-23 16,-1 0 3-16,1 0 1 0,0 6 0 16,-7-6-9-16,4 12-3 0,-1 0 0 0,0 6 0 15,-3 0-26-15,0-1-6 0,0 1-1 0,4 3 0 16,-5 2 26-16,1 4 5 0,4 3 1 0,-1-7 0 0,1 4 44 0,3 2 10 0,0-5 2 0,3 8 0 16,0-2 30-16,4 5 6 0,0-8 2 0,8 8 0 15,-1-8 10-15,0 8 1 0,3-11 1 0,1 0 0 16,6-4-27-16,1-2-6 0,0-6-1 0,3 0 0 15,0-6-9-15,-3 11-3 0,-1-11 0 0,1 0 0 16,0 0-3-16,-1-5-1 0,1-1 0 0,0 0 0 16,-1-6-16-16,-3 0-8 0,4-5 8 15,0 2-8-15,-4-9-13 0,3 4-8 0,-3 2-2 0,4 1 0 16,-4-4-5-16,-3 3 0 16,3 1-1-16,-4-4 0 0,-3 4 20 0,4 5 9 0,-4 0-8 0,0 0 8 15,0-2 0-15,0 5 0 0,0 6 0 0,-3-3 0 16,-4 6-40-16,0 0-2 0,0 0-1 0,0 0 0 15,0 0-14-15,3 6-3 0,-3-6-1 0,4 6 0 16,-1 0 42-16,-3 8 9 0,0-2 2 0,0 0 0 16,0 0 54-16,-3 8 11 0,-1-2 3 0,1 5 0 15,-1-2-46-15,-3 8-14 0,0-11 8 0,-3 8-8 16,3-2 11-16,-4-4-2 0,4 4 0 0,-4-6 0 16,4-4 19-16,-3 4 3 0,-1-6 1 0,4 5 0 15,0-11 4-15,-4 0 0 0,4 0 1 0,0-3 0 0,7-3 2 0,0 0 0 16,0 0 0-16,-3-6 0 0,3-3-25 0,0-3-5 15,3-5-1-15,4 5 0 0,0-3-8 0,4-2 0 0,3-1 9 0,0-8-9 16,4 8 8-16,0-11-8 16,-1 8 10-16,4-8-10 0,0 5 12 0,1 4-3 0,2-4-1 0,1-2 0 15,3 2-8-15,-3 3 0 16,0 4 0-16,-4-1 0 16,0 1-21-16,4 5-7 0,-4 3 0 0,0 3-1 15,0-6-37-15,0 1-7 0,1 5-2 0,-1-6 0 16,0 3-84-16,-4-3-17 0,5 1-3 0</inkml:trace>
  <inkml:trace contextRef="#ctx0" brushRef="#br0" timeOffset="-109966.853">32766 6705 2245 0,'4'6'95'0,"-1"0"-76"16,4-3-32-16,0 6-7 15,0-4 0-15,4 1-1 16,-1 0-21-16,-3-6-4 0,4 6-1 0,0 0 0 0,-1-3 76 0,1 3 15 0,-1 0 4 0,1-3 0 15,-4 0-16-15,0-1-4 0,0-2 0 0,-7 0 0 32,4-5-152-32,-1 2-32 0,1-6-5 0</inkml:trace>
  <inkml:trace contextRef="#ctx0" brushRef="#br0" timeOffset="-55477.933">13494 6117 861 0,'0'0'17'0,"0"0"7"15,0 0-24-15,0 0 0 0,0 0 0 0,-7 0 0 16,3-12 72-16,4 12 9 0,-7 0 3 0,7 0 0 16,-3-8-20-16,3 2-3 0,-4 0-1 0,4 6 0 0,0 0-38 0,0 0-8 0,0 0-2 0,0 0 0 15,-7 0 4 1,0 3 0-16,0 0 0 0,0 3 0 0,-4 2-2 0,1 4 0 0,-1-6 0 0,-3 6 0 15,0 2 12-15,3 4 2 0,-6 0 1 0,6-1 0 16,-3 4-9-16,3-3-1 0,1-1-1 0,-1 1 0 16,4-3-9-16,0 2-1 15,0-5-8-15,4 3 12 0,-5-7 4 16,5 7 1-16,3-3 0 0,-4 0 0 0,4-6-17 0,0-6 0 0,0 0 8 16,0 8-8-16,0-8 0 15,0 6 0-15,4 0 0 0,-4-6 0 0,3 6 0 0,1 0 0 0,-4-6 0 0,4 6 0 16,3-6 8-16,0 0-8 0,0 0 0 0,3 0 0 15,-3 0 15-15,4 0-4 0,-4 0-1 0,4 0 0 16,-1 0-10-16,1-6 0 0,-1 0 0 0,1-3 0 16,-1 0-20-16,1 1 1 0,-4-4 0 0,7 0 0 15,-3-9 19-15,-1 10 0 0,4-1 0 0,-6-6 0 16,2 7 0-16,1-10 0 0,-4 3 0 0,0 1 0 16,0-1 12-16,-4 3 7 0,1 4 1 0,-1-1 0 15,-3 0-20-15,4-9 0 0,-8 10 0 0,4-7 0 16,0 6 10-16,-3-2-2 0,-1 5 0 0,1 0 0 15,3-3-8-15,-4 6 10 0,1-5-10 0,3 5 10 16,0 6-10-16,0 0 0 0,0 0 0 0,0 0 0 16,0 0 0-16,0 0-9 0,0 0 9 0,-4 11 0 15,1 1 0-15,3 0 0 0,3 6 0 0,-3-4 0 16,4 10-8-16,-1-12 8 0,1 2 0 0,-1 10 0 16,1-7 0-16,-1 1 0 0,-3 3 0 0,4 2 0 15,-4-2 0-15,0-4 0 0,4 7 0 0,-4-6 0 16,0 2 0-16,0-2 0 0,-4-4 0 0,4 4 0 15,0-6 0-15,-4 0 0 0,4-1 0 0,-3-5 0 0,3-6 0 16,0 0 0-16,0 0 0 0,0 0 0 16,0 0-41-16,0 0-8 0,0 0-2 0</inkml:trace>
  <inkml:trace contextRef="#ctx0" brushRef="#br0" timeOffset="-54758.241">13624 6146 851 0,'0'0'36'16,"0"0"-36"0,0 0 80-16,0 0 8 0,0 0 3 0,0 0 0 15,0 0-54-15,0 0-10 0,0 0-3 0,0 0 0 0,0 0 13 0,0 0 3 16,0 0 0-16,0 0 0 0,0 0-24 0,0 0-4 0,0 0 0 0,0 0-1 15,0 0 5-15,0 0 2 0,0 9 0 0,0 3 0 16,-3-6-1-16,3 6 0 0,-4-1 0 0,4-5 0 16,-3 6-1-16,3-3-1 0,0-3 0 15,-4 6 0-15,4-7-2 0,0 7 0 0,0-6 0 16,0 3 0 0,0 0-5-16,4 0 0 0,-4 8-8 0,3-5 12 15,1-6-4-15,-1 6-8 0,1 2 11 0,3-2-11 0,0 0 8 0,0-6-8 0,0 2 0 0,0 4 0 16,-3-6 0-16,3 0 0 0,0 0 8 0,-4 0-8 15,4 0 0-15,-3 0 0 0,-1-1 8 0,-3-5-8 16,0 0 0-16,0 0 10 0,7 6-10 0,-7-6 8 16,0 0 1-16,0 0 0 0,0 0 0 0,0 0 0 15,0 0 13-15,0 0 2 0,0 0 1 0,0 0 0 16,0 0-12-16,0 0-2 0,0 0-1 0,0 0 0 16,-3-11-10-16,3 11 0 0,0 0 0 0,0-6 0 15,-4 0 0-15,4 6 0 0,0-12 0 0,0 6 0 16,0 0 0-16,0-6 0 0,4 4 0 0,-1-4 0 15,-3 6 0-15,4-6 0 0,-1-2 0 0,5 2 0 16,-5 0 9-16,4 0 0 0,0-5 0 0,0 2 0 16,0-3 3-16,0-5 0 0,0-4 0 0,4 10 0 15,0-7-12-15,-1 7 10 0,1 2-10 0,-1-9 10 16,1 7-10-16,-1 2 0 0,1-9 0 0,0 4 0 16,-4 2 0-16,0 6 0 0,0-5 0 0,0 2 0 15,-4 3-15-15,-3 1 2 0,0-1 0 0,4 0 0 16,-4 6-24-16,-4-3-5 0,4 6-1 0,0 3 0 15,-3-5-25-15,3 5-4 0,0 0-2 0</inkml:trace>
  <inkml:trace contextRef="#ctx0" brushRef="#br0" timeOffset="-54067.779">13952 6105 1165 0,'0'0'24'0,"0"0"7"16,0 0-31-16,0 0 0 0,0 0 0 0,-7 0 0 16,7 0 64-16,-3 0 6 0,3 0 2 0,0 0 0 15,-7 0-23-15,7 0-4 0,0 0-1 0,0 0 0 16,0 0-30-16,-7 0-6 0,7 0-8 0,0 0 11 16,-7 0-11-16,7 0 8 0,-7 6-8 0,3 0 8 15,-3 0-8-15,0 6 0 0,3-6 0 0,-3 2 0 0,0-2 8 16,4 6-8-16,-4-6 12 0,0 0-4 15,0 0 6-15,0 5 1 0,-1 4 0 0,1 3 0 0,0-6 22 0,0-1 5 16,0 1 1-16,0 0 0 0,4-3 3 16,-4 2 1-16,3 1 0 0,4-6 0 0,0-6-30 15,0 0-5-15,0 0-2 0,0 0 0 0,0 12-10 16,0-9 0-16,4 3 9 0,3-3-9 16,-4 0 8-16,4-1-8 0,4-2 10 0,-4-2-10 15,3-1 11-15,1-3-11 0,3 0 12 0,-3 0-12 0,-1-6 0 0,1 0-16 0,3-2 2 16,-3 2 0-16,3 0-5 0,-4 0-1 0,-3 1 0 15,4 5 0-15,-4-6 20 0,0 3-10 0,-3 3 10 0,3 0-8 16,-4-5 8-16,1 5-10 0,-1 0 10 0,-3 6-10 16,0 0 10-16,0 0-13 0,0 0 5 0,0 0 8 15,0 0-18-15,0 0 4 0,0 0 1 0,0 0 0 16,0 0 2-16,0 0 1 0,0 0 0 0,0 0 0 16,0 0-14-16,0 0-2 0,-3 0-1 0,-1 6 0 15,1 0 27-15,3 0 0 0,-4-1 0 0,4 1 0 16,-3 6 0-16,3 3-10 0,-4-3 10 15,4 5-10-15,-3-2 10 0,-1 3 8 0,0-1-8 0,1-5 11 16,3 3 13-16,-4 8 2 0,1-11 1 0,3 6 0 16,-4-4-27-16,4-2 0 0,4 0-12 0,-4-6 12 15,3 0 0-15,1 5 0 0,-1-11 12 0,5 3-4 16,-1 0-49-16,0-3-11 0,0 0-1 0</inkml:trace>
  <inkml:trace contextRef="#ctx0" brushRef="#br0" timeOffset="-53419.981">14079 6279 684 0,'0'0'14'0,"0"0"3"0,0 0-17 0,0 0 0 0,0 0 0 0,0 0 0 15,0 0 78-15,0 0 12 0,0 0 2 0,0 0 1 16,0 0-31-16,0 0-6 0,0 0-2 0,0 0 0 16,0 0-29-16,0 0-5 0,0 0-2 0,7 6 0 15,-3 0 16-15,-1 5 3 0,1 1 1 0,-4 0 0 16,4-3 6-16,-4-1 2 0,-4 7 0 0,4-3 0 15,-4 0-10-15,1 2-3 0,-1 4 0 0,1-6 0 16,-1 0 3-16,1-1 0 0,3-5 0 0,-4 3 0 16,1 3-23-16,3-6-4 0,0-6-1 0,0 0 0 15,0 0 0-15,0 0 0 0,0 0 0 0,0 0 0 16,0 0 7-16,7-6 1 0,0-3 0 0,0 3 0 16,0-3-7-16,0-5-1 0,0 8 0 0,0-12 0 15,-3 6-8-15,3-2 0 0,-4-4 0 0,4 6 8 16,-3-3-8-16,-1 4 0 0,1-1 0 0,-1 0 8 15,-3 0-8-15,4 7 0 0,-4-7 0 0,0 3 0 0,0 3 0 16,3 0 0-16,-3 0 0 0,0 6 0 0,0 0 0 16,0 0 0-16,0 0 0 0,0 0 0 0,0 0 0 15,0 0 0-15,0 0 0 0,4-6 0 0,3 6 0 0,0-5-11 16,4 5 11-16,-1-6-8 0,-3 6 8 16,4-6 0-16,0 6 0 0,-1-6 0 15,-3 6 0-15,4 0 0 0,-1 6 0 0,1-6 0 0,-4 6-8 0,0 0 8 16,0-1-8-16,0 1 8 0,0 6 0 0,-3-6-10 0,-1 3 10 0,1 3 0 15,-4-1-10-15,0 1 10 0,-4 0-8 0,4-3 8 16,-3 8 0-16,-1 1-10 0,1-6 10 0,-1 2 0 16,1 4-8-16,-1-6 8 0,1 0 0 0,-1 2 0 15,1-2-8-15,3 0 8 0,0-6 0 0,0 5 0 16,0-11-24-16,0 0 3 0,3 0 0 0,4 0 0 16,0 0-120-16,0-11-24 0</inkml:trace>
  <inkml:trace contextRef="#ctx0" brushRef="#br0" timeOffset="-52971.29">14633 5703 728 0,'0'0'20'0,"0"0"5"0,0 0-25 0,0 0 0 0,0 0 0 0,-7 3 0 16,0-3 51-16,4 5 5 0,-4-2 0 0,-1 6 1 15,1-3 15-15,0 6 2 0,4 0 1 0,-4-1 0 16,3 1-6-16,1 9-1 0,-1-10 0 0,4 7 0 15,-3 3-22-15,3-4-5 0,3 7-1 0,-3-7 0 16,0 10-16-16,4-4-3 0,-1-2-1 0,1 2 0 16,-1 4-7-16,1-4-1 0,-1 7-1 0,1-4 0 31,-1 4-11-31,1-4 10 0,3 4-10 0,-3-1 10 0,-1-3-10 0,-3 7 0 0,4-4 0 16,-4-5 8-16,0 2-8 0,0-2 0 0,-4 2 0 15,4-2 8-15,-3-4-8 0,-1 4 0 0,0-7 0 0,4 1 0 16,-3-6 0-16,3 2 0 0,3-2 0 0,-3 0 8 15,0-6-8-15,0-6 0 0,0 0 0 0,0 0-11 16,0 0-22-16,0 0-5 0,0 0-1 0,8 0 0 16,-1-6-114-16,-4 0-23 0</inkml:trace>
  <inkml:trace contextRef="#ctx0" brushRef="#br0" timeOffset="-52628.454">14414 6185 1142 0,'0'0'32'0,"-3"-6"8"0,-1 6-32 0,4-6-8 0,0 0 0 0,0 6 0 15,0 0 63-15,0 0 11 0,0 0 2 0,0 0 1 16,0 0-21-16,4 0-5 0,-1-6-1 0,1 0 0 16,3 6-40-16,0 6-10 0,0-6 0 0,0 6 0 15,4-6 10-15,-4 0 0 0,3 0 0 0,1 6 0 16,3-6-10-16,4 0 0 0,-4 0 0 0,7 0 0 16,-3 0 0-16,-1-6 0 0,1 6 0 0,0 0-11 15,-1-6 11-15,-3 0-10 0,-3 6 10 0,3-6-10 16,-3 6-16-16,-1 0-3 0,1-3-1 15,-1 6 0-15,-3-3-23 0,1 3-5 0,-1 0-1 16</inkml:trace>
  <inkml:trace contextRef="#ctx0" brushRef="#br0" timeOffset="3689.745">22511 6438 325 0,'-4'14'0'0,"4"-14"15"15,0 0-15-15,0 6 0 0,0-6 0 0,0 0 0 16,4 6 29-16,-4-6 3 0,0 0 1 0,0 0 0 16,3 6 24-16,-3-6 5 0,0 6 1 0,0-6 0 15,0 0-5-15,0 0-1 0,0 0 0 0,0 0 0 0,0 0-17 0,4 6-3 0,-1 5-1 0,1-5 0 16,-4-6-3-16,0 0-1 16,0 6 0-16,3 0 0 0,-3-6-20 0,0 9-4 0,0-3 0 0,0 5-8 15,-3 1 11-15,3-6-11 0,-7 0 10 0,7 6-10 16,-4-9 22-16,4 6-2 0,0-4 0 0,0 4 0 15,0-9-9-15,0 0-3 0,0 6 0 0,0-6 0 16,4 6-8-16,-4 0 8 0,0 0-8 0,0-6 8 16,0 0-8-16,0 0-17 0,0 0 4 15,0 0 1-15,0 0 12 0,0 0 16 0,0 0-3 0,0 0-1 16,0 0-12-16,0 0 0 16,0 0 0-16</inkml:trace>
  <inkml:trace contextRef="#ctx0" brushRef="#br0" timeOffset="4211.253">22818 6876 816 0,'0'0'16'0,"0"5"6"0,0 1-22 0,-4 0 0 0,1 3 0 0,-1 3 0 16,4 0 77-16,-3-7 11 0,-1 1 3 0,0 0 0 15,4 3-19-15,0 3-4 0,0 0-1 0,0-7 0 16,0 1-29-16,-3 0-6 0,3-6 0 0,0 0-1 16,0 6-18-16,0-6-3 0,0 0-1 0,3 12 0 15,1-9-9-15,-4 0 0 0,4 3 0 0,-1-1 8 16,-3 4-8-16,4-3 0 0,-1 6 0 0,1 0 8 16,-4-4-8-16,0 1 0 0,3 6 0 0,-3-3 0 15,-3 0 0-15,3-7 0 0,0-5 0 0</inkml:trace>
  <inkml:trace contextRef="#ctx0" brushRef="#br0" timeOffset="4530.387">22804 6543 850 0,'-15'24'17'0,"8"-15"6"0,0 2-23 0,4 1 0 0,-4-6 0 0,3 6 0 16,-3 0 67-16,4-7 9 0,3 4 1 0,-4-3 1 15,4-6-41-15,0 0-8 0,0 0-1 0,0 0-1 16,0 0-12-16,0 0-3 0,4 0 0 0,3-3 0 16,0-3-50-16,3 0-10 0</inkml:trace>
  <inkml:trace contextRef="#ctx0" brushRef="#br0" timeOffset="5251.207">22938 6729 980 0,'0'5'20'0,"-4"7"5"0,4-6-25 0,-3 3 0 0,3 3 0 0,0-4 0 16,0 7 60-16,0-3 8 0,0-6 0 0,0 11 1 15,3-5-41-15,-3 3-8 0,4-3-1 0,-4 5-1 16,3-5-3-16,1 3-1 0,-1 2 0 0,-3 1 0 16,0-3 10-16,4 2 1 0,-4-5 1 0,0 6 0 15,3-6-7-15,-3 2-2 0,0-8 0 0,0 6 0 16,-3 0-2-16,3-4-1 0,-4 1 0 0,4 0 0 16,0 3 29-16,-3-6 5 0,3-6 2 0,3 12 0 15,-3-12-33-15,0 5-6 0,0-5-2 0,0 0 0 16,0 6-1-16,0-6-8 0,0 0 12 0,0 0-4 15,0 0 4-15,0 0 1 0,0 0 0 0,0 0 0 16,0 0 7-16,4-6 2 0,-1 1 0 0,1-7 0 16,-4 6-13-16,3-6-9 0,1 3 12 0,-4-2-12 15,3 5 8-15,1-12-8 0,-4 6 0 0,3 0 0 16,-3-2 0-16,0 2 0 0,4-6 0 0,-4 4 0 0,0-1 0 16,3 0 0-16,-3 4 0 0,4-7 0 0,-4 6 0 15,0 3 0-15,0-8 0 0,4 5 0 0,-4-3 0 0,3 3 0 16,1 1-9-16,-1-1 9 15,-3 0 0-15,4-3 0 0,-1 7 0 0,-3-7 0 0,7 9 0 0,-3-6 0 16,-1 6 0-16,1 1 0 0,-4-7 0 16,0 12 0-16,3-6 0 0,-3 6-8 15,0 0 8-15,0 0-10 0,0 0 10 0,0 0-10 0,7 0 10 0,0 0-8 16,0 0 8-16,-7 0-8 16,0 0-17-16,8 0-3 0,-8 0-1 0,7 0 0 0,0 0 29 0,0 3 0 0,0 0 0 0,0-3 0 15,0 3 12-15,0-3 9 0,0 0 2 0,4 0 0 31,-4 9-88-31,3-9-18 0,1 5-3 0,-4-5-1 0,0 6-65 0,4-6-12 0</inkml:trace>
  <inkml:trace contextRef="#ctx0" brushRef="#br0" timeOffset="5927.074">23329 6802 1060 0,'0'0'30'0,"-7"-6"6"0,0 0-28 0,4 0-8 16,-5 1 0-16,5-1 0 0,-8 0 50 0,4 0 9 15,-3 3 1-15,-1 3 1 0,1-6-31 0,-1 0-6 0,0 6-2 0,1 0 0 16,-1 0-22-16,4-6 0 0,0 6 0 0,-3 6 0 16,3-6 0-16,3 6-20 0,-3 3 4 0,3 3 1 15,1-4 15-15,3 7 0 0,0-3 0 0,-4 3 0 16,4-1 0-16,0 1 0 0,0 3 0 0,0-1 0 16,0-2 0-16,0 3 0 0,0-1 0 0,0 1 0 15,0 3 0-15,0 2 0 0,4-8 0 0,-4 2 0 16,0-5 0-16,0 6 0 0,0-6 0 0,0-7 0 15,0 4 48-15,0 3 13 0,0-6 3 0,0-6 0 16,0 0-16-16,3 0-4 0,4-6 0 0,1-6 0 16,-1 3-10-16,0-2-2 0,3-13-1 0,-3 6 0 15,0 4-21-15,4-16-10 0,-4 10 10 0,0-4-10 16,0-5 8-16,-3 8-8 0,3-2 0 0,-4-1 0 16,4-2 8-16,-3 2-8 0,3 1 0 0,-4 2 0 15,1 4 8-15,3-7-8 0,-4 9 0 0,1-2 0 16,-4 5 0-16,3 0 0 0,-3 9 0 0,0 3 0 15,0 0 0-15,0 0 0 0,0 0 8 0,0 0-8 16,0 0-15-16,0 0-9 0,0 0-1 0,0 0-1 16,0 6 12-16,0 3 2 0,0 3 1 0,0 5 0 15,0-5 11-15,-3 6 0 0,-1 8-9 0,1-8 9 16,3 8 0-16,-4-8 0 0,4 3 8 0,0 2-8 0,0 1 14 16,0-7-2-16,4 10-1 0,-4-4 0 15,3 4 0-15,1-4 0 0,-1 4 0 0,-3-4 0 0,4 7-3 0,3-10-8 16,-3 10 12-16,3-13-4 0,0 10-8 0,-4-10 0 0,1-2 0 15,3 0 8-15,-4-7-8 0,4 4 0 16,-3-6 0-16,3 0 8 0,-7-6-8 0,0 0 0 16,4 6-12-16,-4-6 12 0,0 0-19 0,0 0 4 0,7-6 1 15,-4 6 0-15,1-12-24 16,-1 6-5-16,1 0-1 0</inkml:trace>
  <inkml:trace contextRef="#ctx0" brushRef="#br0" timeOffset="6256.941">23481 6758 850 0,'0'-6'17'0,"0"0"6"16,0 6-23-16,0 0 0 0,0 0 0 0,0 0 0 16,0 0 56-16,0 0 6 0,0 0 2 0,0 0 0 15,0 0-52-15,-4 6-12 0,1 0 0 0,-4 0 0 16,3 9 54-16,1-4 8 0,3 1 2 0,-4 0 0 16,1 5 0-16,3-5 0 0,-4 3 0 0,4 3 0 15,0-7-34-15,0 4-6 0,0 3-2 0,0-1 0 16,0-5-22-16,0 6 0 0,0-4 0 0,4 4 0 15,-4-6 0-15,0-3 8 0,3-1-8 0,1 1 0 0,-4-9-15 0,0 0-7 0,0 0-2 0</inkml:trace>
  <inkml:trace contextRef="#ctx0" brushRef="#br0" timeOffset="6466.556">23467 6458 1029 0,'-4'9'21'0,"1"0"6"0,-1 3-27 0,4-1 0 0,-3-5 0 0,3 0 0 16,0-6 31-16,-4 9 1 0,4-9 0 0,0 0 0 15,0 0-32-15,0 0 0 0,0 0 0 0</inkml:trace>
  <inkml:trace contextRef="#ctx0" brushRef="#br0" timeOffset="7020.417">23703 6640 1094 0,'-7'6'23'0,"4"3"5"0,-4-3-28 0,7-6 0 0,-4 6 0 16,4-6 0-16,-4 6 56 0,4-6 7 0,0 0 1 0,-3 6 0 16,-4-1 0-16,7-5 0 0,-7 0 0 0,0 6 0 15,0-6-20-15,0 6-4 0,0-6-1 0,-4 0 0 16,4 6-11-16,0 3-3 0,0 0 0 0,0 5 0 15,0-2-71-15,0-6-14 16,0 6-4-16,0 3 0 0,-1-4 52 0,5 7 12 0,-4-3 0 0,0-4 0 16,3 1 48-16,1 0 13 0,-1 0 3 0,1-6 0 15,3-6-103-15,0 0-20 0,0 5-4 16,0-5-1-16,0 0 81 0,0 0 16 0,0 0 3 0,0 0 1 16,0 0-5-16,0 0-2 0,0-967 0 0,0 1934 0 15,3-961-30-15,-3-6 0 0,7 0 0 16,-7 0 0-16,7 3 0 0,-7-3 0 0,7 3 0 0,-7-3 0 15,4 3 0-15,3 0 0 0,-7-3 0 0,7 3 0 16,-3 3 0-16,3 0 0 0,-4 0 0 0,1 0 0 16,-1-1 0-16,1 1 0 0,-1 0 0 0,-3 3 0 15,4 6 0-15,-1-6 0 0,-3 2 0 0,4 1 0 16,-1 3 0-16,-3-4 0 0,4 7 0 0,-1-6 0 16,-3 0 0-16,4-1 0 0,-4-2 0 0,0 3 0 15,4 0 0-15,-4-6 0 0,0-6 0 0,3 6 0 16,-3 5 0-16,4-8 0 0,-4 9 0 0,0 0 0 15,0-12-55-15,0 0-7 0,0 0-2 0,-7 6 0 0,3-6 52 16,-3 5 12-16,0 1 0 0,0-6 0 16,0 6-151-16,7-6-27 0</inkml:trace>
  <inkml:trace contextRef="#ctx0" brushRef="#br0" timeOffset="7704.594">24698 6220 622 0,'-7'0'12'0,"7"0"5"0,-7 0-17 0,7 0 0 0,0 0 0 0,-7 0 0 16,7 0 12-16,-4 3 0 0,4-3-1 0,-7 6 0 15,4 0 2-15,3-6 1 0,-7 6 0 0,0-1 0 16,3 1-2-16,4-6-1 0,0 0 0 0,-7 6 0 16,7-6 27-16,-7 6 6 0,7-6 0 0,0 0 1 15,0 0 15-15,0 0 2 0,0 0 1 0,0 0 0 16,0 0-15-16,0 0-2 0,0 0-1 0,-4 6 0 15,4-6-5-15,0 6 0 0,0-6-1 0,4 6 0 16,-4-6-15-16,3 9-2 0,1-9-1 0,3 5 0 16,0 1 7-16,0 6 0 0,4-6 1 0,-4 6 0 15,0-3-4-15,3 8-1 0,-2-5 0 0,-1 0 0 16,3 2-13-16,-3 4-3 0,0 0-8 0,0-1 12 16,0 1-12-16,-3 3 0 0,-1-4 8 0</inkml:trace>
  <inkml:trace contextRef="#ctx0" brushRef="#br0" timeOffset="29775.762">29940 5803 806 0,'0'0'36'0,"0"0"7"16,0 0-35-16,0 0-8 0,0 0 0 0,0 0 0 16,0 0 81-16,-7-6 15 0,7 6 2 0,0 0 1 0,0 0-41 15,-7 6-8-15,0-6-2 0,4 5 0 0,-5 7-24 0,5-6-6 0,-1 6-1 16,1-3 0-16,-1 2 3 0,1 1 0 0,3 0 0 0,-4 3 0 15,4-4-20-15,-3 1 0 0,-1 6 8 0,4-1-8 16,-3-5 0-16,3 9 0 0,0-4 8 0,0 4-8 16,0-3 0-16,0 5 8 0,0-2-8 0,0 2 0 15,0-5 0-15,3-1 0 16,-3 4 0-16,4-9 0 0,-4 5 0 16,0 4 0-16,3-3 0 0,-3 5 0 0,0-11 0 0,0 3 0 0,0 2 9 15,0 1-9-15,-3-6 14 0,-1 8-3 0,1-2-1 0,-1-6 0 16,1 5-10-16,-1-2 0 0,1-3 9 0,-4 0-9 15,3-7 8-15,-3 1-8 0,7-6 8 0,-4 6-8 16,4-6-12-16,-7 3-8 0,7-3 0 0,-7-3-1 16,7 3-47-16,0 0-10 0,0 0-2 15</inkml:trace>
  <inkml:trace contextRef="#ctx0" brushRef="#br0" timeOffset="30577.065">29979 6376 623 0,'0'0'26'0,"0"0"-26"16,0 0 60-16,0 0 6 0,0 0 2 0,0 0 0 16,0 0 3-16,0 0 1 0,0 0 0 0,0 0 0 15,0 0-32-15,0 0-5 0,0 0-2 0,0 0 0 16,0 0-7-16,0 0-2 0,0 0 0 0,0 0 0 16,0 0 17-16,0 0 3 0,0 0 1 0,0 0 0 15,0 0-15-15,0 0-3 0,0 0-1 0,0 0 0 16,0 0-14-16,4 6-4 0,3 0 0 0,-4-6 0 0,4 2-8 0,0 4 0 15,-3-6 0-15,3 0 0 0,3 0 0 0,-2 0 0 16,2 0 0-16,-3-6 8 0,4 4-8 0,-1 2 10 16,1-6-10-16,-1-6 10 15,5 6-10-15,-5 0 12 0,1-9-12 0,-1 7 12 0,1-1-12 0,-1-3-11 16,1-6 3-16,-4 1 0 0,4 2 8 0,-4-3-10 16,0 7 10-16,0-7-10 15,0 3-24-15,-4 4-5 0,1-1-1 0,-4 12 0 16,4-6-16-16,-4-6-4 0,-4 3-1 0,0 3 0 15,1 1-58-15,-4-1-11 0,3 0-2 0,-3 0-1 16,-3 6 49-16,3-6 11 0,-4 6 1 0,0 6 1 0,-3-6 107 0,4 6 22 16,-4 0 4-16,3 0 1 15,1-3 5-15,-1 2 0 0,4 7 1 0,-4 0 0 0,1-6-49 0,3 11-9 0,3-5-3 16,-3 3 0-16,4 3 4 0,-1-7 1 16,-3 1 0-16,7 3 0 0,0-3 15 0,0 5 2 0,-4-5 1 0,4-6 0 15,4 6 4-15,-4 2 1 0,4-2 0 16,-4-6 0-16,0 0 5 0,3 6 2 0,-3-4 0 0,0 1 0 15,4 0-23-15,-4 3-5 0,0 0-1 0,3-1 0 16,-3-5-14-16,0 3 8 0,4-3-8 0,-4 6 0 16,3-6 8-16,1-1-8 0,-4 1 0 0,0-6 0 15,3 6 0-15,-3-6-12 0,0 0 1 0,4 6 0 16,3-6-21-16,0 6-4 16,0-3 0-16,0 0-1 0,0 0-24 0,0 0-5 0,0 0-1 15</inkml:trace>
  <inkml:trace contextRef="#ctx0" brushRef="#br0" timeOffset="-171965.509">2699 9110 801 0,'0'0'16'0,"0"0"5"0,0 0-21 0,0 0 0 0,0 0 0 0,0-6 0 15,3 0 30-15,-3 6 2 0,0-6 0 0,0 6 0 16,0 0-23-16,0 0-9 0,0 0 8 0,0 0-8 16,0 0 53-16,4 0 6 0,-4 0 1 0,0 0 0 15,0 0 3-15,0 0 1 0,0 0 0 0,0 0 0 16,0 0 0-16,0 0 0 0,0 0 0 0,0 0 0 15,0 0-17-15,0 0-3 0,0 0-1 0,0 0 0 16,0 0 5-16,0 0 2 0,3-9 0 0,-3 9 0 16,0 0-13-16,0-6-2 0,0 6-1 0,0 0 0 15,0-8-19-15,0 8-4 0,0 0-1 0,-3-6 0 16,3 6 5-16,0 0 1 0,0 0 0 0,0-3 0 16,0 3-8-16,0 0 0 0,0 0-8 0,-4-6 12 15,4 6 0-15,0 0 0 0,-3-6 0 0,3 6 0 16,0 0 7-16,0 0 1 0,-7 0 0 0,7 0 0 15,0 0-20-15,-7 0 0 0,7 0 0 0,-7 0 0 16,7 0 0-16,-4 0 0 0,4 0 0 0,-7 6 0 16,7-6 0-16,-7 6 0 0,7-6 0 0,-4 3 0 15,-3 3 0-15,4 0 0 0,3-6 0 0,-4 8 0 16,1 1 0-16,-1-3 0 0,4-6 0 0,-7 6 0 16,7-6 0-16,0 0 0 0,-3 6 0 0,3-6 0 15,0 6 0-15,0-6 0 0,0 9 0 0,0-9 0 0,3 5 0 0,-3 1 0 16,0-6 0-16,7 6 0 0,-3 0 0 15,-4 0 0-15,3 0 0 0,1 0 0 16,-1 0 0-16,1-6 0 0,3 5 0 0,-4 1 0 16,5-6 0-16,-5 0 0 0,4 3 0 0,0-3 0 15,0 3 0-15,4-3 10 0,-4 0-10 0,3 3 8 16,-3-3 1-16,1-3 0 0,2 3 0 0,-3 0 0 0,7 0 0 0,-7 0 0 16,0 0 0-16,0 0 0 0,1 3-9 0,-5-3 0 0,1 3 0 15,3-3 0-15,-4 0 0 0,4 3 0 0,-3-3 0 0,3 3 0 16,-7-3 0-16,3 3 0 0,4 0 0 0,-3 0 0 15,-1 3 0-15,5 0 0 0,-8-6 0 0,3 5 0 16,4-5 0-16,-3 6 0 0,-1-6 0 0,1 6 0 16,3 0 0-16,-4-6 0 0,1 6 0 0,-1-3 0 15,1 6 0-15,-1-3 0 0,1 2 0 16,-1-2 0-16,1 0 0 0,-4 0 0 16,3 0-8-16,-3-6 8 0,4 0 0 0,-4 9 0 0,0-9 0 0,0 6 0 15,4-1 0-15,-4-5 0 0,0 6 0 0,0 6 0 16,0-12 0-16,0 6 0 0,0-6-9 0,0 6 9 15,0-6-8-15,-4 6 8 0,4-6-12 0,-4 12 12 16,1-10-8-16,-1 4 8 0,1 0 0 0,-4 0 0 16,3 0 0-16,1 0-8 0,-4 0 8 0,0 0 0 15,0 0-11-15,0-1 2 0,3 1 0 0,-3-3 0 16,0 3 9-16,-4 0-13 0,4 0 5 0,-3-3 8 16,-1 0-17-16,4 3 4 0,0-6 1 0,-4 5 0 15,4-5 12-15,-3 0 0 0,-1 0 0 0,4-5 0 16,0 5 13-16,0 0 6 0,0-6 1 0,0 0 0 15,0 0 2-15,3 3 1 0,1-3 0 0,-4 3 0 0,3 0-12 16,4 3-3-16,0 0 0 0,-7-6 0 0,7 6-20 0,0 0-4 16,-3 0 0-16,3 0-1 15,0 0-122-15,0-5-24 0,0-1-5 0</inkml:trace>
  <inkml:trace contextRef="#ctx0" brushRef="#br0" timeOffset="-171467.066">3224 9207 1440 0,'0'0'30'0,"0"0"6"0,0 0-28 15,0 0-8-15,0 0 0 0,0 0 0 0,0 0 101 0,0 0 19 0,0 0 4 0,0 0 1 16,0 0-28-16,0 0-5 0,0 0-2 0,0 0 0 16,0 0-35-16,0 0-7 0,0 0-2 0,0 0 0 15,0 0-28-15,0 0-6 0,-3 9 0 0,-1-3-1 32,4 5-11-32,0-5 0 0,-3 0 0 0,3 3 0 0,0 3 0 0,0-1 0 0,3-5 0 0,-3 6 0 15,0-6 0-15,4 3 0 0,-4 0 0 0,0-4 0 16,3 4 0-16,-3-3 0 0,0 0 0 0,0-6 0 15,0 12 0-15,0-12 0 0,0 0 0 0,0 0 0 16,0 0-16-16,0 0-4 0,0 0-2 0,0 0 0 16,0 0-35-16,0 0-7 0,0 0-2 15</inkml:trace>
  <inkml:trace contextRef="#ctx0" brushRef="#br0" timeOffset="-171238.215">3207 9036 1986 0,'-4'-6'41'0,"-3"-2"11"0,7 8-42 16,-3-3-10-16,3 3 0 0,0 0 0 0,0 0 40 15,0 0 7-15,0 0 1 0,0 0 0 16,0 0-96-16,0 0-20 0,0 0-3 0</inkml:trace>
  <inkml:trace contextRef="#ctx0" brushRef="#br0" timeOffset="-169981.061">3986 9210 1302 0,'0'0'27'0,"0"0"7"0,0 0-34 0,0 0 0 0,0 0 0 0,0 0 0 15,0 0 95-15,0 0 12 0,0 0 2 0,0 0 1 16,0 0-30-16,0 0-7 0,0 0-1 0,0 0 0 16,0 0-27-16,0 0-5 0,0 0-2 0,0 0 0 15,0 0-27-15,0 0-11 0,0 0 8 0,0 0-8 16,0 0 8-16,0 0-8 0,0 0 8 0,0 0-8 16,0 12 0-16,4-7 0 0,3 1 0 0,-4 0 0 15,5 3 0-15,2 0 0 0,-3 0 0 0,0 2 0 16,0-5 0-16,0 6 0 0,0-6 0 0,0 6 0 15,1-4 0-15,2 4 0 0,-3 0 0 0,0-6 0 16,0 12 0-16,0-10 0 0,0 1 0 0,-3 6 0 0,-1-3 0 16,1-1 0-16,-4-2 0 0,4 3 0 0,-4 6 0 0,-4-13 0 15,4 13 0-15,-4-6 0 0,1 0 0 0,-4 2-9 0,3-2 9 16,-3 6-13-16,0-9 13 0,-3 5 0 0,3-5 0 16,-4 9 0-16,0-12 0 0,4-1 10 0,0 4-2 0,-3-3 0 15,-1 3 4-15,-3-6 0 0,3 0 0 16,1 0 0-16,-1 3-12 0,1-6 8 0,-1-6-8 15,1 6 8-15,2-3-19 0,1 0-4 16,0 3-1-16,4-9 0 0,3 9-130 16,0 0-26-16,-4-3-6 0</inkml:trace>
  <inkml:trace contextRef="#ctx0" brushRef="#br0" timeOffset="-169408.689">3912 8913 980 0,'0'0'20'0,"-7"0"5"0,4 0-25 0,3 0 0 0,-7 0 0 0,7 0 0 16,-11 0 47-16,11 0 4 0,0 0 1 0,-7 6 0 15,7-6-16-15,-7 0-2 0,7 0-1 0,0 0 0 16,-7 0 11-16,7 0 3 0,0 0 0 0,0 0 0 16,0 0-2-16,0 0 0 0,0 0 0 0,0 0 0 15,0 0-25-15,0 0-4 0,0 0-2 0,0 0 0 16,0 0-6-16,0 0-8 0,0 0 11 0,0 0-11 15,0 0 12-15,0 0-12 0,0 0 12 0,0 0-12 16,0 0 0-16,0 0 0 0,0 0 0 0,0 0 0 16,0 0 32-16,0 0 2 0,0 0 1 0,0 0 0 15,0 0 25-15,0 0 4 0,0 0 2 0,0 0 0 16,0 0-42-16,0 0-8 0,0 0-1 0,0 0-1 16,0 0-6-16,0 0-8 0,-4-6 11 0,4 6-11 15,0 0 0-15,0 0-22 0,0 0 3 0</inkml:trace>
  <inkml:trace contextRef="#ctx0" brushRef="#br0" timeOffset="-168703.892">4417 9251 1384 0,'0'0'39'0,"0"0"9"16,0 0-38-16,0 0-10 0,0 0 0 0,0 0 0 16,0 0 27-16,0 0 3 0,0 0 1 0,0 0 0 15,3 3 0-15,1-3 0 0,3 0 0 0,0 0 0 16,0 0-14-16,0 0-2 0,0 0-1 0,0 0 0 15,0-3 8-15,0 0 2 0,0 0 0 0,0 3 0 16,0-6 3-16,-3 6 1 0,-1-6 0 0,5 6 0 16,-1-6-13-16,-7 6-3 0,3-5 0 0,1-1 0 15,-4-3-4-15,3 3-8 0,-3-3 11 0,4 3-11 16,-4 3 15-16,0-8-4 0,0-1-1 0,0 6 0 0,0-6-2 0,0 3 0 16,0 1 0-16,0-1 0 15,-4-3-8-15,4 0 0 0,-3 3 9 0,-1 1-9 0,1-1 0 0,-1 3 0 16,-7 0 0-16,8 0 0 0,-1 0 0 0,-3 6 0 15,0-6 0-15,4 6 8 0,-4-6-8 0,7 6 0 16,-7 0-8-16,0 6 8 0,0-6-8 0,0 6 8 0,-1-6-8 0,1 6 8 16,0 0-8-16,0 0 8 0,4 0-8 0,-1 3 8 15,-3-1-8-15,4 1 8 0,-1 3-8 16,-3 0 8-16,0-1-8 16,4 1 8-16,3 3-8 0,-4-3 8 0,4-1 0 15,0 4-8-15,0 0 8 0,4 5 0 0,-1-8 0 0,8-3 0 0,-4 6 0 16,0-1-8-16,3-8 20 0,-6 6 4 0,10 0 0 0,-3-3 1 15,3-1 17-15,0-2 3 0,0 3 1 0,-4-3 0 16,8 0-11-16,-4 0-3 0,-3 0 0 0,-4 0 0 16,3-6-14-16,1 0-10 0,3 0 12 0,-3 0-12 15,-1 0-99-15,1-6-26 0</inkml:trace>
  <inkml:trace contextRef="#ctx0" brushRef="#br0" timeOffset="-167428.493">5652 9204 1127 0,'0'0'32'0,"0"0"7"0,0 0-31 0,0 0-8 0,0 0 0 0,0 0 0 16,-4-6 81-16,0 3 15 0,-3-3 4 0,7 6 0 16,-7-3-43-16,0 0-8 0,4-3-1 0,-4 1-1 15,3 5-15-15,-3-6-2 0,0 0-1 0,4 6 0 16,-5-6 2-16,1 0 0 0,0 0 0 0,0 3 0 16,-3 0 1-16,3 0 1 0,0 0 0 0,0 0 0 15,-4 3-3-15,0-2-1 0,1 2 0 0,-1 2 0 16,4-2-17-16,-3 3-3 0,-1 0-1 0,0 0 0 15,1 3-8-15,3-3 0 0,-4 6 0 0,4-3 0 16,4 6 0-16,-4-7 0 0,3 1 0 0,1 0-11 16,-1 3 11-16,4-3-8 0,4 0 8 0,-4 6-8 15,3-7 8-15,4 1 0 0,-3 6 0 0,-1-9 0 16,4 6 0-16,4 0 0 0,-4-6 0 0,3 5 0 16,1-2 0-16,0-6 0 0,-1 6 0 0,1 0 0 15,-1-6 0-15,8 0 0 0,-7 6 0 0,-4-6 0 16,7-6-20-16,-4 6 2 0,1-6 0 0,3 6 0 15,-3-6 18-15,3 0 14 0,0-2-2 0,-4 2-1 0,5-3-3 0,-5 0 0 16,-3 3 0-16,0-6 0 0,-3 7 0 0,3-7-8 16,-4 6 12-16,-3 0-4 0,0-3 32 0,0 3 5 0,0 0 2 15,-3 1 0-15,-1 5-31 0,1-12-5 0,-1 12-2 0,4 0 0 16,-3-6-1-16,3 6 0 0,0 0 0 0,-7 0 0 16,7 0-8-16,0 0 0 0,-4 0-10 0,4 0 10 15,0 0-8-15,0 0 8 0,-7 6 0 0,7-6-9 16,0 0 9-16,-3 0-10 0,3 0 10 0,-4 12-10 15,4-1 10-15,0-8 0 0,0 6-9 0,4 0 9 16,-1 3 0-16,1-1-9 0,3 1 9 16,-7-6 0-16,7 6-9 0,0 0 9 0,0 2 0 0,0-2-9 15,0 3-7-15,3-4 0 0,-2 1-1 16,2 0 0-16,-3 6-6 0,0-4-1 0,4 1 0 0,-4 6 0 16,3-4-20-16,-6-2-4 15,3 3 0-15,-3-1-1 0,-1 4 26 0,-3-4 6 0,0 1 1 0,-3 0 0 16,-1-4 7-16,0 1 9 0,1 6-13 0,-8-10 5 15,8-5 8-15,-4 6 0 0,0-3 0 0,-4 3 8 16,4-6 9-16,0-6 3 0,0 5 0 0,-4-5 0 16,4 6 9-16,0-12 3 0,7 6 0 0,-10 0 0 15,3-5-17-15,0-1-3 0,3-3-1 0,-3 3 0 16,4-3-34-16,-1 3-6 0,0-3-2 0,4 4 0 16,0 5-137-16,0 0-28 0</inkml:trace>
  <inkml:trace contextRef="#ctx0" brushRef="#br0" timeOffset="-166799.327">6092 9177 1454 0,'0'0'30'0,"0"0"8"0,0 0-30 0,0 0-8 0,0 0 0 0,0 0 0 16,0 0 94-16,-3 0 18 0,3 0 3 0,-7-5 1 15,3 5-68-15,4 0-12 0,-7-12-4 0,0 12 0 16,7 0 10-16,-7 0 2 0,4 0 0 0,-4-6 0 15,7 6-36-15,-7 6-8 0,3-6 0 0,-7 0 0 16,1 6 0-16,3 0 0 0,0-6 0 0,0 5 0 16,0 4 0-16,0-3 0 0,0 3 0 0,-1 0 0 15,1 3 0-15,4-7 0 0,-1 7 0 0,1-3 0 16,3-3 0-16,0 6 0 0,3-6 0 0,1 5-11 16,-1-5 11-16,1 0 0 0,3 0 0 0,0-6 0 15,0 9-8-15,0-6 0 0,4 0 0 0,-4 0 0 16,7-3 8-16,-7 0 0 0,0 2 0 0,0-2 0 15,0-2 0-15,0 2 0 0,-3-3 0 0,3 0 0 16,-4 0 0-16,1-6 0 0,3 3 0 0,-4 0 0 0,-3 0 0 0,4 0 0 16,-4-2-9-16,3-4 9 0,-3 6 0 0,0 0 0 0,4-6 8 15,-4 6-8-15,0 1 12 0,0-1-4 0,0-3 0 0,-4 3 0 16,4 6-8-16,0 0 10 0,0 0-10 0,0 0 10 16,0 0-10-16,0 0 0 0,0 0 0 0,0 0 0 15,0 0-8-15,0 0-1 0,0 0 0 0,0 0 0 16,0 0 9-16,0 0 0 0,0 0-9 0,8 3 9 15,-1 3 0-15,0 0 0 0,0 0 0 0,0-1 0 16,0 1 0-16,0 0 0 0,7 0 0 0,-7 0 0 16,-3 0 0-16,3 6 10 0,0-4-10 0,-4-2 10 15,4-6-10-15,-3 6 0 0,3 0 0 0,-7-6 0 16,3 6 0-16,1-6 0 0,-4 0 0 16,3 9 0-16,-3-9-142 0,0 0-30 0,0 0-7 15</inkml:trace>
  <inkml:trace contextRef="#ctx0" brushRef="#br0" timeOffset="-166122.182">6512 9160 1501 0,'0'0'63'0,"0"0"-51"16,-7 0 100-16,7 0 19 0,-7-6 4 0,7 6 1 15,-7 0-77-15,0-6-15 0,4 3-4 0,-5 0 0 16,1 0-22-16,0 0-5 0,0 3-1 0,0 0 0 16,7 0 4-16,-7-3 0 0,7 3 0 0,-7 0 0 15,0 3-16-15,0-3 0 0,0 6 0 0,3-3 0 16,-3 6 0-16,-3-3-10 0,3 6 2 0,0-7 0 16,0 1 0-16,3 3 0 0,-3 0 0 0,4 0 0 15,3 3-4-15,0-1 0 0,0-5 0 0,3 3 0 16,1-3 3-16,-1 3 0 15,1-3 0-15,3-3 0 0,0 2 9 0,0-5 0 0,3 6 0 0,-3-6 0 16,-3 0 0-16,3 0 0 0,0 0 0 0,0 0 0 16,0 0 0-16,-3-6 0 0,3 6 0 0,-4 0 0 15,4-5-15-15,-3-1-4 0,-1-3-1 0,1 6 0 16,3-3 7-16,-3-3 1 0,-1 3 0 0,1 0 0 16,-1 1 12-16,1-7 0 0,-1 6 0 0,1 0 10 15,-1 0-10-15,-3 0 0 0,4 3 0 0,-4 3-11 16,0-6 11-16,0 6 0 0,0 0 8 0,0 0-8 15,0-5 27-15,0 5 1 0,0 0 0 0,0 0 0 16,0 0-28-16,0 0 0 0,0 0 0 0,0 0 0 16,0 0 0-16,0 0 0 0,0 0 0 0,0 0 0 15,0 0 0-15,0 0 0 0,0 0 0 0,0 0 0 16,0 0 12-16,0 0-4 0,-4 5 0 0,1 4 0 16,-1-3-8-16,1 3 0 0,-1-3 0 0,4 9 0 15,-3-4 0-15,3-5-11 0,-4 9 3 0,4 0 0 16,0-1-20-16,0-2-4 0,0 6-1 0,0-4 0 15,0 4 11-15,0 6 2 0,4-7 1 0,-1 10 0 16,-3-7 6-16,4 10 1 0,-1-7 0 0,-3 1 0 0,0 2-7 0,0-5-1 16,-3-1 0-16,-1 1 0 0,-3-4 20 15,0-2 0-15,0 3 0 0,-4-1 0 0,1-5 18 0,-1 3 7 16,1-3 2-16,3-1 0 0,-4-5 24 0,4 6 5 0,-7-3 0 16,0-3 1-16,3 0-29 0,1-3-7 0,2-3-1 0,-2 3 0 15,-1-6-20-15,4 3 0 0,4-6 0 0,-4 0 0 16,3 0-16-16,-3-6-5 0,4 0-1 0,-1 4 0 15,4-4-39-15,0-3-8 16,0 0-2-16</inkml:trace>
  <inkml:trace contextRef="#ctx0" brushRef="#br0" timeOffset="-165462.72">6586 9172 1409 0,'0'0'60'16,"0"0"-48"0,0 0 70-16,0 0 14 0,0 0 4 0,0 0 0 0,0 0-52 0,0 0-9 15,0 0-3-15,0 0 0 16,0 0-25-16,0 0-11 0,0 0 8 0,0 0-8 0,0 0 8 0,0 0-8 0,0 11 0 15,-3-5 8-15,3 6 0 0,-4-3-8 0,4 3 12 0,0-1-4 16,-3-5-8-16,3 3 0 0,0 0 0 0,3 3 8 16,-3-4-8-16,0-2 0 0,4 0 0 15,-4 6 0-15,3-12 0 0,-3 0 0 0,0 12 0 0,0-12 0 16,0 6 0 0,0-6 0-16,0 0 0 0,0 0 0 15,0 0 0-15,0 0 0 0,0 0 9 0,0 0-9 0,0 0 12 0,0 0-1 16,0 0-1-16,0 0 0 0,0 0 17 0,0 0 3 0,0 0 1 0,0 0 0 15,0 0-7-15,0 0 0 0,0 0-1 0,0 0 0 16,0-9-5-16,0 0-1 0,0 3 0 0,4-6 0 16,-4 6-1-16,0-5 0 0,3-1 0 0,-3 3 0 15,4-3-1-15,-4 6-1 0,3-11 0 0,-3 11 0 16,4-3-14-16,0 0 11 0,-1 0-11 0,1 4 10 16,-1 5-10-16,4-12 0 0,-3 12 0 0,-1-6-11 15,4 6 11-15,-3-9 0 0,3 6 0 0,0 0 0 16,-4 0 0-16,-3 3-8 0,4 0 8 0,0-3 0 15,-4 3 0-15,7 0 0 0,-7 0 0 0,3 3-8 16,-3-3 8-16,7 6 0 0,-3-3 0 0,3 6-8 16,-4-3 8-16,1 0 0 0,3 0 0 0,-4-1 0 15,1 4 0-15,-1 0 0 0,1-3 0 0,-4 3 0 16,3 3 0-16,1-1 0 0,0-5 0 0,-1 3 0 16,1 0 0-16,-4 0 9 0,3 2-9 0,-3-5 0 15,0 6 12-15,4-6-12 0,-4 3 12 0,0-3-12 16,0 2 12-16,0-2-12 0,0 3 12 0,0-3-12 15,0 0 0-15,0-6 0 0,0 6 0 0,0-6 0 16,0 0-8-16,0 0-6 0,0 0-1 0,0 0 0 16,0 0-46-16,0 0-10 0,0 0-1 0,0 0-1 15,0 0-127-15,0 0-24 0</inkml:trace>
  <inkml:trace contextRef="#ctx0" brushRef="#br0" timeOffset="-164048.334">8149 8975 1758 0,'0'0'36'0,"0"0"10"0,0 0-37 0,0 0-9 0,0 0 0 0,0 0 0 15,0 0 47-15,0 0 7 0,0 0 2 0,0 0 0 16,0 0-36-16,-7 5-6 0,4 1-2 0,-1 6 0 16,1-6-12-16,3 3 0 0,0 8 0 0,0 1 0 15,0-6 0-15,0 8 11 0,0-2-3 0,3 0-8 16,-3 2 21-16,0 4-2 0,4-7-1 0,-4 1 0 15,0 9 0-15,3-10 0 0,-3-2 0 0,0 8 0 16,4-5 2-16,-4-3 0 0,0-1 0 0,3 1 0 16,-3-3-12-16,7 6-8 0,-7-10 12 0,0 4-12 15,0 0 10-15,0 0-10 0,0-6 8 0,0 5-8 16,0-8 0-16,0-3 0 0,0 0 8 0,0 6-8 16,0-6-23-16,0 0-6 0,0 6-2 0</inkml:trace>
  <inkml:trace contextRef="#ctx0" brushRef="#br0" timeOffset="-163618.172">8280 9386 1409 0,'0'0'60'15,"0"0"-48"-15,0 0 12 0,0 0 4 0,0 0 0 0,7 3 0 16,-4-3-28-16,4 0 0 0,0-3 0 0,-3 3 0 15,3 0 34-15,0-3 2 0,0 0 0 0,0 0 0 16,0 0 28-16,-3 0 5 0,3 1 2 0,-4-4 0 16,4 0-5-16,-3 0-1 0,-1 0 0 0,-3 6 0 15,4-6-42-15,-4-3-9 0,3 3-2 0,-3 1 0 16,0-1-12-16,-3 0 9 0,3-6-9 0,-4 6 8 16,4 0-8-16,-3 0 0 0,-1-2 0 0,1 5 0 15,-4-6 0-15,3 6 0 0,-3-3 0 0,0 3 0 16,0 3 0-16,0-6 0 0,0 6 0 0,0 0 0 15,-4 0 0-15,4 0-11 0,0 0 3 0,-3 0 0 16,3 0-7-16,-4 0-1 0,4 6 0 0,0-6 0 16,0 6-9-16,0 0-3 0,0 3 0 0,0-3 0 15,3-1 20-15,1 1 8 0,3 6-8 0,0-6 8 16,0 6 0-16,3-4 0 0,1 4 0 0,3 0-8 16,-4-6 32-16,4 12 6 0,4-10 2 0,-4 4 0 15,4 0-32-15,3 0 0 0,-4-1 0 0,4-2 0 16,4 0 12-16,-4 3-3 0,4-3-1 0,-4-4 0 15,3 1 11-15,-2 0 1 0,-5 0 1 0,4-6 0 16,-3 0-21-16,-1 0 0 0,1 0-10 0</inkml:trace>
  <inkml:trace contextRef="#ctx0" brushRef="#br0" timeOffset="-162778.492">9260 9289 1485 0,'0'0'31'0,"0"0"7"16,0 0-30-16,0 0-8 0,0 0 0 0,-3 6 0 15,3 0 62-15,-4 3 11 0,4-3 3 0,0 2 0 0,0-2-62 0,0 3-14 0,4 3 0 0,-4 0 0 16,3-4 0-16,4 1 0 0,-3 6 0 0,3 3 0 16,-3-7 28-16,3 1 3 0,3 6 0 0,-3-4 0 15,-3-2-31-15,3 0 8 0,0 0-8 0,-4 0 0 16,1-4 0-16,-4 4 0 0,0-12 0 0,0 0 0 15,0 0 9-15,0 0-1 0,0 0 0 16,0 0 0 0,0 0 0-16,0 0 0 0,0 0 0 0,-4-6 0 0,1 0-8 0,-4-2 12 0,3-1-12 0,1 0 12 15,-4-3-12-15,3 0 0 0,1 1 0 0,-4-7 0 16,3 6 16-16,-3-2-3 0,4-4 0 0,-1 0 0 16,0 4 12-16,1-4 3 0,-1 6 0 0,1-8 0 15,-1 2-10-15,1 0-2 0,-1 1 0 16,1-4 0-16,-1 9 7 0,4-5 1 0,-3 2 0 0,3 0 0 15,0 6 0-15,0-2 0 0,3-1 0 0,-3 3 0 16,4 0-24-16,-1 0 0 16,1 4 0-16,3-1 0 0,0-6 0 0,0 6 0 0,4 0 0 0,3-6 0 15,0 1 0-15,0 5-15 0,7-3 3 0,-3 3 0 16,3 0 12-16,4 0 16 0,-4 0-3 0,3 6-1 16,-2-8-12-16,-1 8 0 0,-4 0 0 0,1 0 0 15,0 8-14-15,-4-8-6 0,0 6 0 0,-4 0-1 16,-2 0 21-16,-1-6 0 0,-7 0 0 0,0 12 0 15,0-9 0-15,-4 9-14 0,1-4 5 0,-5 1 1 16,1 3 8-16,-3-6 0 0,3 9 0 0,-7-7 0 16,3 4 0-16,-3 3 0 0,0-3 0 0,0-1 0 15,3-2 0-15,-3 0-12 0,0 0 12 0,3 3-12 16,4-7 12-16,0 1 0 0,0 0 0 0,7-6 0 16,0 0 0-16,-3 0 0 0,3 0 0 0,0 0 0 0,0 0 0 0,0 0 0 15,0 0 0-15,0 0 0 16,0 0-47-16,0 0-13 0,-4 6-4 0</inkml:trace>
  <inkml:trace contextRef="#ctx0" brushRef="#br0" timeOffset="-162277.621">9701 9357 1181 0,'0'0'50'16,"0"6"-40"0,0 2 53-16,0-2 10 0,0 0 3 0,0 3 0 15,4 0-58-15,-4 3-18 0,3-6 10 0,1-1-10 16,0 4-11-16,-1-3-7 0,1 0-2 0,-4-6 0 15,3 12 20-15,-3-12 0 0,0 0 0 0,0 0 0 16,0 0 0-16,0 0 16 0,0 0-4 0,0 0 0 16,0 0 48-16,0 0 10 0,0 0 2 0,0 0 0 15,0 0-24-15,0 0-4 0,-3-6 0 0,-4 0-1 16,3 3-35-16,0-3-8 0,1 0 0 0,-1 0 0 16,1 1 0-16,-1-1 0 0,1-6 0 0,-1 0 0 0,1 3 21 0,3 0-1 15,-4 1 0-15,4-10 0 16,-3 6 25-16,3 0 5 0,0-2 1 0,0 2 0 15,0 0-18-15,3-2-3 0,-3-1-1 0,4 6 0 16,-1-3-1-16,1 6 0 0,3-5 0 0,-4 2 0 16,1 3-28-16,3 0 0 0,0 3 0 0,0 0 0 0,-3 0 0 0,3 0 0 0,0 3 0 0,-4 0 0 15,4-6 0-15,0 6 0 0,4 0 0 0,-4 0 0 16,0 0 0-16,0 0 14 0,-3 0-4 0,3 0-1 16,-4 0-9-16,4 0 0 0,-7 0 0 0,4 0 0 15,3 6-132-15,0-6-32 16</inkml:trace>
  <inkml:trace contextRef="#ctx0" brushRef="#br0" timeOffset="-161943.738">10089 9251 1941 0,'0'0'82'0,"0"0"-66"31,0 0 81-31,0 0 16 0,0 0 3 0,0 0 1 0,0 0-86 0,0 0-18 0,0 0-3 16,0 6-1-16,-3 6-9 15,-1-4 0-15,4-2-10 0,-3 6 10 0,-1-6-8 0,4 6 8 0,0-1 0 0,-3 4-9 16,3-9 9-16,0 12 0 0,-4-10 0 0,4 7 0 15,-3 0 0-15,3 3 0 0,-4-7 0 0,1 4 0 16,-1 3 0-16,1-7 8 0,3 1-8 0,-4-6 11 16,4 6-11-16,0-12-11 0,0 0 3 0,0 0 0 31,0 0-142-31,0 0-28 0,0 0-6 0</inkml:trace>
  <inkml:trace contextRef="#ctx0" brushRef="#br0" timeOffset="-161755.418">10139 9001 2298 0,'0'0'48'0,"-4"0"11"15,4 0-47-15,-7 0-12 0,7 0 0 0,0 0 0 16,-7 0 42-16,7 0 6 0,0 0 2 0,0 0 0 16,0 0-50-16,0 0 0 0,0 0-12 0,0 0 3 15,0 0-103-15,0 0-20 0,0 0-4 0</inkml:trace>
  <inkml:trace contextRef="#ctx0" brushRef="#br0" timeOffset="-161169.167">10590 9136 2370 0,'0'0'67'0,"0"0"15"0,0 0-66 16,0 0-16-16,0 0 0 0,-7 0 0 0,7 0 48 0,-7 0 5 0,7 0 2 0,-7 0 0 15,7 0-34-15,-7 0-6 0,7 0-2 0,0 0 0 16,-7 3-13-16,0 0 8 0,7-3-8 0,-11 6 0 16,4 6 0-16,0-6 0 0,-3 5 0 0,3-5 0 15,-4 6 0-15,1 3 0 0,-1 2 0 0,-3 1 0 16,3 0 0-16,1 2 0 0,-1-8 0 0,-3 6 0 15,0-4 0-15,3 4 0 0,-3 0 0 0,4-10 0 16,-1 7 0-16,-3 0 0 0,7-3 0 0,-4-1 0 16,4 1 0-16,0 3 0 0,0-3 0 0,0-7 0 15,4 1-48-15,3-6-7 0,-4 6-1 0,4-6 0 16,0 0-23-16,0 0-5 0,0 0 0 0,0 0-1 16,0 0-29-16,4-6-6 15,-1 0 0-15,4-5-1 0,-3-1-1 0,-1 0 0 16,4 3 0-16,-3-2 0 0,-1-7 56 0,1 3 11 0,-1 4 3 0,-3-1 0 15,4 0 124-15,-4-6 26 0,0 7 5 0,3-4 1 16,-3 3 19-16,0 6 4 0,0-5 1 0,0 2 0 16,0 0-26-16,0 9-5 0,0 0-1 0,0 0 0 15,0 0-35-15,0 0-7 0,0 0-2 0,0 0 0 16,0 0-32-16,0 0-6 0,0 0-2 0,0 0 0 16,0 0 16-16,0 0 4 0,0 0 0 0,0 0 0 0,0 0-16 15,0 0-4-15,4 9 0 0,3 0 0 16,-4 2 7-16,1-5 1 0,0 6 0 0,-1 0 0 0,4-1 9 15,0 4 3-15,-3-3 0 0,3 0 0 0,0 2-32 0,0 4 0 0,0 0 0 16,0-1 0-16,0-2 12 0,0 3-3 0,0-7-1 0,-3 7 0 16,3-6-8-16,0 0 0 0,-4 2 0 0,4-2 0 15,0 0 0-15,-3-6 0 0,3 2 0 0,-3 1 0 16,-1-3-30 0,1 3-8-16,-4-3-2 0,0-6 0 0,3 6-16 0,-3-6-3 15,4 6-1-15</inkml:trace>
  <inkml:trace contextRef="#ctx0" brushRef="#br0" timeOffset="-159996.732">11296 9686 1698 0,'0'0'48'0,"0"0"11"0,0 0-47 16,0 0-12-16,0 0 0 0,0 0 0 0,0 0 88 15,0 0 16-15,0 0 4 0,0 0 0 0,0 0-61 16,0 0-12-16,0 0-3 0,0 0 0 0,0 0 7 16,3-9 1-16,-3 3 0 0,0 0 0 0,4-5-23 0,0-1-4 0,-4 0-1 0,3-3 0 15,1 4-12-15,-4-7 0 0,3 3 0 0,-3-2 0 16,4-1 13-16,-4 0-3 0,0 1-1 0,0-4 0 15,-4 4 20-15,4-7 4 0,0 9 1 0,-3-8 0 16,3 5-21-16,-4 4-4 0,1-4-1 0,3 0 0 16,0 6-8-16,-4 1 0 0,4-4 0 0,0 9 0 15,0-6 0-15,0 4 8 0,0-4-8 0,0 9 8 16,4-3-8-16,-4 6 0 0,0 0 0 0,0 0-11 16,0 0 11-16,0 0 0 0,0 0 0 0,0 0 0 15,0 0 0-15,0 0 0 0,0 0 0 0,0 0 0 16,0 0-8-16,0 0 0 0,3 6 0 0,4 3 0 15,-3 0 8-15,-1 2 0 0,4-5 0 0,0 6 0 16,-3 0 0-16,6-1 0 0,-3 4 0 0,0-3 0 16,1 6 0-16,-1-7 0 0,3 10 0 0,1-3 0 15,-4-1-28-15,3 4-3 0,-3-4-1 0,4 1 0 16,-4 0 52-16,-3-4 9 0,3 10 3 0,-4-15 0 16,4 5-42-16,-3-2-8 0,3 3-2 0,-4-3 0 15,1-7 20-15,-1 1 0 0,-3-6 0 0,4 6 0 16,-4-6-9-16,0 0 9 0,0 0 0 0,0 0-9 15,7 0 26-15,-3-3 6 0,3-3 1 0,-4-2 0 16,-3 2-24-16,4-12 0 0,-4 6 0 0,0-2 0 0,0 2 0 16,0-12 0-16,0 7 0 0,0-4 0 0,0 3 0 0,0-5 0 15,0 2 0-15,0-2 0 0,0 2 0 0,0 4 0 0,0-7 0 16,0 1 0-16,0 2 12 0,0-2 0 16,0-1 1-16,-4 9 0 0,4-2-13 0,0-1 0 0,0 6 0 15,-3 3 0-15,3 4 0 0,0-7 0 16,0 12 0-16,0 0 0 0,0 0 0 0,0 0-16 0,0 0 3 15,0 0 1-15,0 0-115 16,0 0-22-16,0 0-5 0</inkml:trace>
  <inkml:trace contextRef="#ctx0" brushRef="#br0" timeOffset="-159546.763">11899 9401 1652 0,'0'0'34'0,"0"0"9"15,0 0-35-15,0 0-8 0,0 0 0 0,0 0 0 16,-7-6 72-16,7 6 13 0,-3-3 3 0,-1 0 0 16,4 3-20-16,-7-6-3 0,3 3-1 0,4 3 0 15,-7-6-20-15,4 3-5 0,-4 1-1 0,0 2 0 0,7 0-22 16,-11 0-5-16,4 0-1 0,-3 0 0 15,-1 0-10-15,0 2 0 0,1 4 0 0,-1 0 0 0,1 0 0 0,-1 6-11 16,1 0 3-16,2-1 0 16,-2 1-36-16,3 3-6 0,0 2-2 0,3 1 0 15,1-3 32-15,3 0 7 0,0-1 1 0,7 4 0 16,-4-3-16-16,8-7-4 0,-1 4 0 0,1 3 0 0,0-9 32 0,-1 0 0 16,1-6 0-16,-1 5 0 0,-3-5 0 0,4 0 0 0,-4 0 0 15,0 0 0-15,0-5 29 0,-3-1 12 0,3 6 3 0,-4-6 0 16,1-6 6-16,-1 3 2 0,-3 0 0 0,4 1 0 15,-4 2-36-15,3-12-6 0,-3 6-2 0,0 1 0 16,0-1-8-16,0-3 8 0,-3 3-8 0,3 1 8 16,0-1-8-16,-4-3 0 0,4 9 0 0,-3-5 0 15,-1 5 0-15,1 0 0 0,-1-6 0 0,1 6 0 16,3 6-39-16,-4-3-9 16,4 3-3-16,0 0 0 0,0 0-107 0,0 0-22 0,0 0-4 0</inkml:trace>
  <inkml:trace contextRef="#ctx0" brushRef="#br0" timeOffset="-158568.896">11991 9177 2024 0,'-11'-5'42'0,"11"5"10"15,-3-6-41-15,-1 0-11 0,1 0 0 0,-1 0 0 16,4 6 83-16,0-6 14 0,0 6 3 0,0 0 1 0,0 0-69 15,0-6-15-15,0 6-2 0,0 0-1 0,0 0-14 0,0 0 0 0,0 0 0 0,0 0 0 16,0 0 0-16,0 0 0 0,0 0 0 16,0 9 0-16,0 6 0 0,4-3 0 0,-4-1 0 0,0 1 0 15,3 3 0-15,-3 8 0 0,4-11 0 0,-1 6 0 16,1 2 0-16,-4-8 0 16,3 6 0-16,1-1 0 0,-4 4 0 15,3-1 0-15,1-2 0 0,0 6 0 0,-1-7 0 0,1 7 0 16,-1-4 0-16,-3-2 0 0,4-6 0 15,-4 2-8-15,0-2 8 0,3 0 0 0,-3 0 0 16,0-12 0-16,0 0 0 0,0 0 0 0,0 0 0 0,0 0 0 0,0 0 9 0,0 0-9 16,0 0 10-16,0 0-10 0,0 0 12 0,4-6-12 15,-4-6 0-15,3 0 0 0,1 1 0 16,-1 2-12-16,4-3 12 0,-3 0-9 0,-1 0 9 0,4-2-8 16,0-1 8-16,-3 6-10 0,3-2 10 0,0 5-10 15,0-6 10-15,0 0 0 0,4 6 0 0,-4 0-8 16,0 3 8-16,0-2 0 0,0 5-9 0,0-6 9 15,0 6 0-15,0 0 0 0,0 0 0 0,0 0 8 16,0 0-8-16,0 0 0 0,0 0-12 0,1 6 12 16,-1-4-12-16,0 1 12 0,0 0-12 0,0 3 12 15,-4 0-33-15,4 0 1 0,-3 6 0 0,-4-6 0 16,3 0 6-16,-3-1 2 0,0 1 0 0,0 3 0 16,-3 3 12-16,-4 0 4 0,3-7 0 0,-3 7 0 15,-3-6-11-15,3 6-1 0,-4-3-1 0,0 0 0 16,1-1 21-16,-1-2-11 0,4 0 11 0,-3 6-8 15,3-6 8-15,-1-3 0 0,5 0 0 0,3-3-8 16,0 0 8-16,0 0 0 0,0 0 0 0,0 0 0 16,0 0 30-16,0 0 2 0,0 0 0 0,0 0 0 15,0 0-12-15,0 0-3 0,0 0 0 0,0 0 0 16,0 0-17-16,0 0 0 0,0 0 0 0,0 0 0 16,3 3 10-16,5-1-2 0,-1 1 0 0,0 0 0 0,3-3-8 0,1 0 0 15,3 3 0-15,4-6 0 0,-4 3 0 0,7-3 0 16,-3 0 0-16,-1 1 0 0,1-4 0 0,-1 3 0 15,1-3 9-15,-4 6-9 0,4-12 0 0,-4 6 0 0,0 0 0 0,-3 0 8 16,3 1-8-16,-4 2 8 0,1-6-8 0,-4 0 8 16,4 3 11-16,-4 0 2 0,0-6 1 0,0 7 0 15,0-4-11-15,0 0-3 0,-4-3 0 0,1 3 0 16,-1 4 11-16,-3-7 1 0,4 0 1 16,-4 3 0-16,0 3 11 0,0-3 1 0,0 7 1 15,0-10 0-15,-4 6-18 0,4 6-4 0,-3-6-1 0,3 6 0 16,-4-6-11-16,4 6 10 0,-3 0-10 0,-4-9 10 15,7 9-10-15,-7-3 0 0,0 0-10 0,7 3 10 16,-7 0-12-16,0-3 3 0,-1 3 1 0,8 0 0 16,-7 0-19-16,7 0-3 0,-7 3-1 0,4 0 0 15,3-3 15-15,-7 6 4 0,3 0 0 0,4 0 0 16,-3 0 3-16,3 6 1 0,3-4 0 0,-3 1 0 16,4 3 8-16,-4 3 0 0,3-3 0 0,1 2-8 15,3-2 8-15,-4 6 0 0,4-7 0 0,1 1 0 16,-1 3 0-16,0-6 0 0,3 5 0 0,1-2 0 15,-1 0 0-15,1-6 11 0,0 0-3 0,-1-1 0 16,4 1-8-16,-3-3 10 0,3 0-10 0,-3-3 10 16,3 0-2-16,0-3-8 0,-4 0 12 0,4-3-4 0,-3 1-8 15,0-1 0-15,-1 0 0 0,-3-6 0 0,4 6 0 0,-4-6-11 16,3 1 1-16</inkml:trace>
  <inkml:trace contextRef="#ctx0" brushRef="#br0" timeOffset="-158198.048">12838 8907 1925 0,'3'0'40'0,"-3"0"10"0,0-9-40 0,0 9-10 0,0 0 0 0,0 0 0 15,0 0 82-15,0 0 14 0,0 0 4 0,0 0 0 16,0 0-13-16,0 0-3 0,0 0 0 0,0 0 0 16,0 0-51-16,0 0-10 0,0 0-3 0,0 0 0 15,0 9-12-15,-3-3-8 0,3 6 8 0,0 2-8 16,-4-2 0-16,4 6 0 0,0-1 0 0,0 1 0 16,0 0 0-16,0 8 0 0,0-8 0 0,4 8 0 15,-4-8 0-15,0 5 0 0,3-2 0 0,1 2 0 16,-1-5 0-16,1 9 0 0,3-10 0 0,-4 1 0 15,4 2 0-15,0-2 8 0,0 0-8 0,-3-1 0 16,3 4 0-16,-3-3 0 0,3-7 0 0,-4 4 0 16,4 3 0-16,-3-7 0 0,3 1-10 0,-4 3 10 15,1-3-24-15,3-7 1 0,-4 1 1 0,-3-6 0 16,0 0-176-16,0 0-35 0</inkml:trace>
  <inkml:trace contextRef="#ctx0" brushRef="#br0" timeOffset="-157907.496">13152 9524 1661 0,'0'0'47'0,"0"0"10"16,0 0-45-16,0 0-12 0,0 0 0 0,0 6 0 15,0 0 55-15,0 6 9 0,-4-3 1 0,0 2 1 16,1-2-12-16,-1 6-2 0,1-3-1 0,-4-1 0 16,0 1-24-16,0 3-5 0,0 3-1 0,-4-7 0 15,1-2-13-15,2 6-8 0,-2 0 8 0</inkml:trace>
  <inkml:trace contextRef="#ctx0" brushRef="#br0" timeOffset="-157113.507">13906 9351 1938 0,'0'0'40'0,"0"0"9"0,0 0-39 16,0 0-10-16,0 0 0 0,0 0 0 0,0 0 92 0,0 0 17 0,0 0 3 0,0 0 1 15,0 0-73-15,0 0-14 0,0 0-3 0,0 0-1 16,0 0-22-16,0 0 0 0,0 0-12 0,0 0 4 16,0 0 8-16,0 12-12 0,-3-6 12 0,3-1-12 15,0 1 12-15,0 3 0 0,3-3 0 0,-3 6 0 16,4 0 0-16,-4-7 0 0,4 7 0 0,-1 3 0 15,-3 2 0-15,4-5 0 0,-4 0 0 0,3 9 0 16,-3-4 0-16,4 1 0 0,-4-1 0 0,3 4 0 16,-3 3 0-16,0-10 0 0,0 4 0 0,0 0 0 15,-3-1 0-15,3 4 0 0,-4-4 0 0,1 1 0 16,-1 0 0-16,-3-4 0 0,3 4 0 0,-3 0 0 16,0-10 0-16,0 10 8 0,-3-6 0 0,3 0 0 15,-4-1-8-15,1 1 0 0,-1-3 0 0,0-3 0 16,1 0 9-16,3 0-9 0,-4-6 12 0,4 0-12 15,7 0 17-15,-7 0-3 0,0-9-1 0,0 6 0 16,0-6-26-16,3 3-6 0,-3-3-1 0</inkml:trace>
  <inkml:trace contextRef="#ctx0" brushRef="#br0" timeOffset="-156629.751">13864 9060 1697 0,'0'0'35'0,"0"0"9"0,0 0-35 0,0 0-9 0,0 0 0 0,0 0 0 16,0 0 69-16,0 0 12 0,0 0 3 0,0 0 0 16,0 0-36-16,0 0-8 0,0 0 0 0,0 0-1 15,0 0-23-15,0 0-5 0,0 0-1 0,0 0 0 16,0 0-10-16,0 0 0 0,0 0 0 0,0 0 0 16,0 0 0-16,0 0 0 0,0 0-10 0,0 0 10 15,0 0-24-15,0 0 2 0,0 0 0 0,0 0 0 16,0 0 22-16,0 0 0 0,0 0 0 0,0 0 0 15,0 0 0-15,0 0 15 0,0 0-3 0,0 0 0 16,0 0 5-16,0 0 1 0,0 0 0 0,0 0 0 16,0 0 2-16,-3 0 1 0,3 0 0 0,-4-6 0 15,4 6-1-15,-7-6-1 0,7 6 0 0,-3 0 0 16,3 0-7-16,0 0 0 0,0 0-1 0,-8-6 0 16,8 6-11-16,0 0 0 0,0 0 0 0,0 0 0 15,0 0 0-15,0 0 0 0,0 0-9 0,0 0 9 16,0 0-44-16,0 0-1 0,0 0-1 0,0 0 0 15,0 0-165-15,0 0-33 0</inkml:trace>
  <inkml:trace contextRef="#ctx0" brushRef="#br0" timeOffset="-156226.169">14146 8933 1729 0,'0'0'72'16,"0"0"-57"-1,0 0 84-15,0 0 17 0,0 0 3 0,0 0 1 0,0 0-90 0,0 9-18 0,4-3-3 0,-4 3-1 16,0-3-8 0,3 0 12-16,-3 5-12 0,0 1 12 0,0-6-12 0,0 6 0 15,0-3 0-15,0 8 8 0,-3-5-8 0,-1 0 12 0,4-3-12 16,-3 5 12-16,-1 1 13 0,-3-3 3 0,4 3 1 0,-4-4 0 15,3-2-29 1,1 6 0-16,-4-9 0 0,3 0 0 16,4-6-147-16,0 0-35 0,4 5-7 0</inkml:trace>
  <inkml:trace contextRef="#ctx0" brushRef="#br0" timeOffset="-155524.383">14450 9480 1454 0,'3'-12'30'0,"-3"12"8"16,0 0-30-16,4-5-8 0,-4-1 0 0,0 6 0 0,0-6 64 0,0 0 11 16,0 6 2-16,0-6 1 0,0 0-6 0,0 3 0 0,0-3-1 0,-4 1 0 15,4-1 3-15,-3 0 1 0,-1-6 0 0,1 6 0 16,-1 3-20-16,4 3-4 0,-3-6-1 0,3 6 0 15,-7-3-14-15,3 3-2 0,-3-3-1 16,0 0 0 0,0 3-51-16,7 0-10 0,-7 3-3 0,0 0 0 0,-4 0 31 0,4 0 0 0,-3 0 0 0,-1 3 10 15,4-3-10-15,0 9 0 0,0-6 0 0,0 0 0 16,0-1-11-16,0 1 11 0,3 0-8 0,1 0 8 16,-1 3-9-16,4 3 9 0,-3-7-10 0,3 1 10 15,0 0-16 1,3 0 2-16,-3 0 1 0,7 9 0 0,-3-9-16 15,3 5-3-15,0-11-1 0,0 6 0 0,0 0 21 0,3 0 4 0,-2 0 8 16,2-6-13-16,-3 0 13 0,0 0 10 0,-3-12-2 0,3 12 0 16,-4-6 11-16,4 0 1 0,-3 6 1 0,-1-8 0 15,1 2 0-15,-1 0 0 0,1-6 0 0,0 6 0 16,-1 0-9-16,1-6-3 0,-1 7 0 0,1-1 0 16,-1-6-9-16,-3 6 10 0,0 0-10 0,4 3 10 15,-4-3-10-15,0 6 0 0,0 0 0 0,0 0-11 16,0 0 11-16,0 0 11 0,0 0-3 0,0 0 0 15,0 0-8-15,0 0 0 0,0 0 0 0,0 0 0 16,3 6 0-16,4-3-12 0,0 0 2 0,-3 3 1 16,3 3 9-16,4-3 0 0,-4 0 0 0,3-1 0 15,1 1 0-15,-4 6 0 0,3-6 0 0,-3 3 0 16,1 0 0-16,2-3 0 0,-3 2 0 0,4 4 0 16,-4-6 27-16,0 0 4 0,0 0 1 0,0 0 0 15,-4-3-32-15,5 2 0 0,-5-2 0 0,1 0 0 16,-4-3-27-16,3 3-1 0,4 0-1 0</inkml:trace>
  <inkml:trace contextRef="#ctx0" brushRef="#br0" timeOffset="-154787.46">15039 9442 1414 0,'0'0'40'0,"0"0"9"0,0 0-39 16,0 0-10-16,0 0 0 0,-4-3 0 0,4 3 82 0,-3-6 14 0,3 6 4 0,-7-3 0 16,3-3-13-16,4 6-3 0,-3-5 0 0,-1-1 0 15,4 6-54-15,-3 0-11 0,3 0-3 0,-7-6 0 16,7 6 4-16,-7-6 0 0,7 6 0 0,0 0 0 15,-4 0 6-15,-3 6 2 0,3-6 0 0,-3 6 0 16,7-6-15-16,-3 0-2 0,-4 0-1 0,0-6 0 16,0 6 3-16,0 0 1 0,0 0 0 0,0 6 0 15,-1-6-6-15,1 6 0 0,0-6-8 0,0 5 12 16,0-5-12-16,0 6 0 0,0-6 0 0,0 6 0 16,4-3-10-16,-1 3 10 0,1 0-8 0,-1 0 8 15,0 0 0-15,1-1-10 0,-1-5 10 0,4 6 0 16,-3 6-11-16,3-6 11 0,0 3-10 0,3 0 10 15,-3-1 0-15,4 4 0 0,-1-6-8 0,5 6 8 16,-5-6 0-16,4 0 0 0,0-1 0 0,0 4 0 16,0-3 0-16,4 0 0 0,-1 0 0 0,-3 0 0 15,4 0 0-15,-4-6 0 0,0 6 0 0,4-6 0 16,-4 0 0-16,0 0 0 0,0 0-10 0,-4 0 10 16,5 0-16-16,-8 0 4 0,7 0 0 0,-4 0 1 15,1-6-180-15,3 0-36 0</inkml:trace>
  <inkml:trace contextRef="#ctx0" brushRef="#br0" timeOffset="-153918.621">15198 8986 1896 0,'0'-6'40'0,"-4"1"8"0,4 5-39 0,0 0-9 0,0 0 0 0,0 0 0 16,0 0 60-16,0 0 9 0,0 0 3 0,0 0 0 15,0 5-39-15,-3 1-7 0,-1 0-2 0,1-6 0 16,-1 9 6-16,4-3 1 0,0 3 0 0,0 5 0 16,4-2-31-16,-4 0 8 0,0 0-8 0,0 5 0 15,0-2 0-15,0 3 0 0,0 2 0 0,0 4 0 16,3-1 0-16,1-5 0 0,-1 8 0 0,1-5 0 15,-1 3 0-15,1-1 0 0,-1-2 0 0,1 8 0 16,3-5 0-16,-4-4 0 0,1 10 0 0,3-13 0 16,0 4 0-16,-3-4 0 0,-1-5 0 0,1 6 0 15,-1-6-13-15,1-4-6 0,-4 4-1 0,3 0 0 16,-3-12 20-16,0 0-8 0,4 0 8 0,-4 0 0 16,0 0 0-16,0 0 0 0,0 0 0 0,0 0 0 15,7 0 0-15,-4-12 0 0,4 6 12 0,-3-6-3 16,-1 1 4-16,1-4 1 0,-1 3 0 0,1 0 0 15,0-5-5-15,3-1-1 0,-4 4 0 0,4 2 0 0,0-6-8 16,-3 9 0-16,3-2 0 0,0 5 0 0,-4-6 0 16,4 6 0-16,-3 0-10 0,3 0 10 0,-3 3-9 15,-4 3 9-15,7-3-8 0,-7 3 8 0,3-3-8 0,-3 3 8 16,7 0-8-16,-7 0 8 0,0 0-10 0,0 0 10 0,0 0-12 16,4 3 12-16,-1 0-13 15,4 6 4-15,-3-9 1 0,-1 6 0 0,1 0 8 16,-1 6 0-16,1-6 0 0,3 2-8 0,-4 1 8 0,5 0 0 0,-5 3 0 15,4 0 0-15,-3-1 0 0,-1-2 0 0,4 3 0 16,0 0 0-16,0-7 0 0,4 1 0 0,0 0 0 0,3 0 0 16,-4-6 0-16,1 0 0 0,-1 6 0 0,5-6 0 15,-1 0 20-15,0 6 0 0,-4-6 0 0,4-6 0 16,-3 6-20-16,0 0 0 0,-1-6 0 0,1 0 0 16,-1 6 0-16,-3-6 0 0,4 0 0 0,-4 1 0 15,0-7 11-15,4 3-3 0,-4 0 0 0,0 0 0 16,-4 4-8-16,1-7 8 0,-1 0-8 0,-3 3 8 15,4 0 4-15,-4 3 0 0,0-2 0 0,0 2 0 16,0-6 0-16,0 12 0 0,-4 0 0 0,1-6 0 16,3 6-4-16,-4-6-8 0,-3 0 12 0,7 6-4 15,-7-3-24-15,7 3-4 0,-7 0-2 0,7 0 0 16,-7-3 22-16,0 3-11 0,7 0 11 0,-11 3-8 16,11-3 8-16,-7 0-10 0,0 3 10 0,4 0-10 15,-1 0 10-15,-3 3-8 0,4 0 8 0,-1 6-8 16,1-6 0-16,-1 2 0 0,1 4 0 0,-1 6 0 15,1 0-32-15,-1-7-5 0,0 10-2 0,4-9 0 16,4-1 31-16,-4-5 5 0,4 0 2 0,3 0 0 16,0 6 9-16,0-3 0 0,3 2 0 0,4 1 0 15,4 0 0-15,0-6 0 0,-1 3 0 0,4-4 0 16,-3 4 12-16,-4-6-1 0,4 3-1 0,0 6 0 16,-4-12-2-16,0 0 0 0,0 0 0 0,-4 0 0 0,1 0-8 0,-4-12 0 15,0 9 0-15</inkml:trace>
  <inkml:trace contextRef="#ctx0" brushRef="#br0" timeOffset="-153603.044">16034 9269 1409 0,'0'0'29'0,"0"0"7"0,0 0-28 0,0 0-8 0,0 0 0 0,0 0 0 15,0 0 78-15,0 0 14 0,0 0 4 0,0 0 0 16,0 0-26-16,0 0-5 0,-4 3-1 0,4-3 0 16,-3 5 0-16,-1 1 0 0,4 0 0 0,-3 0 0 15,3 0-25-15,0 0-6 0,0 3-1 0,0-1 0 16,0 1-16-16,3 3-3 0,-3-6-1 0,4 6 0 16,-1-1-12-16,-3 1 0 0,0 3 0 0,4 3 0 15,-1-7 0-15,-3 4 0 0,4 3 0 0,-1-7 0 16,-3 1 0-16,4-6 0 0,-4 3 0 0,3 0 0 15,1-1 0-15,-1 4 0 0,-3-6 0 0,4 12-10 16,0-12-34-16,-1-1-6 0,-3-5-2 0,0 0 0 16,0 0-78-16,0 0-16 0,0 0-3 0</inkml:trace>
  <inkml:trace contextRef="#ctx0" brushRef="#br0" timeOffset="-153368.215">15935 9363 1014 0,'0'0'43'0,"0"0"-35"16,0 0 104-16,0 0 21 0,0 0 4 0,3 6 1 15,5-4-36-15,2 1-7 0,1 0-2 0,-1 0 0 16,1-3-49-16,3 3-9 0,0-3-3 0,-3 3 0 16,-1-3 11-16,1 3 1 0,-1 0 1 0,1 0 0 15,-4-3-129-15,4 0-27 0,-4-3-5 0</inkml:trace>
  <inkml:trace contextRef="#ctx0" brushRef="#br0" timeOffset="-152805.949">16256 9413 942 0,'0'0'20'0,"7"0"4"15,0 0-24-15,0 6 0 0,0-1 0 0,4-5 0 0,-1 0 48 16,1 0 4-16,3 0 2 0,-3-5 0 0,3-1 22 0,-4 6 4 0,4 0 0 16,-3-6 1-16,-4 6 6 0,4-6 1 0,-4-3 0 15,-4 6 0-15,4 0 2 0,-3-3 1 0,-1 3 0 16,1-3 0-16,-4 4-47 0,3-4-8 0,1 0-3 0,-1 0 0 16,-3 0-33-16,0-6 0 0,0 6 0 0,0 0 0 15,0 6 16-15,0 0-3 0,0 0-1 0,-7-5 0 16,7 5-12-16,-7-3 0 0,0 0 0 0,0 0 0 15,-3-3-16-15,-1 6-7 0,1 6-1 0,-5-3 0 16,5 0 3-16,-1 0 0 0,1 0 0 0,-1 2 0 16,4 1 10-16,0 3 3 0,0-3 0 0,3 6 0 15,1 0 8-15,-1-4 12 0,4 1-2 0,0 6-1 16,4-3-9-16,-1-1 0 0,4-2 0 0,0 3 0 16,1 6 0-16,2-7 0 0,1 1 0 0,-4-6 0 15,7 3 0-15,-4-3 12 0,5-3-4 0,-1-3 0 16,0 3-8-16,0 0 0 0,4-1 0 0,-1 4 0 15,4-6 0-15,-3 0 0 0,0 0 0 0,-1 0 0 16,-3 0 0-16,4 0 0 0,-4-6 0 0,0 1 0 16,0 2 0-16,0-3 0 0,1-6 0 0,-5 6 0 15,1 0-43-15,-1-6-13 0,-3 7-4 0,0-13 0 16,0 9 8-16,1 3 0 0,-5-5 1 0,1 5 0 16,-1-6 32-16,1 6 7 0,-4 0 0 0,3 0 1 15,-3 6 11-15,0 0-8 0,0 0 8 0,0 0-8 16,0 0-4-16,0 0 0 0,0 0 0 0,0 0 0 15,0 0-14-15,0 0-3 0,0 0-1 0,0 0 0 16,0 9 14-16,0 0 4 0,0-3 0 0,0 6 0 16,0-7-7-16,0 1-1 0,4-3 0 0,-4 6 0 15,3 3-19-15,1-3-4 0,-1-4-1 0,-3 1 0 16,0 6-12-16,0-6-4 0,0 0 0 0,0 0 0 16,-3 0-80-16,3 2-16 0</inkml:trace>
  <inkml:trace contextRef="#ctx0" brushRef="#br0" timeOffset="-152561.227">16708 9548 946 0,'-8'-6'42'0,"5"0"9"0,-1 0-41 0,1 0-10 0,-1-2 0 0,1-1 0 16,-1 0 149-16,4-3 28 0,0 6 6 0,0-6 1 16,4 1-48-16,-1-1-10 0,4 0-2 0,-3 3 0 15,3-2-48-15,0-1-11 0,-3 0-1 0,3 0-1 16,0 4-23-16,-4 2-5 0,4-6-1 0,0 12 0 16,0-6-10-16,-3 6-3 0,3-6 0 0,0 6 0 15,4-6-9-15,-4 3-1 0,3 0-1 0,1 3 0 16,-1 0 0-16,5-3 0 0,-5 3 0 0,1-3 0 15,3 3-10-15,-4-2 0 0,5 2-12 0</inkml:trace>
  <inkml:trace contextRef="#ctx0" brushRef="#br0" timeOffset="-151694.258">17346 9468 1310 0,'-10'-17'27'0,"6"11"7"0,4 6-34 0,-4-6 0 0,4 6 0 0,-3-6 0 16,3 6 87-16,-7-3 10 0,7 3 3 0,-4 0 0 0,-3-6-18 0,7 6-3 15,0 0-1-15,-7 0 0 0,7 0-21 16,-7 0-4-16,4-5-1 0,-4 5 0 0,0 0-22 0,7 0-5 16,-8 5-1-16,1-5 0 0,4 0-24 0,-4 6 8 0,0-6-8 15,0 0 0-15,3 0 10 0,-3 3-10 0,0-3 12 0,-4 6-12 16,1-6 17-16,3 6-3 0,-4 3-1 0,1 0 0 15,3-4-5-15,-4-5 0 0,4 12-8 0,0-6 12 16,0 0-12-16,0 6 0 0,0-3 0 0,3-4 0 16,4-5 0-16,0 0 0 0,-3 6 0 0,3 0 0 15,3 0-13-15,-3 6-6 0,7-6-1 0,0-3 0 16,4 3 20-16,0-4 0 0,-1 1 0 0,1-3 0 16,-4 0 8-16,3 0 9 0,1-3 2 0,-4 3 0 15,4-2-38-15,-4-1-7 0,3 0-2 16,-3 0 0-16,0-3 18 0,0 6 10 0,0-12-12 0,0 6 12 15,1 0-8-15,-1-2 8 0,0 2 0 0,0-3 0 16,-4 0 0-16,4 3 9 0,-3 0 1 0,-1-6 0 16,1 7 13-16,-1-4 2 0,1 0 1 0,-1 0 0 0,1 3-4 15,0 0-1-15,-4 1 0 0,0 5 0 0,0 0 19 0,0 0 3 16,0 0 1-16,0 0 0 16,0 0-44-16,0 0 0 0,0 0 0 0,0 0 0 0,0 0 0 15,0 0 0-15,0 0 9 0,3 5-9 16,1 4 0-16,-1 3 0 0,1 0 0 0,3-1 0 0,0 7 0 0,0-12 0 15,0 9 0-15,3-4 0 0,1 1 0 0,0 6 0 16,-1-9 0-16,1 2 0 16,3 1-21-16,0 6-9 0,-3-6-2 0,3-7 0 0,-7 1 16 0,3 0 4 15,-3-3 0-15,-7-3 0 16,0 0-103-16,0 0-20 0,0 0-4 0,0 0-1 0</inkml:trace>
  <inkml:trace contextRef="#ctx0" brushRef="#br0" timeOffset="-151418.787">17657 9442 1648 0,'0'0'36'0,"0"0"8"0,0 0 2 0,0 0 0 0,0 0-37 0,0 0-9 0,0 0 0 0,0 0 0 16,0 0 69-16,0 0 12 0,0 0 3 0,0 0 0 15,-4 3-19-15,0 6-3 0,4-9-1 0,0 9 0 16,-3-4-13-16,3 1-2 0,0 0-1 0,0 0 0 15,0 6-29-15,3-3-5 0,-3 0-2 0,0-1 0 16,4 4-9-16,0 0 0 0,-4-6 0 0,3 3 0 0,1-1 0 0,-1 1 0 16,-3 3-9-16,4-6 9 15,-1 0-32-15,1 0 1 0,-4-6 0 0,3 5 0 16,-3-5-22-16,0 0-5 0,0 0-1 0,0 0 0 16,0 0-192-16,0 0-38 0,7-5-8 0,0-7-2 0</inkml:trace>
  <inkml:trace contextRef="#ctx0" brushRef="#br0" timeOffset="-151154.024">17642 9295 2026 0,'0'0'44'0,"-3"-6"10"0,-1 0 2 0,1 0 1 0,3 6-45 0,0 0-12 16,0 0 0-16,0 0 0 0,-4-8 68 0,4 8 11 0,0 0 2 0,0 0 1 16,0 0-29-16,0 0-5 0,0 0-2 0,0 0 0 15,0-6-37-15,0 6-9 0,0 0 0 0,0 0 0 16,0 0 0-16,0 0 0 0,0 0 0 0,0 0 0 31,0 0-44-31,-3-6-5 0,3 0-1 0,0 6 0 16,0 0-123-16,0 0-25 0,3-3-5 0,4 3-615 0</inkml:trace>
  <inkml:trace contextRef="#ctx0" brushRef="#br0" timeOffset="-150661.045">18066 9371 2026 0,'0'0'44'0,"0"0"10"0,0 0 2 0,0 0 1 0,0 0-45 0,0 0-12 15,0 0 0-15,0 0 0 0,0 0 20 0,0 0 3 16,0 0 0-16,0 0 0 0,0 0-15 0,-7 0-8 16,0 3 10-16,0 0-10 0,-4-3 0 0,4 3 0 0,-4 3 0 0,1-3 0 15,-1 0 0-15,1 0 0 0,3 3 0 16,-4 0 0-16,4 0 19 0,0 0-3 16,0-1 0-16,0-5 0 0,0 6-16 0,7-6-16 0,0 0 4 0,-4 3 0 15,-3 3 12-15,4 0 16 0,3-6-3 0,0 9-1 16,0 0-12-16,0-9-10 0,0 0 2 0,3 5 0 15,4 1-7-15,-3 0-1 0,3 0 0 0,0 0 0 16,0 3 16-16,0-6 0 0,0-3 0 0,0 6 0 16,4-3 0-16,-4 0 0 0,3-1 0 15,1 4 10-15,-1-6-10 0,-3 6 0 0,1-6 0 0,-1 6 0 16,0-6-46 0,0 0-5-16,-4 6-1 0,4 0 0 0,0 0-32 15,-3-3-6-15,-1 5-2 0,4 1 0 16,-7 3 24-16,4 0 5 0,-4 0 1 0,0-4 0 15,-4 4 11-15,1 0 3 0,-1 0 0 0,1-6 0 0,-4 5 70 0,0-5 14 0,0 6 4 16,-4-3 0-16,1 0 19 0,-1-1 4 0,0-2 1 0,-3 0 0 16,0 6 6-16,0-9 2 0,-4 0 0 0,4 3 0 15,0-3-4-15,0 0 0 0,0-3 0 0,3 3 0 16,1-3-8-16,3 0-1 0,7 0-1 0,0 0 0 0,0 0-33 16,0 0-6-16,0 0-2 0,0 0 0 15,0-6-27-15,3 0-6 0,4 0 0 0</inkml:trace>
  <inkml:trace contextRef="#ctx0" brushRef="#br0" timeOffset="-149308.831">19011 9548 547 0,'0'0'23'0,"0"0"-23"31,0 0 68-31,-3-12 10 0,3 6 2 0,0 0 0 0,0 6 89 0,0-6 19 0,3 1 3 0,-3-1 1 16,0 6-96-16,0-6-18 0,0 3-4 0,0 3-1 15,0 0-14-15,0-6-3 0,0 6-1 0,0 0 0 16,0 0-1-16,0 0 0 16,0 0 0-16,0 0 0 0,0 0-17 0,0 0-3 0,0 0-1 0,0 0 0 31,0 0-21-31,0 0-4 0,0 0 0 0,0 0-8 0,0 0 0 0,0 0 0 0,0 0 0 0,-3 9 0 16,-1-3 0-16,1 3 0 0,-1-1 0 0,1 4 0 15,-1 0 0-15,4 0 0 0,0-1 0 0,-4-2 0 16,4 9 0-16,0-6 0 0,0-7 0 0,4 7 0 15,-4 3 0-15,7-3 0 0,-3-6 0 0,3 5 0 16,0-5-27 0,0 3 1-16,3 0 0 0,-3-3 0 0,4-3 42 0,-4 0 9 0,4 0 2 0,-1-3 0 15,1 0-16-15,-4 0-3 0,0-3-8 16,4 0 12-16,-4 0-4 0,0-3 0 0,0 3-8 16,-4-3 12-16,4-3-2 0,-3 3-1 0,-1 0 0 15,1 1 0-15,-1-1 1 0,1-6 0 0,-1 0 0 0,1 3 0 16,-4 3-10-16,3-5 8 0,1-7-8 0,0 9 8 15,-4-3-8-15,0 4 0 0,0-1 0 0,0-3 0 16,0 6 0-16,0 0 0 0,0-5 0 0,0 8 0 16,0-3 0-16,0 3 0 0,0-6 0 0,0 9 0 15,0 0 0-15,0 0 0 0,0 0 0 0,0 0 0 16,0 0 0-16,0 0 0 0,0 0 0 0,0 0 0 16,0 0 0-16,0 0 0 0,0 0 0 0,0 0 0 15,0 9 0-15,3 0 0 0,1-3 0 0,-1 2 0 16,-3-2 0-16,4 6 0 0,-1-6 0 0,1 3 0 15,3-3 0-15,-4 2 0 0,1-2 0 0,3 3 0 16,-4 3 0-16,4-6 0 0,0 0 0 0,1 2 0 0,-1 1 0 0,-4-3 0 16,4 3 0-16,0 3 0 0,-3-6 0 0,3-1 0 15,-4 1 0-15,4 0 0 0,-3-6-12 0,-1 9-4 16,1-9 0-16,-4 0-1 16,0 0-92-16,0 0-19 0,4 3-3 0</inkml:trace>
  <inkml:trace contextRef="#ctx0" brushRef="#br0" timeOffset="-148660.498">19350 9516 1824 0,'0'0'38'0,"0"0"8"0,0 0-37 0,0 0-9 0,0 0 0 0,0 0 0 16,0 8 0-16,0-2 0 0,0 0 0 0,0 6 0 15,0-3 0-15,0-1 0 0,3 1 0 0,-3 3 0 16,0 0 0-16,4 0 0 0,-4-7 0 0,3 4 0 16,1 0 0-16,-4 3 0 0,4-3 0 0,-4-3 0 15,3-1 0-15,-3 1 0 0,4 0 0 0,-4-3 0 16,3 6 0-16,-3-3 0 0,0-6 0 0,0 9 0 15,0-3 53-15,0-6 9 0,0 5 2 0,0-5 0 16,4 6-64-16,-4-6-28 0,0 0 3 0,0 0 0 16,0 0 40-16,0 0 8 0,0 0 1 0,0 0 1 15,0 0 24-15,0 0 5 0,0 0 1 0,0 0 0 16,0 0 14-16,0-6 3 0,0-5 1 0,0 2 0 16,0 0-58-16,0 0-15 0,0-3 0 0,0 1 0 0,0-4 0 0,3 0 0 0,1 1 0 15,-1 2 0-15,1-3 0 0,-1 3 0 0,1 4 0 0,-1-1 0 16,-3-9 0-16,7 12 0 0,-3-6 0 15,3 4 0-15,-4 2 0 0,1-6 0 0,3 6 0 0,-3 0 0 16,-1 0 0-16,4 0 0 0,0 1 0 0,-3-1 0 16,3 3 0-16,0 0 0 0,0-3 0 0,0 3 0 15,4 0 0-15,-4 3-8 0,3 0 8 0,-3 3-10 16,0 0-1-16,0 3 0 0,0 0 0 0,0 0 0 16,1-1 1-16,-1 1 0 0,0 0 0 0,0 0 0 15,0 6 10-15,-4-6 0 0,1 3-9 0,3 2 9 16,-4 1 0-16,1 0 0 0,-1-3 0 0,1 2 0 15,0 1 0-15,-4 6 0 0,7-6 0 0,-7 2 8 16,3 4-8-16,1 0 10 0,-1-7-10 0,1 4 10 16,-1-3-10-16,1 0 8 0,-4-1-8 0,0 1 8 15,3 0-8-15,-3-6 12 0,0 0-12 0,4-1 12 16,-4-5-12-16,0 6 0 0,0-6 9 0,0 0-9 16,0 9 0-16,0-9 0 0,0 0 0 0,0 0-8 15,0 0-87-15,0 0-17 0,0 0-3 0</inkml:trace>
  <inkml:trace contextRef="#ctx0" brushRef="#br0" timeOffset="-147718.369">20443 9654 1314 0,'0'0'37'0,"0"0"8"0,0 0-36 0,0 0-9 16,0 0 0-16,0 0 0 0,0 0 53 0,0 0 9 0,0 0 2 15,0 0 0-15,0 0 38 0,0 0 8 0,0 0 2 0,0 0 0 16,0 0-47-16,0 0-9 0,0 0-1 16,0 0-1-16,0 0-37 15,0 0-7-15,0 6-2 0,0-1 0 0,0 1-8 0,0 3 0 0,0 0 0 0,0 3 0 16,0-6 0-16,4 2 0 0,-4 4 0 0,0-6 0 15,4 3 0-15,-4-3 0 0,3 0 0 0,-3-6 0 16,4 6 0-16,-4-6 0 0,0 0 0 0,0 0 0 16,0 0 0-16,0 0 0 0,0 2 0 0,0-2 0 15,0 0 9-15,0 0-9 0,0 0 10 0,0 0-10 16,0 0 12-16,0 0-3 0,0 0-1 0,0 0 0 16,0 0 16-16,0 0 4 0,0 0 0 0,0 0 0 15,0 0 5-15,0 0 2 0,0 0 0 0,0-5 0 16,0-4-24-16,-4 0-11 0,4-3 10 0,0 6-10 15,0-8 36-15,-3 2 0 0,3 3 1 0,0-6 0 16,0 4-25-16,0-1-4 0,0-3-8 0,3 3 11 16,-3 1-11-16,0 5 0 0,4-12 0 0,-4 9 8 15,3-3-8-15,-3 4 0 0,4-1 0 0,-1-3 0 16,1 0 0-16,3 4 0 0,-4-1 0 0,1 3 0 16,-1-3 0-16,4 3 0 0,-3 6-9 0,-1-6 9 15,1 6 0-15,-1 0-8 0,-3 0 8 0,8-6 0 16,-5 6-12-16,-3 0 4 0,7 6 8 0,-3-6-13 15,3 0 5-15,0 6 8 0,-4-6-13 0,4 0 5 16,0 6 8-16,0-6-12 0,1 9 12 0,2-6-12 0,-6 3-4 16,3 0-2-16,0 2 0 0,-4-2 0 15,1 0 18-15,3 6 9 0,-4-6-1 0,1 3 0 0,3-1-8 0,-3 1 0 16,-1 3 0-16,1 0 0 0,-4-1 0 0,3-5 0 0,1 6 0 16,-4 0 0-16,3 3 0 0,-3-4 0 15,4-2 0-15,-4 6 0 0,3-3 0 16,-3 2 0-16,4-2 0 0,-1 3 0 0,-3-3 0 0,4-4 0 15,-1 7 0-15,1-9 0 16,-4 6 0-16,3-9 0 0,1 2 0 0,-1 1 0 0,-3 0-14 0,4 3-2 0,-4-9 0 16,0 0 0-1,3 3-184-15,-3-3-38 0</inkml:trace>
  <inkml:trace contextRef="#ctx0" brushRef="#br0" timeOffset="-146774.036">21043 9621 1082 0,'0'0'30'0,"0"0"8"15,0 0-30-15,0 0-8 0,0 0 0 0,0 0 0 16,0 0 88-16,0 0 16 0,0 0 3 0,0 0 1 15,0 0-25-15,0 0-5 0,0 0-1 0,0 0 0 16,0 0-23-16,0 0-5 0,0 0-1 0,0 0 0 16,-3-6-2-16,3 6-1 0,-4 0 0 0,1-5 0 15,3 5-17-15,0 0-4 0,0 0-1 0,-7-6 0 0,-1 6 0 0,8 0 0 16,-7 0 0-16,0 0 0 0,0 0-3 0,4 0 0 0,-4 6 0 0,0-6 0 16,0 5-20-16,0-5-10 0,0 6 1 0,-1 0 0 15,1-967 9-15,0 1937 0 0,0-970 0 0,0 6-8 16,4-1 8-16,-4-5-10 0,3 6 10 0,1 0-10 15,3 2 10 1,-4-2 0-16,4 0-9 0,0-3 9 0,0 3-11 16,4-4 3-16,3 7 0 0,-4-9 0 0,4 0 0 0,0 0 0 15,4 0 0-15,-4-1 0 0,4-2 8 16,-1 0 0-16,1 0 0 0,-1 3 0 0,4-6 0 0,-3-6 0 0,3 6 0 16,-3-6 0-16,-1 3 0 0,-3 0 8 0,0-2-8 0,0 2 0 15,0-3 22-15,1 0 0 0,-5 0 0 0,4-9 0 16,-3 9 6-16,-1-2 0 0,-3-1 1 0,4 3 0 15,-4-12 7-15,0 12 0 0,0-5 1 0,0 2 0 16,-4-6-25-16,-3 6-4 0,4-2-8 0,-4 5 11 16,-1-6 7-16,1 3 2 0,-3 0 0 0,3 3 0 15,0 3-20-15,-4 3 0 0,4-5 0 0,0 5 0 16,0 0-23-16,-4 0 2 0,4 0 0 0,7 0 0 16,0 0-9-16,0 0-2 0,-3 0 0 0,3 0 0 15,0 0-15-15,-4-6-3 0,1 0-1 0,-1 0 0 16,4 0-76-16,0-973-15 0,4 1943-3 0</inkml:trace>
  <inkml:trace contextRef="#ctx0" brushRef="#br0" timeOffset="-146022.881">21297 9586 1409 0,'0'0'29'0,"0"0"7"0,0 0-28 0,0 0-8 0,0 0 0 0,0 0 0 15,0 0 52-15,0 0 8 0,0 0 3 0,0 0 0 16,0 0-31-16,0 0-5 0,0 0-2 0,0 0 0 16,0 0 12-16,0 0 3 0,0 0 0 0,-3 12 0 15,3-12 3-15,-7 0 1 0,7 0 0 0,-4 6 0 16,1 0-4-16,-1-1 0 0,4-5 0 0,-4 6 0 15,4 3-25-15,-3 3-6 0,-1-6-1 0,1 6 0 16,3-7-8-16,-4 1 0 0,4 3 0 0,0 3 0 16,0-3 0-16,4 0 0 0,-4-4 0 0,3 1 0 15,1 0-9-15,-1 6 9 0,1-12-12 0,-4 0 12 0,7 6 0 16,-3-3 0-16,-1 0 0 0,4 0 0 16,0-3 0-16,0 3 0 0,0-3 0 0,0 0 0 0,-3 0 0 15,3 0 9-15,-7 0-9 0,7-3 12 0,0 0-12 0,0 0 0 16,0 0 9-16,-3 0-9 0,3 0 34 15,-4-9 2-15,4 6 1 0,-3 0 0 16,-1-2-13-16,1 2-4 0,0-3 0 0,-1-3 0 0,1 3-9 16,-1-2-3-16,1 5 0 0,-1-6 0 15,-3-3 20-15,4 6 3 0,-4 1 1 0,0 2 0 0,0 0-32 0,0-6 0 0,0 9 0 16,0 3 0-16,0 0 12 0,0 0-3 0,0 0-1 0,0 0 0 16,0-6-8-16,0 6 8 15,0 0-8-15,0 0 8 0,0 0-8 0,0 0 0 0,0 0 0 0,0 0 0 16,0 0 0-16,0 0-17 0,0 0 4 0,0 0 1 15,0 0 12-15,0 0 0 0,0 9 0 0,3 3 0 16,1-6 0-16,-4 5 0 0,3-5 0 16,1 3 0-16,3 0-19 0,-4 0-1 0,4-3 0 0,-3 5 0 15,3-5 20-15,0 0 0 0,4 6 0 0,-4-3 0 16,0 0-8-16,0-1 8 0,0-2 0 0,0 6 0 16,0-6-16-16,0 0 4 0,0 0 1 0,-3 0 0 15,3-1-30-15,-4-2-7 0,1 0 0 0,-4-3-1 16,0 0-115-16,0 0-22 0</inkml:trace>
  <inkml:trace contextRef="#ctx0" brushRef="#br0" timeOffset="-145074.736">21745 9715 980 0,'0'0'41'0,"0"0"-33"32,0 0 120-32,0 0 23 0,0 0 5 0,0 0 0 0,0 0-48 0,0 0-9 0,0 0-3 15,0 0 0 1,0 0-61-16,0 0-13 0,0 0-2 0,0 0-1 15,0 0 17-15,0 0 4 0,0 0 1 0,0 0 0 16,0 0-26-16,0 0-6 0,0-5-1 0,0 5 0 0,0 0 4 0,0 0 0 0,0 0 0 0,0 0 0 16,0 0 17-16,0 0 4 0,0 0 1 0,0 0 0 15,0 0-10-15,0 0-1 0,0 0-1 0,0 0 0 16,0 0-8-16,0 0-2 0,0 0 0 0,0 0 0 16,0 0-12-16,0 0 0 0,0 0 0 0,0 0 0 15,0 0 28-15,0 0 4 0,0 0 0 0,0 0 0 16,0 0-32-16,0 0 0 0,0 0 0 0,0 0 0 15,0 0 0-15,0 0 0 0,0 0 0 0,0 0 0 16,0 0 0-16,7 5 0 0,-7-5 0 0,4 6 0 16,3 0 0-16,0 0 0 0,0 0 0 0,-4 0 0 15,5 3 0-15,-1-3 0 0,0 2 0 0,0 7 0 16,0-9 0-16,0 6 0 0,3-6 0 0,1 2 0 16,0 4-10-16,-1 0-2 0,1 0 0 0,-1-1 0 15,1-5 20-15,-4 3 3 0,4 0 1 0,-4-3 0 16,3 3-12-16,-3-3-17 0,0-6 4 0,-3 5 1 15,-4-5 12-15,0 0 0 0,0 0 0 0,0 0 0 16,0 0 16-16,0 0-4 0,7 0-1 0,-7 0 0 16,3 0 0-16,1-5 0 0,3-1 0 0,-3 6 0 15,-1-9 1-15,1 3 0 0,-1-3 0 0,-3 0 0 16,4 3-12-16,-4-5 12 0,3 5-12 0,-3-6 12 16,0-3-12-16,4 4 0 0,-4-1 0 0,0 0 0 0,3-6 0 15,-3 1 8-15,4 2-8 0,-4-3 8 0,3 7-8 16,-3-4 0-16,4 3 0 0,-4 6 8 0,3-5-8 0,-3 5 0 15,0 0-10-15,0 0 10 0,0 6 0 0,0 0 0 16,0 0 0-16,0 0 0 0,0 0-11 0,0 0-5 0,0 0-2 16,0 0 0-1,0 0-20-15,0-9-4 0,0 9-1 0,0 0 0 16,0 0-92-16,0 0-18 0,0 0-4 0</inkml:trace>
  <inkml:trace contextRef="#ctx0" brushRef="#br0" timeOffset="-144579.599">22162 9757 1572 0,'0'0'32'0,"0"0"9"0,0 0-33 0,0 0-8 0,0 0 0 0,0 0 0 15,0 0 55-15,0 0 9 0,0 0 1 0,0 0 1 16,0 0-22-16,7 0-4 0,0-3 0 0,0 3-1 15,3-3-20-15,-3 0-4 0,0 0-1 0,0 0 0 16,0 0-2-16,-3 3-1 0,3-6 0 0,-3 0 0 16,3 0-11-16,-4 6 0 0,1 0 0 0,3-6 0 15,-4 6 29-15,1-5 4 0,-1 2 1 0,-3 3 0 16,4-6-14-16,-4 0-4 0,3 0 0 0,-3 3 0 16,0-6-1-16,0 3-1 0,0 0 0 0,-3 1 0 15,3-1-14-15,-4-6 0 0,1 3 0 0,-1 0 0 0,1 6 54 0,-1-3 8 0,4 6 2 16,-7-5 0-16,7 5-52 0,-7 0-12 0,7 0 0 0,-7 0 0 31,0 0-48-31,0 0-13 0,0 5-3 0,0-2 0 0,0 0 52 16,0 3 12-16,3 0 0 0,-3 3 0 0,0 3 0 0,0-6 0 0,0-1 0 0,0 1 0 15,3 0 0-15,1 6 0 0,-1-3 0 0,1 0 0 16,3-1-10-16,0 4 1 0,0 0 0 0,0-3 0 16,0 0 9-16,3-1 12 0,-3 4-2 0,4 0-1 15,-1 0-21-15,1-6-4 0,-1 2 0 16,5 4-1-16,-1-6 27 0,3 6 6 0,4-12 0 15,0 6 1-15,0 0-17 0,1-1 0 0,2-2-8 16,1 0 8-16,-4 3 8 0,-3-6 8 0,3 3 2 0,-4-3 0 16,-3 0-6-16,0 0-2 15,0 0 0-15,-7 0 0 0,4 0-10 0,-4 0-14 0,7-3 3 0</inkml:trace>
  <inkml:trace contextRef="#ctx0" brushRef="#br0" timeOffset="-143785.07">22610 9704 1758 0,'0'0'50'0,"0"0"10"0,-4-3-48 15,4 3-12-15,0 0 0 0,0 0 0 0,-4-3 40 0,4 3 4 0,-3-6 2 0,3 6 0 16,0 0 13-16,-4-3 2 0,4 3 1 0,0 0 0 16,-3-9-26-16,3 9-6 0,-4-3-1 0,1 3 0 15,3 0 24-15,-4-6 5 0,4 6 1 0,-3-6 0 16,3 6-43-16,-7 0-16 0,0 0 11 0,3-5-11 16,4 5 0-16,-7 0 0 0,7 0 0 0,-7 0 0 15,7 0 8-15,-7 0-8 0,7 0 0 0,-7 5 0 16,3-5 0-16,-3 6-10 0,0 0 0 0,0 3 0 15,4-3 10-15,-1 3-13 0,1-3 5 0,-4 2 8 16,3 4-10-16,1 0 10 0,-1-3 0 0,0 0-9 16,1-1 9-16,3 4-10 0,0 0 10 0,0 0-10 15,0-9-6-15,3 5-2 0,1 1 0 0,0-3 0 16,-1 0-5-16,4 0-1 0,0-6 0 0,0 6 0 16,4-6 24-16,-4 0-11 0,3 0 11 0,5 0-8 15,-5-6 8-15,1 6 0 0,3-6 0 16,-7 3 0-16,3 0 0 0,-2-3 0 0,-5 0 8 0,1 3-8 15,3 0 0-15,-4 1 0 0,1-1 0 0,3 0 8 16,-4-3 40-16,1 6 9 0,-1-6 2 0,1 0 0 16,-4 0-43-16,3-6-16 0,-3 7 11 0,4-4-11 15,-4 3 57-15,0 0 6 0,0-6 1 0,0 6 0 16,0 0-52-16,0 1-12 0,-4-1 0 0,4 6 0 16,0 0 0-16,0-3 0 0,0 3 0 0,0 0 0 15,0 0 0-15,0 0 0 0,-3-6 0 0,3 6 0 16,0 0 0-16,0 0 0 0,0 0 0 0,0 0 0 15,0 0 0-15,0 0 0 0,0 0 0 0,0 0 0 16,0 0 0-16,0 0 0 0,0 0 0 0,0 0 0 0,0-967 0 16,0 1934 0-16,0-967 0 0,0 0 0 0,0 0 0 0,0 0 0 15,0 0 0-15,0 0 0 0,0 0 0 0,0 0 0 0,0 0 0 16,0 0 0-16,0 0 0 0,0 0 0 0,0 0 0 16,0 0 0-16,0 0 0 0,0 0 0 0,0 0 0 15,0 0 0-15,0 0 0 0,3 6 0 0,1 0 0 16,-1 2 0-16,5-2 0 0,-5 0 0 15,1 6 0-15,-1-3 0 0,1-3 0 0,-1 2 0 0,1 1 0 16,-4 3 0 0,3-6 0-16,1 6 0 0,-1-6 0 0,1-1 0 0,3 4 0 0,-4-3 0 0,4 0 0 0,-3 0 0 15,3 0 0-15,0 0 0 0,4 0 0 16,-4-1 0-16,0-2 0 0,0 0 0 0,0 3 0 0,0-3 0 16,-4 0 0-16,1-3 0 0,-4 0 0 0,0 0 0 15,0 0 0-15,0 0 0 0,0 0 0 0</inkml:trace>
  <inkml:trace contextRef="#ctx0" brushRef="#br0" timeOffset="-141441.531">23008 9762 459 0,'0'0'9'0,"0"0"3"16,0 0-12-16,0 0 0 0,0 0 0 0,0 0 0 15,0 0 30-15,0 0 3 0,0 0 1 0,0 0 0 16,0 0 21-16,0 0 4 0,0 0 1 0,0 0 0 16,0 0-11-16,0 0-1 0,0 0-1 0,0 0 0 15,0 0-19-15,0 0-3 0,0 0-1 0,0 0 0 16,0 0-9-16,0 0-3 0,0 0 0 0,0 0 0 15,0 0 4-15,0 0 1 0,0 0 0 0,0 0 0 16,0 0 6-16,0 0 1 0,0 0 0 0,0 0 0 16,0 0-9-16,0 0-2 0,0 0 0 0,0 0 0 15,0 0 33-15,-3 0 6 0,3 0 2 0,-7 0 0 0,7 0-38 16,0 0-8-16,-7-2-8 0,7 2 11 0,0 0-11 0,0 0 0 0,0 0 0 0,0 0 0 16,0 0 15-16,0 0-3 0,0 0 0 0,0 0 0 15,0 0 22-15,0 0 4 0,0 0 1 0,0 0 0 16,0 0-19-16,0 0-3 0,0 0-1 0,0 0 0 15,0 0 26-15,0 0 5 0,0 0 1 0,0 0 0 16,-4-3-26-16,4 3-5 16,0 0-1-16,0 0 0 0,0 0-1 0,0 0-1 0,0 0 0 0,0 0 0 15,0 0 5-15,0 0 1 0,0 0 0 0,0 0 0 16,0 0 8-16,0 0 3 16,0 0 0-16,0 0 0 0,0 0-9 0,0 0-2 0,0 0 0 0,0 0 0 15,0 0-8-15,0 0-3 0,0 0 0 0,0 0 0 16,0 0-9-16,0 0 8 0,0 0-8 0,0 0 8 15,0 0-8-15,0 0 0 0,0 0 0 0,0 0 0 16,0 0 0-16,0 0 0 0,0 0 0 0,0 0 0 16,0 0 0-16,0 0 0 0,0 0 9 0,-4 5-9 15,4-5 0-15,0 0 0 0,-3 9 0 0,3-9 8 16,0 12-8-16,-4-6 0 0,4-6 0 0,0 6 0 16,0 0 0-16,0 0 0 0,0-6 0 0,0 8 0 15,0-8 0-15,4 6 0 0,-4-6 0 0,0 0 0 16,3 9 22-16,-3-9 3 0,4 9 1 0,0-3 0 15,-4-6-26-15,7 0 0 0,-4 6 0 0,4-6 0 16,0 6 11-16,0-6 9 0,-3 0 3 0,3 5 0 16,-7-5-34-16,3 0-6 0,-3 0-2 0,7 0 0 15,0 3 19-15,-3 0 0 0,3-3 0 0,-3 6 0 16,3-3 0-16,-4-3 0 0,1 0 0 0,-4 0 0 0,7 0 48 0,0 0 12 16,-4 0 4-16,-3 0 0 15,0 0-52-15,0 0-12 0,0 0 0 0,0 0 0 16,0 0 0-16,7-3 0 0,-3-3 0 0,-4 6 0 0,3-3 0 0,-3 3 0 15,0 0 0-15,0 0 0 0,4-3 0 0,0 3 0 0,3-5 0 16,-4 5 0-16,-3 0 0 0,4 0 0 0,3-6 0 0,-4 6 0 16,1-6 0-16,-4 6 0 0,3 0 0 0,1-6 0 15,-1 0 0-15,-3 6 0 0,7-3 0 0,-3 0 0 16,-1-3 0-16,-3 6 0 0,4-6 0 0,-4 6 0 16,0-3 0-16,4-2 0 0,-4 5 0 0,3-6 0 15,-3 6 0-15,0-6 0 0,4 0 0 0,-4 6 0 16,0-12 0-16,0 3 0 0,3 3 0 0,-3 1 0 15,0-4 0-15,4 3 0 0,-4 3 0 0,0-9 0 16,0 6 0-16,0 6 0 0,0-6 0 0,0 6 0 16,0-5 0-16,0 5 0 0,0 0 0 0,0 0 0 15,0-6 0-15,0 6 0 0,0 0 0 0,0 0 0 16,0 0 0-16,0 0 0 0,0 0 0 0,0 0 0 16,0-3 0-16,0 3 0 0,0 0 0 0,0 0 0 15,0 0 0-15,0 0 0 0,0 0 0 0,0 0 0 16,0 0 0-16,0 0 0 0,0 0 0 0,0 0 0 15,0 0 0-15,0 0 0 0,0 0 0 0,0 0 0 16,0 0 0-16,0 0 0 0,0 0 0 0,0 0 0 16,0 0 0-16,0 0 0 0,0 0 0 0,0 0 0 15,0 0 0-15,0 0 0 0,0 0 0 0,0 0 0 0,0 0 0 16,0 0 0-16,0 0 0 0,0 0 0 0,0 0 0 0,0 0 0 16,0 0 0-16,3 3 0 0,-3-3 0 0,4 6 0 15,-1-1 0-15,1 1 0 0,-1 0 0 0,1 0 0 16,-1 0 0-16,-3 0 0 0,4 0 0 0,-4 0 0 15,0-6 0-15,3 5 0 0,-3 1 0 16,4 3 0-16,3-3 0 0,-4-6 0 0,1 6 0 16,0 0 0-16,-4-6 0 0,3 0 0 0,1 6 0 0,-1-6 0 15,-3 0 0-15,4 6 0 0,-1-4 0 16,-3-2 0-16,7 6 0 0,-3 0 0 0,-1 0 0 0,1 0 0 0,-1 0 0 0,4 0 0 16,-3-6 0-16,-1 6 0 0,4 0 0 0,-3-1 0 15,-4-5 0-15,7 0 0 0,0 3 0 0,-7-3 0 16,0 0 54-16,0 0 8 0,4 3 2 0,-4-3 0 15,0 0-52-15,0 0-12 0,0 0 0 0,0 0 0 16,0 0 0-16,0 0 0 0,0 0 0 0,0 0 0 16,0 0 0-16,7 6 0 0,-7-6 0 0,0 0 0 15,0 0-48-15,0 0-13 0,0 0-3 0,0 0 0 16,0 6-68-16,0-6-15 0,0 0-2 0</inkml:trace>
  <inkml:trace contextRef="#ctx0" brushRef="#br0" timeOffset="-104309.334">26250 9830 922 0,'0'0'19'0,"0"0"5"16,0 0-24-16,0 0 0 0,0 0 0 0,0 0 0 0,0 0 31 0,0 0 1 0,0 0 0 15,0 0 0-15,0 0 9 0,0 0 3 0,0 0 0 0,0 0 0 16,0 0 12-16,0 0 4 0,0 0 0 0,0 0 0 16,0 0 12-16,0 0 4 0,0 0 0 0,0 0 0 15,4 0-4-15,-4 0-1 0,7-3 0 0,-4-3 0 16,1 6-27-16,-1-3-6 0,4 0-1 0,-3 0 0 15,3 0-9-15,-3 3-3 0,3-2 0 0,0-1 0 16,0 0-5-16,0 3-2 0,-4 0 0 0,1-6 0 16,3 6-18-16,-7 0 8 0,3-6-8 0,-3 6 0 15,0 0 0-15,4 0 0 0,-4 0 0 0,0 0 0 16,0 0-79-16,0 0-22 0,3-6-5 0</inkml:trace>
  <inkml:trace contextRef="#ctx0" brushRef="#br0" timeOffset="-103203.218">26846 9998 867 0,'0'0'19'0,"0"0"4"0,0 0 1 0,0 0 0 0,0 0-24 0,0 0 0 15,0 0 0-15,0 0 0 0,0 0 77 0,0 0 11 16,4-6 1-16,-4 0 1 0,0 6-35 0,0 0-7 16,-4-6-2-16,4 6 0 0,0 0-23 0,0 0-5 15,0 0-1-15,0 0 0 0,0-6 18 0,0 6 3 16,0 0 1-16,0 0 0 0,0 0-4 0,0 0-1 16,0 0 0-16,0 0 0 0,0-6 2 0,0 6 0 15,0 0 0-15,0 0 0 0,0 0-13 0,0 0-3 16,0 0 0-16,0 0 0 0,0 0-20 0,0 0 9 15,0 0-9-15,-3 6 0 0,-1 6 0 0,4-6 0 16,0-6 0-16,0 9 0 0,0-1 0 0,0 7 0 16,0-3 0-16,0-6 0 0,4 6 0 0,-1 5 0 15,-3-2 0-15,4 2 0 0,-1-2 0 0,-3 0 0 0,4 0 0 16,-1 2 0-16,1-5 0 0,0-3 0 0,-1 3 0 0,-3-1 0 16,4 1 0-16,-1-6 0 0,-3 0 0 0,4 3 0 15,-4-9 0-15,0 0 0 0,0 3 0 0,0-3 0 16,0 0 8-16,0 0-8 0,0 0 0 0,0 0 0 15,0 0 11-15,0 0-11 0,0 0 10 0,0 0-10 16,0 0 30-16,0 0 0 0,0 0 0 0,0 0 0 16,0 0-18-16,0 0-4 0,0-6-8 0,-4 0 12 15,4-6-2-15,-3 6-1 0,-1-11 0 0,1 5 0 16,-1-3 4-16,0 3 1 0,1-8 0 0,-1 5 0 16,1-6-14-16,-1 10 0 0,1-7 8 0,-1 0-8 15,1 4 0-15,3-4 8 0,-4-2-8 0,4 2 0 16,-3 6 0-16,3-8 8 0,0-1-8 0,-4 12 0 0,1-8 0 0,-4 2 0 15,7 3 8-15,-4-3-8 16,4 7 8-16,-3-4-8 0,3-6 11 0,0 0-11 16,3 4 22-16,-3 2-2 0,0-3-1 0,4 7 0 0,-4-1-19 0,3 3 0 15,-3-6 0-15,4 6 0 0,-1 0 0 0,1 0 0 16,-1 1 0-16,1-1 0 0,3 3-15 0,-4 0-3 16,4 0-1-16,0 0 0 0,-3 0 6 0,3 0 1 15,0 3 0-15,0-9 0 0,4 9 12 0,-1 0 0 16,-3 0 0-16,4 0 0 0,0 0 0 0,-4 0 0 0,3 0 0 0,-3 3 0 15,0 6 0-15,4-3 0 0,-4 3 0 0,0 2 0 16,0-5 0-16,-3 6-12 0,3-3 3 0,-4 3 1 16,1-1 0-16,-1 1 0 0,1 0 0 0,-4-6 0 15,0 3 8-15,0-1 0 0,-4 1 0 0,1 3 0 16,-1-6 0-16,1 6 0 16,-4-6 8-16,0 2-8 0,-4 7 8 0,0-6-8 0,1 3 8 15,-1-6-8-15,1-1 0 0,-1 7 0 16,0-9 0-16,4 0 0 0,0 0 0 0,7-3 0 0,-7 3 0 0,7-3 0 15,0 0 11-15,0 0-3 0,0 0 0 0,0 0 0 16,0 0-8-16,0 0 0 0,0 0 0 0,0 0 0 16,0 0 0-16,0 0 0 0,0 0 0 0,0 0 0 15,0 0-116 1,0 0-20-16,0 0-3 0,0 0-669 0</inkml:trace>
  <inkml:trace contextRef="#ctx0" brushRef="#br0" timeOffset="-102587.561">27291 9877 1265 0,'0'0'36'0,"0"0"8"0,0 0-36 0,0-9-8 16,0 3 0-16,-4 6 0 0,-3-5 79 0,0-1 13 0,0 6 4 15,4-6 0-15,3 6-61 0,-4 0-12 0,1-6-3 0,-4 0 0 16,3 3 25-16,4 3 5 0,0 0 1 0,-7-3 0 16,3-3-8-16,4 6-2 15,0 0 0-15,-7 0 0 0,7 0-16 0,-7 0-3 0,7 0-1 0,-7-3 0 16,7 3-21-16,-7 3 0 0,0 6 0 0,-3 0 0 16,6-9 0-16,-3 6-8 0,0 0 8 0,0 5 0 31,0-5-39-31,0 3-2 0,0 0-1 0,3 6 0 0,-3-9 16 0,0 11 3 0,4-8 1 0,-1 3 0 15,0-3-8-15,4 5-2 16,0-2 0-16,0-3 0 0,4 0 32 0,0-3 0 0,-1-1 0 0,4 1 0 16,-3-6 0-16,3 0 0 0,3 3 0 0,-3-3 0 15,0 0 0-15,0 0 0 0,1 0 0 16,-5 0 0-16,4 0 20 0,-7 0 9 0,0 0 3 0,7 0 0 16,0-9-16-16,-3 6-4 0,3-2 0 0,-4 2 0 15,4-6 5-15,-3 6 1 0,-1-3 0 0,1-6 0 16,-4 6 18-16,4-2 4 0,-4 2 1 0,3-3 0 15,1 3-20-15,-4-3-4 0,3-3-1 0,-3 7 0 16,4-7-2-16,-4 3-1 0,0 0 0 0,3-3 0 16,-3 9 0-16,0-2 0 0,4-1 0 0,-4 6 0 15,0 0 7-15,0 0 0 0,0 0 1 0,0 0 0 16,0 0-21-16,0 0 8 0,0 0-8 0,0 0 0 16,0 0 0-16,0 0 0 0,0 0 0 0,0 0 0 15,0 0 0-15,0 0 0 0,0 0 0 0,0 0 0 16,0 0 0-16,0 0-10 0,0 0 10 0,0 0-13 15,3 6 13-15,-3-1 0 0,4 1 0 0,-4 3 0 0,3 0 0 16,1-3 0-16,3 3-8 0,-4 2 8 0,1 1-11 0,-1-6 1 16,1 3 0-16,-4-9 0 15,0 9-82-15,3-1-17 0,-3-8-3 0</inkml:trace>
  <inkml:trace contextRef="#ctx0" brushRef="#br0" timeOffset="-100037.917">27450 9954 694 0,'0'0'20'0,"0"0"4"16,0 0-24-16,0 0 0 0,0 0 0 0,0 0 0 15,0 0 50-15,0 0 6 0,0 0 0 0,0 0 1 16,0 0 15-16,0 0 4 0,0 0 0 0,0 0 0 16,0 0-12-16,0 2-1 0,0-2-1 0,3 12 0 0,-3-6-34 0,0 0-8 0,0 3 0 15,4 0-1-15,-4-3-19 0,0-1 8 0,3 4-8 0,-3-3 0 16,4 6 15-16,-1-6-4 0,1 3-1 0,-4 2 0 15,3-2-10-15,-3 0 0 0,4 3 0 0,-4-1 0 16,3 1 0-16,-3-6 0 0,4 6 0 0,-1-3 8 16,1-3-8-16,-4 5 0 0,4 1 0 0,-4-6 0 15,0 0 0-15,3 0 0 0,-3 0 0 16,0-6 0-16,0 0 18 0,0 0 2 0,0 0 0 16,0 0 0-16,0 0-10 0,0 0-2 15,0 0 0-15,0 0 0 0,0 0 16 0,0 0 4 0,0 0 0 0,0 0 0 16,0 0 0-16,0 0 0 0,0 0 0 0,0 0 0 15,0 0-28-15,-7-6 0 0,3 0 0 0,1 0 0 16,-1 0 0-16,1-6 0 0,-4 6 0 0,3-5 0 16,1 2 0-16,-1 0 0 0,1 0 0 0,-4-3 0 15,3 1 0-15,1-1 0 0,-1 3 0 0,1 0 0 16,-1-2 0-16,4 2 0 0,0 9 0 0,-4-6 0 16,1 0 0-16,3-6 0 0,0 0 0 0,-4 4 0 15,4 2 0-15,-3 0 0 0,3-6 0 0,0 6 0 16,0 0 0-16,0-5 0 0,3 2 0 0,-3 3 0 15,0 0 0-15,0 0 0 0,0-6 0 0,0 7 0 16,4-1-14-16,-4 0-5 0,3-3-1 0,-3 3 0 16,4-6 20-16,0 6 0 0,-1 1 0 0,1-1 0 15,-1 0 12-15,1 0 7 0,-1 0 1 0,4 0 0 0,-3 0-20 16,3 3 0-16,-4 0 0 0,4 3 0 16,-7 0-22-16,4-3-8 0,-4 3-2 0,0 0 0 15,7 0 32-15,-7 0 0 0,7 0 0 0,-7 0 0 16,7 0-12-16,0 3 0 0,0-3 0 0,-7 0 0 15,7 3-7-15,-7-3-1 0,7 9 0 0,-3-3 0 16,-4-6 0-16,7 6 0 0,0 0 0 0,-7-6 0 0,0 0 7 0,0 0 1 16,0 0 0-16,0 0 0 0,0 0 12 0,3 0 16 0,-3 6-3 15,4 5-1-15,-8-8 5 0,4 6 1 0,-3-3 0 0,-4 3 0 16,3-3-18-16,1 0 0 0,-1 0 0 0,1-1 0 16,-4 7 0-16,3-3 0 0,1 3 8 0,-4-3-8 15,3-1 0-15,1 4 0 0,3 0 0 0,-4-9 0 16,4-3 0-16,0 0 0 0,0 0 0 0,-7 6 0 15,3 0 0-15,1-1 0 0,3-5 0 0,-4 9 0 16,4-9 0-16,0 0 0 0,0 0 0 0,0 0 0 16,0 0 0-16,0 0 0 0,0 0 0 0,0 0 0 15,0 0 8-15,0 0-8 0,0 0 12 0,-7 3-12 16,7-3 0-16,-7 6 0 0,7-6 0 0,0 0-12 16,0 0 12-16,0 0 0 0,0 0 0 0,0 0-9 15,0 0-43-15,0 0-8 16,0 0-1-16</inkml:trace>
  <inkml:trace contextRef="#ctx0" brushRef="#br0" timeOffset="-99341.214">27725 9942 1503 0,'0'0'31'0,"0"0"9"16,0 0-32-16,0 0-8 0,0 0 0 0,0 0 0 15,0 0 42-15,0 0 7 0,0 0 2 0,0 0 0 0,0 0-31 16,0 0-5-16,0 0-2 0,0 0 0 15,0 0 19-15,0 0 3 0,0 0 1 0,0 0 0 0,0 0-16 0,0 0-4 0,0 0 0 0,0 0 0 16,0 0 3-16,0 0 0 0,0 0 0 0,0 0 0 16,0 9-19-16,3-4 0 0,-3 1 0 0,0 6 0 15,4-6 0-15,-4 0 0 0,0 0 0 0,0-6 0 16,3 9 0-16,-3-9 0 0,0 5 0 0,4-2 0 16,-1 6 29-16,-3-3 3 0,4 0 0 0,-4 0 0 15,0-6-32-15,4 6 0 16,-4 0 0-16,0-6 0 0,0 0 0 0,3 3 0 15,-3-3 0-15,0 0 0 0,4 5 0 0,-4 4 0 0,0-3 0 16,0-6 0-16,0 0-24 0,0 0-8 16,0 0-2-16,0 0 0 0,0 0-102 15,0 0-20-15,0 0-4 0</inkml:trace>
  <inkml:trace contextRef="#ctx0" brushRef="#br0" timeOffset="-98899.624">27711 9704 1242 0,'0'0'52'0,"0"0"-41"15,0 0 26-15,0 0 6 0,0 0 1 0,-7 0 0 16,7 0-29-16,0 0-6 0,-7 0-1 0,7 0 0 16,0 0-8-16,-7 6 0 15,7-6 0-15,-8 5 0 16,8-5 0-16,-7 0 0 0,7 0 0 0,0 0 0 0,0 0 0 0,0 0 0 0,0 0 0 16,0 0 0-16,0 0 0 0,0 0 0 0,0 0 0 0,0 0 0 15,0 0 0-15,0 0-11 0,0 0 3 0,0 0 0 16,0 0 8-16,0 0 0 0,0 0 0 0,0 0 0 15,0 0 0-15,0 0 0 0,0 0 0 0,0 0 0 16,0 0 24-16,0 0 6 0,0 0 2 0,0 0 0 16,0 0 9-16,0 0 3 0,0 0 0 0,0 0 0 15,0 0-20-15,0 0-4 0,-3 0-1 0,-1-8 0 16,1 2-10-16,-1 3-1 0,1-3-8 0,3 6 12 16,0 0-12-16,0 0-18 0,0 0 4 0,0 0 1 31,0 0-138-31,-7 0-27 0</inkml:trace>
  <inkml:trace contextRef="#ctx0" brushRef="#br0" timeOffset="-98321.54">27979 9648 1120 0,'-11'-9'23'0,"11"9"6"0,0 0-29 0,0 0 0 0,-3-6 0 0,3 6 0 15,0 0 41-15,0 0 3 0,0 0 0 0,0 0 0 16,0 0-10-16,0 0-2 0,0 0 0 0,0 0 0 16,0 0 10-16,0 0 2 0,0 0 0 0,0 0 0 15,0 0 1-15,-7-3 1 0,0 3 0 0,7 0 0 16,0 0-6-16,0 0-2 0,0 0 0 0,0 0 0 15,0 0-16-15,0 0-3 0,0 0-1 0,0 12 0 16,0 0-3-16,0-6-1 0,0 5 0 0,3 4 0 16,-3 0-14-16,0-1 9 0,4 4-9 0,-4-3 8 15,3 2-8-15,-3 7-9 0,4-12 9 0,-1 5-13 16,-3 4 13-16,4 2 0 0,3-5 0 0,-7 3 0 16,3-4 0-16,1 1 0 0,-1 0 0 0,1 2 0 15,-1-8 0-15,-3 0 0 0,4-1 0 0,-4 4 0 16,0-3 30-16,4 0 2 0,-1-4 1 0,-3 4 0 15,4 0-33-15,-4 0 0 0,3-6 0 0,-3 5 0 16,0-11 0-16,0 0 0 0,0 0 0 0,0 0 0 16,0 0 0-16,0 0 0 0,0 0 0 0,0 0 0 15,0 0-36-15,0 0-12 0,0 0-1 0,0 0-1 16,0 0-22-16,0 0-4 0,0-11 0 0</inkml:trace>
  <inkml:trace contextRef="#ctx0" brushRef="#br0" timeOffset="-97931.501">28145 9615 1257 0,'0'0'26'0,"0"0"6"16,0 0-32-16,0 0 0 0,0 0 0 0,0 0 0 15,0 0 90-15,0 0 11 0,0 0 3 0,0 0 0 16,0 0-68-16,0 0-12 0,0 0-4 0,0 0 0 16,0 0-20-16,0 0 8 0,-4 6-8 0,4 0 0 15,-3 0 0-15,3 6 0 0,0-3 0 0,0 2 8 16,0-5 0-16,0 9 1 0,0-6 0 0,0 3 0 16,3 2 1-16,-3 4 0 0,4-6 0 0,-4 2 0 15,0 4 9-15,0 0 1 0,0-7 1 0,0 10 0 16,3-3-21-16,-3-4 0 0,0 7 0 0,4 0 0 15,3-1 8-15,-4 1 1 0,1 5 0 0,-1-11 0 0,1 2-9 16,-1 1 0-16,-3-6 0 0,0-6 0 0,0 3 0 0,0-4 0 0,4 7 0 16,-4-6 0-16,0-6 0 0,0 0 8 0,3 6-8 15,-3-6 12 1,0 6-12-16,0-6 0 0,4 6-10 0,-4-6 10 16,0 0-169-16,0 0-28 0</inkml:trace>
  <inkml:trace contextRef="#ctx0" brushRef="#br0" timeOffset="-97587.836">28409 9974 1212 0,'-3'-6'25'0,"-4"0"6"16,3-2-31-16,1 2 0 0,3 6 0 0,0 0 0 15,0 0 57-15,0 0 6 0,0 0 1 0,0 0 0 16,0 0-12-16,0 0-1 0,0 0-1 0,0 0 0 16,0 0-19-16,0 0-4 0,0 0-1 0,0 0 0 15,0 0 16-15,0 0 3 0,0 0 1 0,0 0 0 16,0 0-23-16,0 0-5 0,0 0-1 0,0 0 0 16,-4 8-6-16,4 4-2 0,0 0 0 0,-4-6 0 15,4 0-9-15,0 0 0 0,0-6 0 0,0 8 0 16,0 4 0-16,0 0 0 0,0 0 0 0,0-6 0 15,0 0 0-15,0 5 0 0,0-11 0 0,4 6 0 16,-4 0 0-16,4 3 0 0,-1-9 0 0,-3 0 0 16,0 6-10-16,0-6-1 0,0 0 0 0,0 0 0 15,0 0-33-15,0 0-6 0,0 0-2 0</inkml:trace>
  <inkml:trace contextRef="#ctx0" brushRef="#br0" timeOffset="-97264.265">28363 9748 1166 0,'0'0'49'15,"0"0"-39"1,0 0 98-16,0 0 20 0,0 0 4 0,0 0 1 16,-7-3-54-16,7 3-11 0,0 0-3 0,-3-6 0 15,3 6-50-15,-7 0-15 0,7 0 0 0,-4-12 8 16,-3 6-8-16,4 0-12 0,-1 1 4 0,1-1 0 16,3 6 8-16,0 0 0 0,0 0 0 0,0 0 0 15,-8 0-48-15,1 0-4 0,7 0 0 0,-3 6-1 16,-4-1-107-16,7 1-22 0,-4 0-4 0</inkml:trace>
  <inkml:trace contextRef="#ctx0" brushRef="#br0" timeOffset="-96534.491">28557 9992 1265 0,'0'0'36'0,"0"0"8"16,0 0-36-16,0 0-8 0,0 0 0 0,0 0 0 16,0 0 84-16,0 0 16 0,-3-3 2 0,3 3 1 15,0 0-31-15,0-3-5 0,0-9-2 0,0 12 0 16,0 0-7-16,0 0-2 0,0 0 0 0,0 0 0 15,0 0-38-15,0 0-8 0,0 0-2 0,0 0 0 16,0 0 7-16,0 0 1 0,-4-6 0 0,4 6 0 16,0 0-6-16,0 0-1 0,0 0 0 0,0 0 0 15,0 0-9-15,0 0 0 0,0 0-10 0,0 0 10 16,-3 6-16-16,-1 0 4 0,1 0 0 0,-1-3 0 16,4 3-4-16,0-6 0 0,-3 6 0 0,3-6 0 15,0 5-12-15,0 4-4 0,0 0 0 0,3-3 0 0,-3 0 20 0,4 0 3 0,3 6 1 0,-4-1 0 16,4-5 8-16,4 3 0 0,-4 3 0 0,4-6 0 15,-1-1 0-15,1 1 0 0,-1 0 0 0,1-3-8 16,-1 0 8-16,1 0 0 0,0-3 0 0,-4 3 0 16,0-3 8-16,0-3 0 0,0 3 0 0,0-3 0 15,0-3 24-15,-3 6 6 0,-1-12 1 0,1 7 0 16,-4-1-11-16,3 0-3 0,-3-3 0 0,0 3 0 16,0-3 5-16,0 1 1 0,0 2 0 0,4-6 0 15,-4 6-31-15,0-15-12 0,0 10 1 0,0-1 0 16,0 0 19-16,0 0 4 0,0 1 1 0,-4 2 0 15,4 0-13-15,-3 0 0 0,-1-3 0 0,1 12 0 16,-1-5 0-16,4 5 0 0,0 0 0 0,-7-6 0 16,0 6-29-16,0-6-9 0,0 3-2 0,7 3 0 15,0 0 31-15,0 0 9 0,-7 0 0 0,7 0 0 16,0 0-13-16,0 0 4 0,0 0 1 0,0 0 0 16,0 0 8-16,0 0-12 0,0 0 12 0,0 0-12 15,0 0-131-15,-7 3-26 0,7-3-6 0</inkml:trace>
  <inkml:trace contextRef="#ctx0" brushRef="#br0" timeOffset="-95848.491">28871 9968 1409 0,'0'0'60'0,"0"0"-48"16,0 0 45-16,0 0 10 0,0 0 1 0,0 0 1 15,0 0-46-15,0 0-10 0,0 0-1 0,0 0-1 16,0 0-11-16,0 0-12 0,0 12 2 0,0-12 1 15,0 6 9-15,4 0-13 0,-1 0 5 0,-3-6 8 16,0 0 0-16,0 0 0 0,0 0 0 0,0 6 0 16,0-6-9-16,4 5 9 0,-4-5 0 0,0 15 0 15,3-9 0-15,1 6 12 0,-1-3 0 0,-3 5 0 16,4-2-12-16,-4-3 0 0,4 3 0 0,-4-1 0 16,3-2 0-16,-3 0 0 0,7-3 0 0,-7 0 0 15,0-6 0-15,0 0 0 0,0 0 8 0,0 0-8 16,0 0 19-16,0 0 1 0,0 0 0 0,0 0 0 15,0 0 35-15,0 0 7 0,0 0 2 0,0 0 0 16,0 0-26-16,-3-6-5 0,-1-3-1 0,1 3 0 16,3-3-32-16,0 3 0 0,3-5 0 0,1 5 0 15,-1-6 0-15,1 3 0 0,-4-2 0 0,3-1 0 16,1 0 0-16,-1 0 0 0,1-5 0 0,-1 5 0 0,1 3 0 16,-1-3 0-16,1 6 0 0,-1-5 0 15,1 5 13-15,-1-3-4 0,1 3-1 0,-4 0 0 0,4 6-8 0,-4 0 0 0,0 0 0 0,3-12 0 16,1 12 0-16,-1-5 0 0,4 5 0 0,-3-6 0 15,-4 6 0-15,3 0 0 0,4 0 0 0,-7 0 0 16,0 0 0-16,0 0 0 0,0 0 0 0,4 0 0 16,3 0 0-16,0 0 0 0,0 6 0 0,0-6 0 15,0 5 0-15,0 1-11 0,-3 0 3 0,-1-3 0 16,1 3 8-16,3 3 0 0,-4 0 0 0,4 2 0 16,-3 1 0-16,-1 0 0 0,1-6 0 0,-1 6 0 15,1-7-28-15,0 10-4 0,-1-9-1 0,1 0 0 16,-1 0 33-16,1 3 0 0,3 2 0 0,-4-2 0 15,1 0 0-15,3 3 0 0,-4-6 0 0,4 5 0 16,-3-5 0-16,3 3 0 0,0-3 0 0,0 3 0 16,4 0-25-16,-4-4 1 0,-4 1 1 0</inkml:trace>
  <inkml:trace contextRef="#ctx0" brushRef="#br0" timeOffset="-83538.179">24282 9833 699 0,'0'0'29'0,"-7"6"-29"15,7-6 72-15,-7 6 9 0,7-6 2 16,0 0 0-16,-7 0-35 0,7 0-6 0,0 0-2 0,0 0 0 15,0 0-29-15,-8 6-11 0,8-974 0 0,0 1936 9 16,0-968 42-16,0 0 8 0,0 0 1 0,0 0 1 16,0 0 9-16,0 0 2 0,0 0 0 0,-3 6 0 15,3-6 6-15,0 0 2 0,0 0 0 0,0 0 0 16,0 0-16-16,0 0-4 0,-7 0 0 0,7 0 0 16,0 0-16-16,0 0-3 0,0 0-1 0,0 0 0 15,-7 5-19-15,7-5-4 0,0 0-1 16,-7 6 0-16,3 3-16 0,1-3 0 0,3 0 0 0,-4 6 0 15,4-6 0-15,0 5 0 0,0-2 10 0,0 3-10 16,0-3 12-16,0-1-2 0,0-2-1 0,0 6 0 16,0-12-1-16,0 0-8 0,0 6 12 0,0-6-4 15,0 0 20-15,0 0 4 0,0 0 1 0,0 0 0 16,0 0-17-16,0 0-3 0,0 0-1 0,0 0 0 16,0 0-3-16,0 0-1 0,0 0 0 0,0 0 0 15,0 0-8-15,0 0 0 0,0 0 0 0,0 0 0 16,0-6 0-16,0-6 0 0,0 6 0 0,-3 1 8 15,3-4-8-15,0 3 0 0,0 0 0 0,0 0 8 16,0-6-8-16,0 7 0 0,0-7 0 0,0 3 0 16,0 0 0-16,0-3 0 0,3 4 0 0,1-4 0 15,-1 6 0-15,1-6 0 0,-1 0 0 0,4 4 0 16,-3 2 0-16,3-6 0 0,0 0 0 0,0 0 0 16,0 4 0-16,0-4 0 0,0 6 0 0,0-6 0 0,-3 0 0 15,3 4 0-15,0 2 0 0,0 0 0 16,-4 0 0-16,1-3 0 0,3 6 0 0,-7 3 0 15,4 0 0-15,-4 0 0 0,3 0-9 0,-3 0 9 0,7 0 0 0,0 0 0 16,-7 0 0-16,4 0 0 0,-4 0 0 0,0 0 0 16,7 0 0-16,-7 0 0 0,7 0 0 0,-7 0 0 15,3 3 0-15,4 6 0 0,-3-3 0 0,-4 0 0 0,4 0 0 0,-4 2 0 16,3-2 0-16,-3 6 0 0,4-3 0 0,-4 0 0 16,3 0 0-16,-3-1 0 0,0 7 0 0,4-3 0 15,-4-6 0-15,0 2 0 0,3 4 0 0,-3 0 0 16,4 0 0-16,-4 0 8 0,0-4-8 0,3 4 0 15,-3-3 0-15,0 0 0 0,4 3 8 0,-4-7-8 16,3 7 0-16,-3-6 0 0,0 0 0 0,0 0 0 16,0-6 8-16,0 9-8 0,0-9 0 0,0 0 0 15,0 0 0-15,4 5 0 0,-4-5 0 0,0 0 0 16,0 0 0-16,0 6-16 0,0-6 1 0,0 0 1 16,0 0-46-16,0 0-8 0,7 6-3 0,-7-6 0 15,3 0-173-15,-3 0-36 0</inkml:trace>
  <inkml:trace contextRef="#ctx0" brushRef="#br0" timeOffset="-82755.635">24645 9801 1165 0,'0'0'24'0,"0"0"7"0,0 0-31 0,0 0 0 0,0 0 0 0,-3 0 0 16,3 0 57-16,0-12 6 0,0 12 1 0,-4-6 0 15,4 6 16-15,-4-6 3 0,4 6 1 0,0 0 0 16,-3-6-7-16,3 6-1 0,0 0 0 0,0 0 0 16,-7-6-25-16,7 6-6 0,-4-3-1 0,4 3 0 15,-7-2-17-15,7 2-4 0,0 0-1 0,-7-3 0 16,7 3-10-16,0 0-3 0,0 0 0 0,0 0 0 15,-7 0-9-15,7 0 0 0,0 0 0 0,-7 0 0 16,0 5 0-16,7-5-17 0,-7 3 2 0,3 3 1 16,-3 6 14-16,4-6 13 0,-1 0-2 0,1 0-1 15,-4 0-10-15,3-1 0 0,1 1 0 0,-4 6 8 16,3-3-8-16,1 3 0 0,-1-6 0 0,1 2 0 16,-1 4 0-16,1 0 0 0,3 0 0 0,0-6 0 15,0 11 0-15,0-11 0 0,3 3 0 0,1 0 8 0,-1-1-8 16,1 4 0-16,-1 0 0 0,1-6 0 15,-1 3 0-15,1-3 0 0,3 2 0 0,-4 1 0 16,1-3 0-16,-4-6-17 0,3 6 4 0,-3-6 1 16,7 0 12-16,-3 6 0 0,-4-6-10 0,7 0 10 15,0 0 12-15,0 0 8 0,0-6 0 0,-3 6 1 0,3-6-8 0,0 0-1 0,0-3-1 16,0 6 0-16,0-2-11 0,-3-4 0 0,3 3 9 0,0 0-9 16,-4 0 11-16,1-6-3 0,-1 4 0 0,1 2 0 15,-1-3 4-15,-3 3 0 0,0-3 0 0,0 3 0 16,0-5-1-16,0 5 0 0,-3-3 0 0,3 0 0 15,0 3-11-15,-4-6 0 0,4 4 0 0,0 2 0 16,-3 0 28-16,3 0 4 0,-4-6 1 0,4 3 0 16,-3 0-33-16,-1 7 0 0,4-4 0 0,0 6 0 15,-3-6 0-15,-4 0 0 0,3 0 0 0,0 0 0 16,4 6 13-16,-7-6-4 0,0 3-1 0,7 3 0 16,-7-3-8-16,7 3 0 0,-7-3 0 0,7 3 0 15,-7-2 0-15,7 2-11 0,-3-3 3 0,3 3 0 16,0 0-22-16,0 0-4 0,0 0-1 0,0 0 0 15,0 0-78-15,0 0-16 0,0 0-3 0</inkml:trace>
  <inkml:trace contextRef="#ctx0" brushRef="#br0" timeOffset="-82047.294">24836 9851 1265 0,'0'0'36'0,"0"0"8"0,0 0-36 0,0 0-8 0,0 0 0 0,0 0 0 16,0 0 66-16,0 0 11 0,0 0 3 0,0 0 0 16,0 0-27-16,0 0-5 0,0 0 0 0,0 0-1 15,3 0-13-15,4-6-2 0,-3 6-1 0,-4 0 0 16,0 0-23-16,3-6-8 0,-3 6 0 0,4 0 9 16,-4 0-1-16,3-6-8 0,1 0 12 0,-4 6-4 15,3-6-8-15,-3 6 0 0,4-6 0 0,-4 6 8 16,3-6-8-16,1 4 0 0,-1-4 0 0,1 6 0 15,-1-6 0-15,1 0 8 0,-4 0-8 0,0-6 0 16,4 6 0-16,-4 3 8 0,0-5-8 0,-4 2 0 16,4 3 8-16,0-3-8 0,-4-6 0 0,1 6 8 15,3 0-8-15,-4 1 8 0,1-1-8 0,-1 0 8 16,1 0 4-16,3 0 0 0,0 6 0 0,0 0 0 16,-4-6 5-16,4 6 2 0,0 0 0 0,0 0 0 15,0 0-3-15,0 0 0 0,0 0 0 0,-7-3 0 16,7 3-7-16,-7 0-1 0,0 3-8 0,0 3 12 15,0-3-12-15,-4 3 0 0,4 0 8 0,0-3-8 16,0 3 0-16,0-1 0 0,0 1 0 0,0 0 0 16,0-6 0-16,4 6 0 0,-5 0 0 0,5-3 0 0,-1 3 0 0,1 3 0 15,-1-1 0-15,1 4 0 0,-1 0 0 0,1-6 0 16,3 3 0-16,0-1 0 0,-4 1 0 0,4 9 0 0,0-12 0 16,0 11 0-16,4-5 0 0,-4 3 0 0,7-3-8 15,-4-1 8-15,1 7 0 0,-1-6 0 0,4 0 0 16,-3-4 0-16,3 10 0 0,0-12 0 15,4 0 0-15,-4 3 0 0,0-4 0 0,0 4 0 0,0-6 0 16,0 3 0-16,0-6 0 0,0 6 0 0,0-6 0 16,-3 0 0-16,3 0 0 0,0 0 0 0,0 0 0 15,0-6 0-15,-4 6 0 0,4-6 0 0,-3-3 0 16,3 6-10 0,-3-2-46-16,-1-1-8 0,4 0-3 0,0-3 0 0,-3 3-101 0,3-6-20 0</inkml:trace>
  <inkml:trace contextRef="#ctx0" brushRef="#br0" timeOffset="-81373.693">25097 9742 1500 0,'0'0'31'0,"0"0"8"0,0 0-31 0,0 0-8 0,0 0 0 0,0 0 0 16,0 0 98-16,0 0 18 0,0-3 4 0,0 3 1 16,0 0-49-16,0 0-11 0,-4-6-1 0,4 6-1 15,0 0-28-15,0 0-6 0,0 0-1 0,0 0 0 16,0 0-12-16,0 0-4 0,0 0 0 0,0 0 0 16,0 0 8-16,0 0 2 0,0 0 0 0,0 0 0 15,0 0-29-15,0 0-5 0,-3 6-2 0,3 0 0 16,0 3 29-16,-4-6 5 0,4 2 2 0,0 4 0 15,0-967-18-15,0 1934 0 0,0-970 0 0,0 0 0 16,0-6 0-16,4 6 0 0,-4-1 0 0,0-5 0 16,3 6 0-16,-3 3 0 0,4-3 0 0,-1 0 0 15,1 0 0-15,3 0 0 0,-4 0 0 0,1-1 0 16,-4-5 0-16,7 0 0 0,-4 6 0 0,4 0 0 16,-3-6 0-16,3 3 0 0,0-3 8 0,-3 0-8 15,3 0 0-15,0-3 0 0,0-3 0 0,3 3 0 16,-3 0 0-16,0-2 0 0,4-1-11 15,-4 0 11-15,0 6 0 0,-3-12 0 0,3 6 0 0,-4-3 9 16,4 0 6-16,-3 4 1 0,-1 2 0 0,-3-3 0 16,4-6-1-16,-4 6 0 0,0-6 0 0,0 7 0 15,0-1-4-15,0 0-1 0,0-3 0 0,-4 3 0 16,4 0-10-16,0 6 0 0,-3-6 0 0,3 6 0 16,0 0 8-16,0 0-8 0,0 0 0 0,0 0 8 15,0 0-8-15,0 0 0 0,0 0 0 0,0 0 0 16,0 0 0-16,0 0 0 0,0 0-11 0,0 0 11 0,0 0-9 15,0 0 9-15,0 0-10 0,0 0 10 16,0 0 0-16,0 0 0 0,0 6-8 0,0 6 8 16,0-6 0-16,3 3 0 0,-3-3 0 0,0 2-9 0,4 1 9 0,-4 3 0 15,3-6 0-15,1 0 0 16,-4 2 0-16,3-2 0 0,1 0 0 0,0 6 0 0,-4 0 0 0,3-6 0 0,1 0 0 0,-1-1 0 16,1 1 0-16,-1 6 0 0,1-6 8 0,-1-3-8 15,-3-3 0-15,4 6 0 0,-4-6 0 0,7 6-8 16,-7-6-7-16,3 6-1 0,4-6 0 0,-7 0 0 15,7 5-95-15,-7-5-19 16,4 0-4-16</inkml:trace>
  <inkml:trace contextRef="#ctx0" brushRef="#br0" timeOffset="-80413.123">25633 9809 633 0,'0'0'12'0,"3"-2"6"0,-3 2-18 0,4-3 0 15,-1 0 0-15,-3 3 0 0,7 0 55 0,-7 0 7 16,0 0 2-16,0 0 0 0,0 0 25 0,0 0 6 0,0-6 1 0,0 6 0 16,0 0-18-16,0 0-3 15,0 0-1-15,0 0 0 0,0 0-14 0,0 0-2 0,0-6-1 0,0 6 0 16,-7-6-13-16,0 0-4 0,4 0 0 0,-4 0 0 16,0 6-31-16,0-3-9 0,0 1 0 0,0-1 0 31,-1 3 20-31,1 0 0 0,0-3 0 0,7 3 0 0,-7 0 3 0,0 0 0 0,-3 0 0 0,3 3 0 15,0-3-2-15,7 0 0 0,-7 5 0 0,-1-2 0 16,1 3-33-16,0 0-6 0,4 0-2 0,-1 0 0 16,-3 0 20-16,4 0 0 0,-1 0 0 0,1 2 0 15,-1-2 0-15,4-6 0 0,0 12 0 0,0-6 0 16,0 6-12-16,0-6 4 0,0-1 8 0,0 7-13 16,4-6 1-16,-1 3 1 0,1 3 0 0,-1-6 0 15,4-1 11-15,-3 7-13 0,-1-12 5 0,4 6 8 16,4 0-14-16,0-3 5 0,-1 0 1 0,1 0 0 15,-1-3 8-15,1 0 0 0,3 0 0 0,-3-3-8 16,-4 0 8-16,3-3 0 0,-3 3 0 0,-3-3 0 16,3 0 0-16,-4 0 0 0,4-5 8 0,-3 5-8 15,0-3 12-15,-1 3-1 0,1-6-1 0,-1 6 0 16,1-5-10-16,-1 5 10 0,1 0-10 0,-1-6 10 16,-3 0-10-16,4 4 8 0,-4 2-8 0,0-6 8 15,0-6-8-15,0 9 0 0,-4-5 0 0,1 5 0 16,-1-9 31-16,1 7 1 0,-1-4 0 0,1-3 0 15,-4 6-14-15,3-5-2 0,0-4-1 0,-3 4 0 16,4-1 25-16,-4-6 6 0,3 4 1 0,-3-4 0 16,4 4-30-16,-4 2-5 0,3 0-2 0,-3-5 0 0,4 8-10 15,-5 4 8-15,5-7-8 0,-4 3 8 0,3 6 0 0,-3 1 0 16,4 2 0-16,-1-6 0 0,1 6-8 0,-1 6 8 0,4 0-8 16,0 0 8-16,0 0 0 0,0 0 0 0,0 0 0 0,0 0 0 15,0 0-8-15,0 0 0 0,0 0 0 0,0 0 0 16,0 0 0-16,0 0-9 0,0 0 9 0,0 6-10 15,0 0 10-15,4 6 0 0,-4-4 0 0,0 1-8 16,3 0 8-16,-3 9 0 0,4-12 8 0,-1 5-8 16,4 1 0-16,-3 3 0 0,3-4 0 0,-4 7-8 15,1-3 8-15,3 0 0 0,-3-1 0 16,-1 4 0-16,4-3 0 0,-3 2 0 0,3 1 0 0,0-1 0 16,0-2 0-16,-4 3 0 0,4-1 0 0,-3-2 0 15,3 3 0-15,-3-1 0 0,-1-5 0 0,1 6-8 16,-4-6 8-16,3 2 0 0,1 4 0 0,-1-6 0 15,1-4 0-15,-1 4 0 0,1 0 0 0,-4 0 0 16,3 0 0-16,1-4 0 0,-1 1 0 0,-3 0 0 16,4-3 0-16,-1 0 0 0,-3 0 0 0,0-6 0 15,4 11 0-15,-4-11 0 0,0 0 0 0,4 12 0 16,-4-12 0-16,0 0-8 0,0 6 8 0,0-6-8 16,3 3-18-16,-3-3-3 0,4 6-1 0,-4-6 0 15,0 9-18-15,0-9-3 0,0 0-1 0</inkml:trace>
  <inkml:trace contextRef="#ctx0" brushRef="#br0" timeOffset="-77739.36">30081 9851 892 0,'0'0'18'0,"0"0"6"0,0 0-24 16,0 0 0-16,0 0 0 0,0 0 0 0,0 0 62 0,0 0 8 0,0 0 2 15,0 0 0-15,0 0-42 0,0 0-8 0,0 11-2 0,0-8 0 16,0-3 20-16,0 0 3 0,0 0 1 0,-3 12 0 15,3-6-16-15,0-6-4 0,0 6 0 0,0 0 0 16,0-6-5-16,0 12-2 0,0-12 0 0,0 5 0 16,3 7 3-16,-3-6 0 0,0 3 0 0,0-3 0 15,0 3-1-15,0-9 0 0,0 0 0 0,0 8 0 16,0 4-10-16,4 0-1 0,-4 0-8 0,3 5 12 16,-3-2-12-16,0-3 0 0,0 2 8 0,0 4-8 15,0 0 0-15,-3-7 0 0,3 7 0 0,0-3 0 16,0 2 10-16,-4 1-1 0,4-6 0 0,0 3 0 15,0 2 16-15,0-5 3 0,0 0 1 0,0 2 0 16,0-5-16-16,0 6-3 0,4-9-1 0,-4 6 0 16,0-4 7-16,0 1 0 0,0 0 1 0,0-3 0 15,0-6-4-15,0 0-1 0,0 0 0 0,0 0 0 16,0 0-2-16,0 0-1 0,0 0 0 0,0 0 0 16,0 0 6-16,0 0 1 0,0 0 0 0,0 0 0 15,0 0-2-15,0 0 0 0,0 0 0 0,0 0 0 16,0 0-14-16,0 0 11 0,0 0-11 0,0 0 10 15,-4-6-10-15,1 0 0 0,3 0 0 0,-4 0 8 16,4 3-8-16,-3-8 0 0,3 11 0 0,0 0 0 16,0-12 0-16,0 6 0 0,3 0 0 0,1 3 0 15,-4-3 0-15,3 0 0 0,1-2-10 0,-1 5 10 0,4-3 0 16,-3 0-9-16,3 6 9 0,0-6 0 0,-3 6-9 16,3-6 9-16,0 0-10 0,-4 6 10 0,4-6 0 0,-3 1 0 15,3 2 0-15,0 0 0 0,0 0 0 0,-3 3 0 16,3-3 0-16,0 3 0 15,-4 3 0-15,4 0 0 0,-3 0 0 0,-1 0 0 16,4 2-10-16,-3 1 1 0,3-6 0 0,0 6 0 0,-3 0 9 0,3-6 0 0,0 6 0 16,0 0 0-16,-4 0 0 0,4-6 0 0,-3 3 0 15,-1 0 0-15,4 2 0 0,-3-2 0 0,3 0 0 16,-3 0 0-16,-1 0 0 0,-3-3 0 0,0 0 0 16,0 0 0-16,0 0 0 0,0 0 0 0,0 0 0 0,-3 6-8 15,3-6 8-15,-4 9 0 0,4-9 0 16,-7 6 0-16,0 0 0 0,7-6 0 15,-7 6 0-15,0-1 0 0,3-2 0 16,4-3 0-16,-7 3 0 0,7-3 8 0,-7 6-8 0,7-6 0 0,0 0 0 0,-7 3 0 16,7-3 0-16,0 0 0 0,-7 3 0 0,7-3 0 15,-7 3 0-15,7-3 12 0,-7 3-4 0,0-3 0 16,7 0-8-16,-11 0 9 0,4 0-9 0,0 0 10 16,7 0-2-16,-7 0 0 0,0 0 0 0,0 3 0 15,3-3-8-15,-3 3 0 0,0-3 0 0,0 0 8 16,0 0-8-16,7 0 0 0,0 0 0 0,0 0 0 15,0 0 0-15,0 0 0 0,0 0-10 0,-7-3 10 16,7 3-21-16,0 0 1 0,0 0 1 0</inkml:trace>
  <inkml:trace contextRef="#ctx0" brushRef="#br0" timeOffset="-77288.752">30427 9821 1530 0,'0'0'32'0,"0"0"8"0,0 0-32 0,0 0-8 0,0 0 0 0,0 0 0 15,0 0 78-15,0 0 14 0,0 0 4 0,0 0 0 16,0 12-72-16,0 0-13 0,4-6-3 0,-4 0-8 16,0 2 0-16,3 7 0 0,-3 0 0 0,0 2 0 15,4-5 15-15,-4 3-4 0,0-6-1 0,3 5 0 16,-3 4 29-16,0-6 5 0,4 2 2 0,-4 10 0 15,0-6-22-15,3 2-5 0,1-2-1 0,-4-1 0 16,0 1-3-16,3 0-1 0,-3 2 0 0,4-8 0 16,-1 3-4-16,-3 2-1 0,4 1 0 0,-1-6 0 15,1 0-9-15,-1-1 0 0,1-2 9 0,0 3-9 16,-1-6 0-16,4 6 0 0,-3-7 0 0,-4 4 8 16,0-9-8-16,3 3 0 0,-3-3 0 0,7 6 8 15,-7-6-76-15,0 0-14 0,0 0-3 0</inkml:trace>
  <inkml:trace contextRef="#ctx0" brushRef="#br0" timeOffset="-76556.726">30755 10242 1174 0,'0'0'49'0,"0"0"-39"16,0 0 75-16,0 0 15 0,0 0 4 0,-3-3 0 15,-1-3-39-15,4 6-7 0,-3-6-2 0,-1 0 0 16,4 6-22-16,0-6-5 0,-3 6-1 0,3-6 0 16,0 6-10-16,-4-6-2 0,4-2-1 0,0 8 0 15,-4-3 5-15,4 3 0 0,-7-6 1 0,4 3 0 16,-4 3 7-16,0 0 0 0,0 0 1 0,0 0 0 15,0 3-29-15,0 0 0 0,-1 0 0 0,-2 3 0 16,3-1 0-16,0 1-16 0,0 0 1 0,0 0 1 16,0-6 14-16,7 0 0 0,-4 6-10 0,-3 0 10 15,4 0 0-15,-1 5 0 0,0-5-9 0,1 3 9 16,-1 3 0-16,4-6 0 0,0 6 0 0,0-4 0 16,0-2-10-16,4 3 10 0,-4-3-8 0,3 0 8 15,1 3 0-15,0 2-8 0,3-5 8 0,0 0 0 16,0-3 0-16,0 3 0 0,0-3 0 0,3 0-8 0,1 3 8 15,0-6 0-15,-1 3 0 0,1-3 0 0,-4 0 0 0,3-3 0 16,-3 0 0-16,0 0 0 0,1 0 9 16,-1 0-9-16,-4-3 12 0,4 3-12 0,-7 3 23 0,4-6-3 0,-1 0 0 15,1-5 0-15,-1 5-20 0,1-3-20 16,-1 0 4-16,1 3 1 0,3-3 24 0,-4-2 5 0,1 5 1 16,0-6 0-16,-4 3-3 0,0 3 0 0,0-5 0 0,0 11 0 15,0 0 0-15,0-6 0 0,0 0 0 0,0 6 0 16,0 0 5-16,0 0 1 0,0 0 0 0,0 0 0 15,0 0-18-15,0 0 0 0,0 0 8 0,0 0-8 16,-4-12 0-16,4 12 0 0,0 0 0 0,0 0 0 16,0 0 0-16,0 0 0 0,0 0 0 0,0 0 0 15,0 0-12-15,0 0 0 0,0 0 0 0,0 0 0 16,0 0 12-16,0 6 0 0,0 0 12 0,4 0-12 0,-4-6 0 16,3 6 0-16,1 2 0 0,3-2 0 0,-4 0 0 15,1 0 0-15,3 0 0 0,0 6 0 0,-4-6 0 0,4-1 0 16,4 1 0-16,-4 0 0 15,0 0 13-15,0 0-4 0,0 3-1 0,0-3 0 0,0 5-8 0,0-5 0 16,0 0 0-16,0-6 0 0,-3 3 0 0,-1 0-17 16,1 3 4-16,0-3 1 0,-1-3 12 0,-3 0 16 15,0 0-3-15,0 0-1 0,0 0-23 0,0 0-5 16,0 0 0-16,0 0-1 16,0 0-45-16,0 0-9 0,0 0-1 0</inkml:trace>
  <inkml:trace contextRef="#ctx0" brushRef="#br0" timeOffset="-75848.813">31034 10250 1530 0,'0'0'43'0,"0"0"10"0,0 0-42 15,0 0-11-15,0 0 0 0,0 0 0 0,0 0 14 0,-4 6 1 0,4-6 0 0,0 0 0 16,0 6-4-16,0-6-1 0,0 9 0 0,0 3 0 15,0-12-10-15,0 6-14 0,0-6 3 0,0 0 1 16,0 0 10-16,4 11 0 0,-4-5 0 0,0 0 0 16,0-6 12-16,0 6 5 0,0 3 1 0,0 3 0 15,0-6-18-15,0-6 10 0,0 0-10 0,0 5 8 16,0-5-8-16,-4 6 8 0,4-6-8 0,0 6 8 16,0-6-8-16,0 0 0 0,0 0 0 0,0 0 8 15,0 0 13-15,0 0 3 0,0 0 0 0,0 0 0 0,0 0 17 0,0 0 4 16,0 0 1-16,0 0 0 15,0 0-25-15,0 0-5 0,0 0 0 0,0 0-1 0,0 0-3 0,0 0 0 16,-3-6 0-16,3 0 0 16,0-5-4-16,0 2 0 0,0 0-8 0,0 3 12 0,0-3-4 0,0 3-8 15,3-5 11-15,-3 5-11 16,0 0 12-16,4-6-4 0,-4 6 0 0,0 0-8 0,3-2 9 0,1 5-9 16,-4 0 0-16,3-3 9 15,1 0-9-15,0 0 0 0,-1 6 0 0,4-6 8 0,-3 0-8 0,-1 0 0 16,1 1 9-16,-1-1-9 0,1 0 0 15,3 3 0-15,-4-3 0 0,1 6 0 0,-4 0 0 0,7 0 0 0,-4-6 0 16,-3 6 8-16,7-6-8 0,-7 6 0 0,8 0 0 16,-5-6 0-1,-3 6 0-15,0 0 0 0,7 0 0 0,-7 0 0 0,4 0 0 0,3 0 0 16,-7 0 0-16,7 0 0 0,-4 0 0 0,1 6 0 16,-4-6-8-16,7 0 8 15,-4 6 0-15,4 0 0 0,-3-6 0 0,-1 6 0 0,5-3 0 0,-5 3 0 0,-3-6 0 0,4 6 0 16,-1 5 0-16,1-5 0 0,-1 0 0 0,1 0 0 15,-4-6 0-15,3 6 0 0,1 3 0 0,-1-6 8 16,1 8 3-16,-4-11 1 0,0 6 0 0,3 3 0 16,1 3-4-16,-4-6 0 0,3 5 0 0,-3-8 0 15,0 3-8-15,0-6 0 0,4 9 0 0,-4 3-11 16,0-3 11-16,0 2 0 0,3-5 8 0,-3 0-8 16,4 3 0-16,-4-3 0 0,4 3 0 0,-4 5 0 0,0-14 11 15,3 6-3-15,-3-6 0 0,0 6 0 16,0-6-8-16,0 0 0 0,0 0 0 0,0 0 0 0,0 0 0 0,0 0 0 15,0 0 0-15,0 0 0 16,7 0-39-16,-7 0-3 0,0 0-1 16,0 0 0-16,4 0-152 0,3 0-30 0</inkml:trace>
  <inkml:trace contextRef="#ctx0" brushRef="#br0" timeOffset="-75065.905">31641 10242 725 0,'0'0'15'0,"0"0"4"0,0 0-19 0,0 0 0 0,0 0 0 0,0-3 0 15,0 3 76-15,0 0 11 0,0-6 2 0,0 0 1 0,-4 0 3 0,4 6 1 16,0 0 0-16,0 0 0 16,0 0-22-16,0 0-4 0,0 0 0 0,0 0-1 0,-3-6-20 0,3 6-4 15,0 0-1-15,0 0 0 16,0 0-19-16,-7 0-4 0,7 0-1 0,-8 0 0 0,8 0-9 0,-7 0-1 16,7 0-8-16,-7 0 12 15,7 0-1-15,-7 0-1 0,0 0 0 0,7 0 0 0,0 0 9 0,-7 0 1 16,0 0 1-16,0 6 0 15,7-6 2-15,-7 0 0 0,7 0 0 0,-7 6 0 0,0-6-11 0,0 0-3 16,7 0 0-16,-7 6 0 0,3-6-9 16,-3 6 0-16,0-3 0 0,0-3 0 0,0 3 0 0,0 2 0 15,3 1 0-15,-3-3 0 16,0 3 0-16,0 0 0 0,4 0 0 0,-4 0 0 0,0 0 0 0,3 5 0 16,-3-8 0-16,0 3 0 15,3 0 0-15,1 0 0 0,-4 3 0 0,3 0 0 0,1 2 0 0,-1-5 0 0,4 0 0 0,-3 0 0 16,3 3 0-16,0-3 0 0,-4 6 0 15,4-7 0-15,0-5 0 0,0 12 0 0,0-6 0 0,4 0 0 16,-1-3 0-16,-3 9 0 0,4-9 0 0,-1 5 0 16,1-2 0-16,-1 0 0 0,4 6 8 0,1-12-8 15,-5 6 0-15,4 3 0 0,0-6 0 0,0-1 0 16,-7-2 0-16,7 0 0 0,-3 3 0 0,3 0 0 16,0-3 8-16,0 3-8 0,-3-3 0 0,3 3 8 15,-4 0-8-15,-3-3 8 0,7 3-8 0,0 0 8 16,-3-3-8-16,-4 0 0 0,7 0 0 0,-7 0 0 0,0 0 0 15,3 0 8-15,4 0-8 0,0-3 0 16,-7 3 9-16,4-3-9 0,-4 3 10 0,0 0-10 0,4-3 0 16,-4 3 0-16,3 0-11 0,-3 0 11 15,0 0-45 1,0 0-2-16,4-3 0 0,-4 3 0 0,3-3-37 0,1 0-7 0,-1 0-1 0</inkml:trace>
  <inkml:trace contextRef="#ctx0" brushRef="#br0" timeOffset="-74147.866">31898 10433 562 0,'0'0'24'16,"0"0"-24"-16,0 0 61 0,0 0 8 16,0 0 2-16,0 0 0 0,-7 0-39 0,7 0-8 0,0 0-2 0,-7 6 0 15,7-6-22-15,-7 3 8 0,7-3-8 0,-7 2 0 16,7-2 8-16,0 0-8 0,0 0 10 16,-4 6-10-1,4-6 11-15,-7 6-11 0,4 0 12 0,-4 0-12 0,7-6 12 0,-4 6-12 0,1 0 12 0,3-6-12 16,0 0 12-16,0 0-4 0,0 0 0 0,0 0-8 15,0 0 13-15,0 0-4 0,0 0-1 0,0 0 0 16,0 0-8-16,0 0 8 0,0 0-8 0,0 0 8 16,3 6 0-16,-3-6 0 0,7 0 0 0,-7 0 0 15,0 0-8-15,0 0 10 0,0 0-10 0,4 3 10 16,-4-3 12-16,3 5 2 0,-3-5 1 0,0 0 0 16,0 0 23-16,0 0 5 0,0 0 1 0,0 0 0 15,0 0-15-15,0 0-3 0,4-5-1 0,-4 5 0 16,0-9 17-16,0 3 4 0,0 0 1 0,0 0 0 0,-4 0-17 15,4 6-3-15,0 0-1 0,-3-6 0 0,3 6-23 16,-7-3-5-16,3-2 0 0,1-4-8 16,3 9 0-16,0 0 0 0,-7 0 0 0,0 0 0 0,7 0 8 15,0 0-8-15,0 0 0 0,0 0 0 16,-7 6 0-16,7-6-9 0,-7 3 1 0,7-3 0 16,0 0 8-16,-8 2 0 0,8-2 0 0,0 0 0 15,0 9-28-15,0-9-3 0,-3 9-1 0,3-9 0 16,0 0 19-16,3 6 3 0,1 0 1 0,-4-6 0 0,7 0 9 0,-3 6 0 15,-1-6 0-15,-3 0 0 0,0 0 0 0,0 0 0 16,0 0 0-16,0 0 0 0,0 0 0 0,0 0 12 16,0 0-2-16,0 0-1 0,0 0 19 0,0 0 3 15,0 0 1-15,0 0 0 0,0 0-14 0,0 0-2 0,0 0-1 0,0 0 0 16,0 0-7-16,0 0 0 0,0 0-8 0,0 0 12 16,0 0-12-16,0 0-8 0,0 0 8 0,0 0-13 31,0 0-79-31,0 0-15 0,0 0-3 0,0 0-602 0</inkml:trace>
  <inkml:trace contextRef="#ctx0" brushRef="#br0" timeOffset="-51841.38">7059 9013 850 0,'0'0'17'0,"0"0"6"0,-7 0-23 0,0 6 0 0,0-3 0 0,3 5 0 15,-10-2 0-15,7 6 0 0,-3 0 0 0,-1-3 0 16,0 5 23-16,1 1 0 0,-1-3 0 0,1 3 0 16,3-7-37-16,0 1-7 0,0 3-2 0,0-6 0 15,3 0 70-15,4-6 13 0,0 0 4 0,-4 6 0 16,4-6-52-16,0 0-12 0,0 0 0 0,0 0 0 16,0 0 54-16,0 0 8 0,0 0 2 0,0 0 0 15,0 0 0-15,0 0 0 0,0 0 0 0,0 0 0 16,0 0-52-16,0 0-12 0,0 0 0 0,4 5 0 15,-4 1 0-15,0-3 0 0,0-3 0 0,4 6 0 16,-4 0-20-16,0 0-6 0,0 6-2 0,-4-1 0 16,4-5 45-16,-4 6 9 0,1 0 2 0,3 3 0 0,-4-4-42 15,1 1-8-15,-1 0-2 0,-6-3 0 0,6 2 24 0,1 1 0 0,3-6 0 16,-4 0 0-16,4 6 0 0,0-12 0 16,0 6 0-16,0-6 0 0,0 0 0 0,0 0 0 0,0 0 0 0,0 0 0 15,0 5 10-15,0-5 0 0,7 3 0 0,-7-3 0 16,0 0 2-16,4 3 0 0,6-3 0 15,-3 0 0-15,-3-3 1 0,-1 0 1 0,5 0 0 0,-1 1 0 16,3-4-22-16,-3-6-5 16,4 6-1-16,-4 0 0 0,0-3 22 0,0 0 5 15,0-2 1-15,0 2 0 0,-3-3-26 0,3 0-4 0,-4-2-2 0,1-1 0 32,-1 6-12-32,1-3-2 0,-1 1-1 0,4-4 0 15,-3 6-4-15,-4 0-1 0,0 3 0 0,0 1 0 0,0-7 13 0,0 6 2 0,0 6 1 0,0 0 0 16,0 0 22-16,0 0-11 0,0 0 11 0,0 0-8 15,0 0-16-15,0 0-2 0,0 0-1 0,0 0 0 16,0 0 50-16,0 0 9 0,0 0 3 0,0 0 0 16,0 0-6-16,0 0-1 0,0 0 0 0,-11-6 0 15,11 6 4-15,-3-3 0 0,3-3 0 0,0 0 0 16,0 0-16-16,0 1-4 0,0-1 0 0,0 0 0 16,0 6-12-16,0 0 0 0,-4-6 0 0,4 6 0 15,0 0 8-15,0 0-8 0,0 0 0 0,0 0 0 16,0 0 8-16,0 0-8 0,0 0 0 0,0 0 0 15,0 0 0-15,0 0 0 0,0 0 0 0,0 12 0 16,0-6 0-16,0-1 9 0,4 4-9 0,-4 0 12 16,0 0 0-16,3-3 1 0,4 6 0 0,-7-1 0 15,4-5-4-15,-1 0-1 0,-3 3 0 0,0 3 0 16,4-6 3-16,-1 5 0 0,1-5 0 0,-1 0 0 16,-3 0 1-16,4 0 1 0,-4 3 0 0,4-3 0 15,-1-1-13-15,1 7 9 0,-1-6-9 0,1 0 8 0,-1 6-8 0,1-6 0 0,-1-1 0 16,1 1 0-16,-1 3 0 0,1-9 0 15,-1 6 0-15,-3-6 0 0,4 6-15 0,-4-6-5 16,3 0 0-16,-3 0-1 16,4 6-32-16,-1 0-7 0,1-6 0 0,-4 0-1 15,0 0-23-15,4-6-5 0</inkml:trace>
  <inkml:trace contextRef="#ctx0" brushRef="#br0" timeOffset="-51407.896">7211 9022 850 0,'0'14'17'0,"0"-14"6"0,-4 12-23 0,4-6 0 0,0 0 0 0,0-3 0 15,-3 3 107-15,3 5 17 0,0-5 3 0,0 0 1 16,0-6-52-16,0 12-9 0,0-6-3 0,0 0 0 15,0 3-51-15,0-4-13 0,0-5 0 0,0 9 0 16,0-3 29-16,0-6 3 0,0 9 1 0,0-3 0 16,0 6-23-16,0-7-10 0,3 4 8 0,-3-3-8 15,0 3 0-15,4-3 0 0,-4 3 0 0,0-3 0 32,3 5-24-32,-3-5-11 0,0 3-1 0,0 6-1 0,0-6-22 0,4 2-4 0,-1-5-1 15,-3 0 0-15,4 0-10 16,-1 0-2-16,-3-6-1 0</inkml:trace>
  <inkml:trace contextRef="#ctx0" brushRef="#br0" timeOffset="-51084.382">7176 8728 1094 0,'0'0'46'0,"0"0"-37"15,0 0 44-15,0 0 9 0,0 0 2 0,0 0 0 16,0 0-52-16,0 0-12 0,0 0 0 0,0 0 0 15,0 0 28-15,0 0 2 0,0 0 1 0,0 0 0 16,-4-6-18-16,4 6-3 0,0 0-1 0,-4-6 0 31,4-3-39-31,0 6-8 0</inkml:trace>
  <inkml:trace contextRef="#ctx0" brushRef="#br0" timeOffset="-50141.085">7497 8845 608 0,'0'0'12'0,"0"0"4"0,0 0-16 0,-4 6 0 0,0 0 0 15,-3 0 0 1,7-6 36-16,0 0 5 0,-3 6 1 0,3-6 0 0,0 0-32 0,-4 3-10 0,4-3 0 0,0 0 0 15,0 0 0-15,0 0 0 0,0 0 0 0,0 0 0 16,0 0 23-16,0 0-3 0,0 0 0 0,0 0 0 16,0 0 34-16,0 0 6 0,0 0 2 0,0 0 0 15,0 0 3-15,0 0 1 16,0 0 0-16,0 0 0 16,0 0-22-16,0 0-5 0,0 0-1 0,0 0 0 0,0 0 15 0,0 0 3 0,0 0 1 0,0 0 0 15,0 0-9-15,-3 3-1 0,-1-3-1 0,4 0 0 16,-7 0-18-16,7 0-4 0,0 0-1 0,-7 0 0 15,4-3-23-15,-4 3 9 0,0 0-9 0,3 3 0 16,-3-3 0-16,0 3 0 0,0 0 0 0,3 2 0 16,-3-2 0-16,7-3 0 0,-10 3 0 0,3 3 0 15,3 3 0-15,-3-3 0 0,4 0 0 0,-1 0 0 16,0-6 0-16,1 11 0 0,-1-5 0 0,1 0-9 16,-1 0 9-16,1 0 0 0,3-6 0 0,0 9 0 15,-4-3 0-15,4-6 0 0,0 0 0 0,0 5 0 16,0-5 0-16,0 6 0 0,0-6 0 0,4 12 0 15,-4-12 0-15,0 3 0 0,0-3 0 0,3 3 8 16,1 3-8-16,-4 0 12 0,3 0-4 0,1 2 0 16,-4-2-8-16,0-6 8 0,0 0-8 0,0 0 8 15,3 6-8-15,1 0 0 0,0 0 0 0,-1 0 0 16,-3-6 0-16,4 3 0 0,-1 9 0 0,-3-7 0 16,0-5-11-16,4 6 11 0,-4-6-13 0,3 6 5 15,-3-6 8-15,4 6-10 0,-1 0 10 0,-3-6-10 16,0 0 10-16,7 6-8 0,-7-6 8 0,0 0-8 0,4 6 8 0,-4-6 0 15,3 9 0-15,-3-7 0 16,0-2-28-16,0 0-1 0,0 0 0 0,7 3 0 0,-7-3 29 16,7 3 0-16,-3 0 0 0,3 0 0 0,-7-3 0 0,4 6 0 0,-4-6 0 15,3 3 0-15,-3-3 17 0,4 6 10 16,3-6 1-16,-7 0 1 16,3 6-46-16,-3-6-10 0,4 6-1 0,-4-6-1 0,3 6 46 15,1-1 10-15,-4-5 1 0,0 6 1 16,3 0-29-16,-3 0 0 0,0-6 0 0,0 9 0 0,4 3 0 0,-4-6 0 0,0 5-10 15,0-5 10-15,0 0 0 0,0 3 0 0,0 3 0 0,-4-6 0 16,4-6-24-16,0 0 1 0,0 0 0 0,0 0 0 16,-3 5 23-16,-4 1 0 0,7-6 0 0,-7 0 0 15,0 6 20-15,0-6 8 0,0 6 1 0,-1-6 1 16,5 0-22-16,-4 0-8 0,3-6 0 0,-3 6 0 16,-3-6 0-16,3 6 0 0,-4-6 0 0,4 1 0 15,-4-1-22-15,4-3-10 0,0 6-3 0,0-3 0 16,0 3-41-16,7 3-8 0,0 0-1 0</inkml:trace>
  <inkml:trace contextRef="#ctx0" brushRef="#br0" timeOffset="-17807.36">6904 9548 190 0,'0'0'8'0,"-14"0"-8"16,7 0 60-16,3 0 10 0,-3 9 2 0,4-6 1 16,-4 2 2-16,-1-2 0 0,5 0 0 0,3-3 0 15,-7 3-29-15,3 0-6 0,4-3 0 0,0 6-1 16,0-6-7-16,0 9-2 0,4-3 0 0,-4-6 0 16,0 0 9-16,0 0 1 0,0 0 1 0,0 0 0 15,0 0-6-15,0-12-2 0,7 3 0 0,-4 3 0 16,5 0-23-16,2-2-10 0,1 5 8 0,-1-3-8 15,8-6 0-15,-11 6 0 0,7 0 0 0,0 0 0 16,4 6 0-16,-4 6 0 0,4 0 0 0,-1 0 0 16,1 6 0-16,-4-6 0 0,0 3 0 0,4-1 0 15,-4 1 0-15,3 9-11 0,-2-6 11 0,-1-1-12 16,3 1-18-16,-10 9-4 0,4-10-1 0,3 1 0 16,-3-3-19-16,3 0-4 0,0-6-1 0</inkml:trace>
  <inkml:trace contextRef="#ctx0" brushRef="#br0" timeOffset="-15208.933">17194 9839 752 0,'-14'12'16'0,"14"-12"3"0,-3 0-19 0,-4 6 0 0,7-6 0 0,0 0 0 15,0 0 67-15,0 0 9 0,0 0 3 0,0 0 0 16,0 0-12-16,-7 0-3 0,7 0 0 0,0 0 0 15,-4-6-16-15,1 6-3 0,-1-6-1 0,4 6 0 16,0-6-23-16,0 6-5 0,0 0 0 0,0 0-1 16,0 0-15-16,0 0 0 0,0 0 0 0,0 0 0 15,0 0-8-15,0 0 8 0,0 0-12 0,0 0 12 16,0 0-8-16,0 6 8 0,4 0 0 0,-4 5 0 16,3 1-8-16,-3 0 8 0,4-3 0 0,-4 3 0 15,3-1-8-15,1-2 8 0,-1-3 0 0,4 3 0 16,0-3 0-16,4-3-8 0,-1 0 8 0,1-1 0 15,3-2 0-15,4-2 0 0,3-1 8 0,0 0-8 16,0-6 0-16,4-3 8 0,3-3-8 0,4-2 0 16,-4 2-21-16,7-3-7 0,1 1-2 0,3 2 0 15,-1-6-51-15,1 7-11 0,0-4-1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0T15:17:41.43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T" name="resolution" value="1" units="1/dev"/>
        </inkml:channelProperties>
      </inkml:inkSource>
      <inkml:timestamp xml:id="ts1" timeString="2025-02-20T15:18:37.568"/>
    </inkml:context>
  </inkml:definitions>
  <inkml:trace contextRef="#ctx0" brushRef="#br0">2427 3401 782 0,'0'0'33'0,"-3"-6"-33"15,3 6 97-15,0-6 13 0,0 6 2 0,0 0 1 16,0 0-20-16,0 0-4 0,0 0-1 0,0 0 0 16,0 0-63-16,-4 6-13 0,4 6-2 0,4 8-1 15,-4-2 57-15,3 5 11 0,-3 10 3 0,4-4 0 16,-1 3-44-16,4 1-9 0,0 8-2 0,0-9 0 16,0-2-9-16,0-4-1 0,0-8-1 0,-3 5 0 15,3-5-4-15,0 2-1 0,-3-2 0 0,3-6 0 16,0 3-9-16,-7 2 0 0,3-5 0 0,-3 0 0 15,4 5 0-15,-4-11 0 0,0 9 0 0,0-9 0 16,0-6 0-16,0 0 0 0,0 0 0 0,0 0 0 16,0 0-20-16,-4 6-5 0,1 0-2 0,3-6 0 15,0 0-161-15,0 0-33 0</inkml:trace>
  <inkml:trace contextRef="#ctx0" brushRef="#br0" timeOffset="496.374">2399 3365 1314 0,'-7'0'37'0,"7"0"8"16,0 0-36-16,0 0-9 0,-4-5 0 0,4 5 0 15,0 0 78-15,0 0 14 0,0 0 2 0,0 0 1 16,0 0-23-16,4-3-4 0,3-3 0 0,3 0-1 16,1-6-30-16,0 6-5 0,6 0-2 0,4 0 0 15,1 1-30-15,9-1 0 0,-2-3 0 0,-1 0 0 16,7 6 28-16,4 3 0 0,-7 0 0 0,6 0 0 15,1 0-44-15,-3 0-10 0,-1 0-2 0,-3 3 0 16,-1 3 28-16,-2 0 0 0,-8 6 0 0,0-1 0 16,-4-5 0-16,1 0 0 0,0 9 0 0,-8-3 0 15,1 5 0-15,-4 1 0 0,-3-1 0 0,-1 10 0 16,-3-9 22-16,0 5 10 0,-7-2 1 0,7 8 1 16,-11-8-3-16,-3 8-1 0,-3-5 0 0,-1 2 0 15,0 0-30-15,-3 4-21 0,-3-7 3 0,6 4 1 0,-3-10 27 16,-4 1 6-16,7-3 0 0,1 2 1 0,-4-5-17 0,6 0-12 15,-2-6 1-15,-4 0 1 0,3 0 10 0,-3-6-8 0,3 0 8 16,-3-6-8 0,10 0-34-16,-3 6-6 0,0-6-2 0,0 0 0 0,4 0-165 15,6-11-33-15</inkml:trace>
  <inkml:trace contextRef="#ctx0" brushRef="#br0" timeOffset="1036.223">3203 3686 1272 0,'0'0'26'0,"4"6"7"16,-1 0-33-16,4 0 0 0,4 11 0 0,-1-11 0 0,1 3 54 16,-4-9 4-16,7 0 1 0,0 0 0 0,-3-6-12 0,0 3-3 15,3 0 0-15,0 0 0 0,0-9-12 0,4 1-4 16,-4-1 0-16,3 0 0 0,-3-3-11 0,-3 10-2 0,0-7-1 0,-1 6 0 15,1-6-14-15,-4 0 0 0,3 4 0 0,-6 2 0 16,3 0 0-16,-7-6 0 0,0 0 0 16,0 1 0-1,-4 5 0-15,1-3 0 0,-1 3 0 0,-3 0 0 0,0 0 0 0,0 0 0 0,-3 0 0 0,-1 6 0 16,4 0 26-16,-7 0 2 0,3 6 1 0,-10 0 0 16,3 0-29-16,1 3 8 0,-4 3-8 0,-1-1 0 15,1 7 0-15,-3-3 0 0,-1 2 0 0,4 7 0 16,0-6-10-16,3 8 10 0,0-8-8 0,-3 8 8 15,11-2-24-15,3 5 1 0,3-3 0 0,4-2 0 16,4-3 75-16,3 2 14 0,3 1 3 0,4-7 1 16,4-2-17-16,0 3-3 0,6-7-1 0,1 1 0 15,0-6-11-15,3-3-2 0,-7-3-1 0,7 3 0 16,-3-3-49-16,0 0-10 0,-1 0-1 0,-3-3-1 16,1 3-133-16,-5 0-26 0</inkml:trace>
  <inkml:trace contextRef="#ctx0" brushRef="#br0" timeOffset="2072.382">4420 3680 851 0,'0'0'36'0,"0"-6"-36"15,4-6 109-15,-1 4 15 16,-3 2 4-16,0 0 0 0,0-6-52 0,0 6-11 0,0 0-1 0,-3 0-1 15,3 6 1-15,0 0 1 16,0 0 0-16,-4-8 0 0,4 2-1 0,-3 0 0 16,-4 0 0-16,0 0 0 0,0 0-51 0,-7 0-13 15,3 6 0-15,0 0 0 16,1 0 0-16,-1 0 0 0,1 0 0 0,-5 0 0 0,1 0 0 0,4 0 0 0,-8 0 0 0,0-6 0 16,1 12 0-16,3-6 0 0,0 6 0 0,-4 0 0 15,4 6 0-15,3-3 0 0,-6 8-12 0,-1 1 12 16,7 0-24-16,1 2 1 0,-4-2 1 0,7-1 0 15,0 1 1-15,3-3 0 0,4-4 0 0,0 7 0 16,4-6 10-16,-1 3 3 0,1 2 0 0,3-5 0 16,0 0 8-16,0-3 0 0,3 2 0 0,1 1 0 15,7-6 0-15,-8 6 0 0,1-6 0 0,3-6 11 16,4 0 6-16,-4 0 2 0,0-12 0 0,3 6 0 16,1 0 1-16,-4 0 1 0,0 6 0 0,-3-6 0 15,3-3-6-15,0 7-2 0,0-1 0 0,-3-9 0 16,3 6-13-16,-3-12 0 0,6-2 0 0,-10 8 0 15,4 0 0-15,-8 0 0 0,-3 12 0 0,4-11 0 16,-1 5 54-16,1-3 8 0,3 3 2 0,-4-6 0 16,-3 1-64-16,4 5-15 0,-4 0-1 0,0 0-1 15,0 0 27-15,0 6 6 0,0-6 0 0,0 6 1 16,0 0-17-16,0 0 0 0,0 0 0 0,7 6 0 16,-3 0 0-16,-1 6 0 0,1-6 0 0,-1 11 0 15,4 4 0-15,0 8-14 0,-3-2 2 0,3 8 1 16,0-3 11-16,3-2-8 0,5-1 8 0,-8 9-8 15,0-5 8-15,0 2 11 0,-4-3-3 0,8 6 0 0,-8-2 0 0,4-1-8 16,1 3 12-16,-1-5-4 0,-4 2-8 0,1-3 0 0,3 4 0 0,-4-10 0 16,1 3 0-16,-4-11 0 0,3 3 0 15,-3-10 0-15,4 7 0 0,-4-3 0 0,3-4 0 0,-3 1 0 16,0 6 0-16,4-12 0 0,-4 5 0 0,0-2 0 16,0-9 0-16,0 0 0 0,3-11 0 0,-6 2 0 15,3-9 0-15,0 0 0 0,-4 1 0 0,4-4 0 16,0 4-216-16,0-7-46 15</inkml:trace>
  <inkml:trace contextRef="#ctx0" brushRef="#br0" timeOffset="2612.612">4600 3648 1337 0,'0'0'56'16,"0"0"-44"0,0 0-12-16,0 0 0 0,0 0 0 0,0 0 0 15,-3 6 53-15,-1-1 9 0,4 4 2 0,0 3 0 0,0-6-52 0,0 6-12 0,4-1 0 0,-1 4 0 16,4 3 54-16,0 5 8 15,4 1 2-15,-4 2 0 0,7 4-52 0,-3-4-12 0,-4-2 0 0,0-1 0 16,3-8 0-16,-3-3 12 16,4-1-3-16,0-5-1 15,-1 0 3-15,1-3 0 0,-1 0 0 0,1 0 0 0,-1-3 14 0,5 0 3 0,-5 0 1 0,-3 0 0 16,7-3 1-16,-3-3 0 0,0 0 0 0,3 0 0 16,-4-11-3-16,1-1-1 0,-1 3 0 0,1-2 0 15,0-7-10-15,-4 4-1 0,0 2-1 0,0-6 0 16,-7 7-2-16,7 2-1 0,-4-3 0 0,1 1 0 15,-1 2-11-15,-3-2-16 0,4-7 4 0,-4 6 1 16,0 4 11-16,-4 8 0 0,4 0 0 0,0 6 0 16,0 0 8-16,0 0-8 0,0 0 10 0,0 0-10 15,0 0 0-15,0 0 0 0,0 6 0 0,7 6 0 16,-3-4 9-16,3 10-9 0,0 6 8 0,0-7-8 16,0-2 0-16,4 2 0 0,-1-5-12 0,4 0 12 15,1 0 0-15,-1 2 13 0,-4 10 0 0,4-12 0 16,-3 8-13-16,3-2 0 0,-3-6-12 0,-4 5 12 15,3-8 0-15,-3 3 17 0,4-6-1 0,0 6-1 16,-4-7-15-16,3 1-18 0,-6-6 4 0,3 6 1 16,0-6-110-16,0 0-21 0,-4 6-5 0</inkml:trace>
  <inkml:trace contextRef="#ctx0" brushRef="#br0" timeOffset="3017.817">5274 3736 1196 0,'0'0'24'0,"0"0"8"0,0 0-32 15,0 0 0-15,4 6 0 0,-4-6 0 0,0 0 87 0,3 0 11 0,4-6 2 0,-3 6 1 16,3-6-29-16,0 6-7 0,0 6-1 0,3-6 0 16,1 0 0-16,0-9 0 0,-1 6 0 0,1 0 0 15,-1-9-51-15,1 1-13 0,0 5 0 0,-1 0 0 16,-3-6 0-16,0 0 0 0,0 4 0 0,0-4 0 15,0 0 34-15,0 6 4 0,0-6 1 0,-3-2 0 16,0 8-29-16,-1-6-10 0,-3 0 0 0,0 6 9 16,0-5-9-16,0 5 0 0,-3-3 0 0,-1 6-11 31,4 3-21-31,-14-3-5 0,7 3-1 0,-7 3 0 0,3 0 38 0,4 3 0 0,-3 3 0 0,-5 2 0 16,5 1 0-16,-1 6 0 0,1-4 0 0,-4 10 0 15,3-6-14-15,0-4 5 0,1 10 1 0,3-6 0 16,3 5 17-16,1 3 4 0,3-2 1 0,0 2 0 15,3-2 35-15,4-6 7 0,0-4 2 0,4 4 0 16,3-6 5-16,-3-1 1 0,3 1 0 0,0 3 0 16,7-9-52-16,0 6-12 0,-3-1 0 0,3-5 0 15,0-6 0-15,0 0 0 0,4 0 0 0,-7 0 0 16,-1-6-95-16,1-5-21 0,0 5-5 0</inkml:trace>
  <inkml:trace contextRef="#ctx0" brushRef="#br0" timeOffset="3934.507">6544 3721 1378 0,'0'0'28'0,"0"0"8"0,0 0-28 0,0 0-8 0,-4-6 0 0,4 6 0 16,0 0 111-1,0 0 21-15,-3 6 4 0,-1-3 0 0,4-3-50 0,0 0-10 0,-3 6-3 0,3-6 0 16,0 0-27-16,0 0-6 0,0 0 0 0,0 0-1 15,0 12-13-15,3-1-2 0,1 13-1 0,-4-3 0 16,7-4-3-16,0 7 0 0,4 2 0 0,-4-8 0 16,3 8-5-16,1-2-2 0,-1-1 0 0,1 1 0 15,-4 2 2-15,4-2 0 0,-1-4 0 0,1 4 0 16,-1 2 1-16,-6-2 0 0,0-1 0 0,3 4 0 16,-4 8-4-16,1-3 0 0,-1-2 0 0,-3 8 0 15,4-8-12-15,-4-4 9 0,3 3-9 0,-3-8 8 16,0 2-8-16,0 1 0 0,-3-9 0 0,-1 2 8 15,4 7-8-15,0-12 0 0,-3 2 9 0,-1 4-9 16,4-6 11-16,-3-1-3 0,-4-5 0 0,3 3 0 16,0 3-8-16,-6-6 10 0,-1 0-10 0,1 0 10 15,-1-6-10-15,1 0 0 0,-5 0 9 0,1 0-9 16,4 0 0-16,-4-12 0 0,-4 6 0 0,7-9 0 16,-10 3 0-16,0 7 0 0,3-7 0 0,-6 0 0 15,6 0 0-15,0-8 0 0,-6 2 0 0,6-5 0 16,4-4 0-16,0 4 0 0,3-7 0 0,1 4 0 15,3-1 0-15,0-2 0 0,3 5 0 0,8-8 0 16,-1 8 0-16,1-2 0 0,6 3 0 0,4 5 0 16,4-3-47-16,3 4-13 0,7-1-4 0,-3 3 0 0,0 9 52 15,3 3 12-15,-3 3 0 0,3-2 0 0,-10 2 0 0,3-6 0 16,0 6 0-16,0-6 0 0,-3 6-17 0,-4-6-1 0,3 6 0 16,-6 0 0-1,3 0-53-15,-3-6-10 0,3 6-3 0,-4-6 0 16,1 0-107-16,-7 6-21 0,-1-6-5 0</inkml:trace>
  <inkml:trace contextRef="#ctx0" brushRef="#br0" timeOffset="4314.024">6378 3468 1579 0,'0'0'32'0,"0"0"10"0,0 0-34 0,0 0-8 0,0 0 0 0,0 0 0 16,0 0 100-16,0 0 17 0,0 0 4 0,0 0 1 16,0 0-94-16,0 0-18 0,0 0-10 0,0 0 10 31,0 0-110-31,7-6-21 0,-3 6-5 0</inkml:trace>
  <inkml:trace contextRef="#ctx0" brushRef="#br0" timeOffset="4867.01">6735 3692 1690 0,'0'12'48'0,"3"-7"11"15,1 7-47-15,-1-6-12 0,4 3 0 0,0-9 0 16,0 6 75-16,7-6 13 0,-3 6 2 0,3-6 1 0,-3-6-73 16,-1 0-18-16,4-3 0 0,-3 3 0 15,3-6 48-15,-3 7 5 0,3-1 2 0,3 0 0 0,-6 0-37 0,0 0-7 0,-1 0-2 0,1-6 0 16,-1 4-9-16,-3 2 0 0,0-6 0 0,-3 0 0 16,-1 0 30-16,1 6 4 0,-4 1 1 0,0-1 0 15,0 3-5-15,-4-3-1 0,4 0 0 0,-3 0 0 16,-1 0-29-16,1 0 0 0,-4-5 0 0,3 11 0 15,-3-6 0-15,-3 3 0 0,-1 0 0 0,1 3 0 16,-1 3-9-16,0-3-8 0,-6 9-2 0,6-3 0 16,-3-1-21-16,3 1-4 15,4 6 0-15,-3 0-1 0,-1 0 36 0,1 8 9 0,-1-8 0 0,0 6 0 16,4 2 0-16,0-2 0 0,0-1 0 0,0 1 0 16,7-3 0-16,0 2 0 0,4-5 0 0,-1 0 0 15,11 8 40-15,-7-2 11 0,8 0 1 0,2 2 1 16,1-2 18-16,3 0 3 0,0-1 1 0,7-2 0 15,-10-9-60-15,10-6-15 0,-3 6 0 0,3-6 0 16,-3 0 0-16,-4 6 0 0,0-6 0 0,0 0 0 16,1 0-25-16,-5 0-5 0,1-6-1 0</inkml:trace>
  <inkml:trace contextRef="#ctx0" brushRef="#br0" timeOffset="18482.606">3415 3248 884 0,'0'0'24'16,"0"0"8"-16,0 0-32 0,0 0 0 0,0 0 0 0,0 0 0 15,0 0 98-15,0 0 14 0,0 0 2 0,0 0 1 16,0 0-55-16,0 0-12 0,0 0-1 0,0 0-1 16,0 0 20-16,0 0 4 0,0 0 1 0,0 0 0 15,0 0-7-15,0 0-2 0,0 0 0 0,0 0 0 16,0 0-17-16,-11 0-3 0,1 6-1 0,-4-6 0 16,3-6-11-16,0 6-2 0,1 0-1 0,-4 0 0 15,0 0-15-15,0-6-2 0,3 0-1 0,-7 3 0 16,4 0-9-16,-3-3 0 0,2 3 0 0,1-8 0 0,4 5 0 0,-4-6 0 15,3 0 0-15,4 0 0 0,-4 4 0 0,4 2 0 0,0-6 0 16,4 0 0-16,-1 6 16 0,4 0 2 0,0 1 0 16</inkml:trace>
  <inkml:trace contextRef="#ctx0" brushRef="#br0" timeOffset="21262.835">8237 3315 725 0,'0'0'31'0,"0"0"-31"16,4-5 84-16,-4 5 10 0,3-6 2 0,-3 6 1 16,0 0-26-16,0 0-6 0,0 0-1 0,0 0 0 15,0 0 0-15,0-6 0 0,0-6 0 0,0 3 0 16,4 3 0-16,-4 0 0 0,3-5 0 0,1 5 0 15,-4-6-51-15,0 6-13 0,-4 3 0 0,1-3 0 16,-1 6 43-16,-3-11 5 0,0 5 2 0,-3 6 0 16,-1-12-8-16,1 12-2 0,-5-6 0 0,1 6 0 15,0-6-25-15,0 6-6 0,0-6-1 0,0 6 0 16,0 6-8-16,-4-6 8 0,0 6-8 0,4 0 8 16,0 0-8-16,0 0 0 0,0 0 0 0,3 5 0 15,1-5 0-15,-1 0 0 0,1 9 0 0,-1-9 0 16,4 5-33-16,-3 1-3 0,2-3 0 0,1 9 0 15,4-1 69-15,-1-5 14 0,1 9 2 0,-1-4 1 16,4 7-27-16,0-1-6 0,4 10-1 0,-4-10 0 16,7 10 3-16,-4-7 0 0,8 3 0 0,-4 1 0 15,0 8-2-15,4-9 0 0,-1 10 0 0,1-1 0 0,-1-3 4 16,1-3 1-16,0-2 0 0,-4 2 0 0,3-8-14 0,-10-1-8 16,7-2 8-16,-3 2-8 0,-1 1 27 0,1 8 1 15,-1-5 0-15,1 2 0 0,-4 0-20 0,0-2-8 0,-4-4 8 16,4-5-8-16,-3-3 9 0,-1 2-9 15,1 1 10-15,-1-9-10 0,1 8 0 0,-1 1 8 16,-3-6-8-16,4 3 0 16,-1-4-28-16,4-11-8 0,0 0-1 0,0 0-1 15,0 0-11-15,-7 0-3 0,7 0 0 0,-3-6 0 0,-5 4-154 16,5-1-31-16,-4-3-7 0</inkml:trace>
  <inkml:trace contextRef="#ctx0" brushRef="#br0" timeOffset="21552.519">7743 3939 1579 0,'0'0'32'0,"0"0"10"16,0 0-34-16,0 0-8 0,4 0 0 0,3 0 0 15,4-6 104-15,6 0 20 0,-6 0 3 0,6 0 1 16,5 0-76-16,2 3-14 0,5-3-3 0,-1 1-1 16,0-7-15-16,0 6-3 0,0 0-1 0,4 0 0 15,-11 0-15-15,4-5 0 0,0 8 0 0,-4-9 0 16,0 6-34-16,0 0-13 0,-3 0-2 0,0-6-1 16,-1 12-11-16,-3-5-3 0,0 5 0 0,-3-6 0 15,-4 3-102-15,4 0-21 0</inkml:trace>
  <inkml:trace contextRef="#ctx0" brushRef="#br0" timeOffset="21836.926">8347 3742 1337 0,'0'0'28'0,"0"0"6"0,0 0-34 0,0 0 0 0,-4-6 0 0,4 6 0 15,0 0 58-15,0 0 5 0,0 0 1 0,0 0 0 16,0 0 29-16,0 0 7 0,0 0 0 0,0 0 1 15,0 6-48-15,4 0-9 0,-4 5-3 0,3 1 0 16,1 6 2-16,-1 2 0 0,4 4 0 0,-3-7 0 16,-1 4-11-16,4-3-1 0,-3-1-1 0,0-5 0 15,-1 3-12-15,4 2-2 0,-3 1-1 0,-1-6 0 16,4 8-15-16,-3-8 11 0,-1 0-11 0,1 3 10 16,-4-4-10-16,3-5 0 0,-3-6 0 0,4 6 0 15,-4-6 0-15,0 0 0 0,0 0-12 0,0 0 12 16,0 0-52-16,0 0-2 0,3 6-1 0,-3-6 0 15,0 0-128-15,4-6-25 0,-1-6-6 0</inkml:trace>
  <inkml:trace contextRef="#ctx0" brushRef="#br0" timeOffset="22157.846">8304 3545 1314 0,'0'0'37'0,"0"0"8"0,0 0-36 0,0 0-9 0,0 0 0 0,0 0 0 16,0 0 53-16,0 0 9 0,0 0 2 0,0 0 0 15,0 0 23-15,0 0 5 0,0 0 0 0,0 0 1 16,0 0-39-16,0 0-8 0,0 0-2 0,-7 12 0 15,7-12-17-15,0 0-4 0,-7 0-1 0,7 0 0 16,0 0-6-16,0 0 0 0,0 0-1 0,0 0 0 16,0 0-15-16,0 0 9 0,0 0-9 0,0 0 8 15,0 0-8-15,0 0-12 0,-7 0 2 0,7 0 1 16,0 0-48-16,0 0-10 0,0 0-1 0</inkml:trace>
  <inkml:trace contextRef="#ctx0" brushRef="#br0" timeOffset="22766.029">8424 3798 1314 0,'0'0'37'0,"0"0"8"0,-3-6-36 16,-1 3-9-16,4 0 0 0,0 3 0 0,0 0 104 0,0 0 20 0,0 0 3 0,0 0 1 16,4 0-103-16,3 0-25 0,0 3 0 0,0 6 0 15,0-4 56-15,0 13 7 0,0 0 1 0,0 2 0 16,4-2-52-16,-4-6-12 0,0 5 0 0,0-5 0 15,-4 3 31-15,5-3 3 0,-1-1 1 0,0 1 0 16,-4-6-12-16,1 9-3 0,-1-4 0 0,1-5 0 16,-1 0-8-16,-3-6-3 0,0 0 0 0,0 0 0 15,0 0-9-15,0 0 0 0,0 0 0 0,0 0 0 16,0 0 40-16,0 0 5 0,0 0 2 0,0 0 0 16,4 0-26-16,-1-6-5 0,1 0 0 0,-1-5-1 15,-3-4-15-15,0 3 0 0,0 0 0 0,0-5 0 16,0-4 0-16,0 4-8 0,0-7-1 0,4-2 0 15,-4 8-5-15,3 6-1 0,4-5 0 0,-3 2 0 16,0 3 15-16,-1-6 0 0,4 7 0 0,-3-4 0 16,3 3-34-16,-4 6-4 0,4 1-1 0,0 5 0 15,4-6 63-15,-4 6 12 0,4 6 2 0,-1-6 1 16,1 5-27-16,-4 10-12 0,3-3 10 0,-3 0-10 0,4 5 0 16,-4-5 8-16,0 3-8 0,0 2 0 0,0 1 0 0,0 0 0 15,4-4 8-15,-4 4-8 0,0-6 0 16,0 5 0-16,0-8 0 0,0 3 0 0,0-6 15 0,-3 6 0 0,-1-1 0 15,1-5 0-15,-4 0-15 0,0-3 0 16,0 3 8-16,0-6-8 0,0 12 0 0,0-12 0 0,0 0 0 16,0 0 0-16,0 0-17 0,0 0-7 0,0 0 0 0,0 0-1 15,0 0-114-15,0 0-22 16,0 0-5-16</inkml:trace>
  <inkml:trace contextRef="#ctx0" brushRef="#br0" timeOffset="52342.31">8943 3668 1431 0,'-7'6'29'0,"7"-6"9"16,0 0-30-16,0 0-8 0,-4-6 0 0,4 6 0 16,-7-6 111-16,7 6 21 0,-7 0 4 0,7 0 0 15,0 0-51-15,0 0-10 0,0 0-3 0,0 0 0 16,0 0-26-16,0 0-6 0,0 0 0 0,0 0-1 15,0 0-17-15,0 0-3 0,-3 6-1 0,3 6 0 0,-4-6-1 0,4 0 0 0,-3 6 0 0,3-1 0 16,3-2-4-16,1 3-1 0,-1 0 0 0,1 5 0 16,3-5 0-16,-4 3-1 0,1 2 0 0,3 1 0 15,-4-6-2-15,1-1 0 0,0 4 0 0,3-3 0 16,-4 0-9-16,4-1 10 0,-3 1-10 0,-1 3 10 16,1-3-10-16,-1-6 0 0,1 5 0 0,-1-5 8 15,1 0-8-15,-4 0 0 0,0-6 0 0,0 0 0 16,0 0-20-16,0 0-7 15,0 0-1-15,0 0 0 0,0 0-79 0,3-3-16 0,1 0-3 0</inkml:trace>
  <inkml:trace contextRef="#ctx0" brushRef="#br0" timeOffset="52644.221">8865 3545 1792 0,'0'0'51'0,"0"0"10"16,0 0-49-16,0 0-12 0,0 0 0 0,0 0 0 15,0 0 69-15,-3-3 11 0,3-3 3 0,0 6 0 16,0 0-49-16,0 0-10 0,0 0-1 0,0 0-1 0,0 0-9 0,0 0-1 15,0 0-1-15,0 0 0 0,0 0 11 0,0 0 2 0,-4-3 1 0,-3 0 0 16,7 3-25-16,-3 0-16 0,-4 0 3 0,0 0 0 16,7 0 13-16,0 0 0 0,0 0 0 0,0 0 0 31,0 0-156-31,0 0-29 0,0 0-6 0</inkml:trace>
  <inkml:trace contextRef="#ctx0" brushRef="#br0" timeOffset="53134.916">9024 3753 1474 0,'-3'0'62'16,"-5"6"-50"-1,5 0 90-15,-1 0 18 0,1 6 3 0,3-6 1 16,0 3-51-16,0 2-9 0,0 1-3 0,3-6 0 16,1 6-24-16,3-3-5 0,-3 2 0 0,3 1-1 15,0 0 1-15,3 0 1 0,-3 2 0 0,0-2 0 16,4 0-10-16,-4 0-3 0,0-1 0 0,4-5 0 16,-4 0-4-16,0 3 0 0,-4-3-1 0,1 0 0 15,3 5-6-15,-7-11-1 0,3 0 0 0,-3 0 0 16,0 0 6-16,7 6 1 0,-7-6 0 0,0 0 0 15,0 0 21-15,0 0 4 0,0 0 0 0,0 0 1 0,0 0-33 16,0 0-8-16,0 0 0 0,0 0 0 0,0-6 0 0,0 1 0 16,0-1 0-16,-3-3 0 0,3 0 0 0,-4-6 0 0,1 4 0 15,-1-7 0-15,1 0 0 0,-1-2 0 16,-3-4 0-16,4-2 0 16,-1 8-31-16,1-5-8 0,-1 2-1 0,1 9-1 0,3-11 24 0,0 8 5 0,0-3 0 0,0 7 1 15,7-1 11-15,-4 6-10 0,4-6 10 0,0 6-10 16,0 0 10-16,4 6-13 0,-1 0 5 0,5 0 8 15,-5 3-8-15,4 0 8 0,-3 3 0 0,3 0 0 16,0 0 0-16,0-6 0 0,0 6 0 16,0 0 0-16,1-6-55 0,-1 0-6 15,3 0-2-15,-6 6 0 0,3-6-103 0,-3 0-21 16,-1 0-4-16</inkml:trace>
  <inkml:trace contextRef="#ctx0" brushRef="#br0" timeOffset="53764.448">9719 3748 1337 0,'0'0'28'0,"4"-6"6"0,-1 6-34 16,-3-6 0-16,-3 6 0 0,-4-6 0 0,-1 0 109 0,1 3 15 0,0-9 4 16,-3 7 0-1,-1-1-52-15,1 0-9 0,-1 6-3 0,0-6 0 0,1 0-17 16,-1 6-4-16,-3 6-1 0,0-6 0 16,0 6-30-16,0-6-12 0,0 12 11 0,-4-7-11 0,4 7 0 0,0-6 0 0,0 3 0 0,0 3-10 15,0 5 10-15,3-5-8 0,-3 0 8 0,3 2-8 16,4 4 8-16,4 0-8 0,-1-9 8 0,4 8-8 15,0-5 8-15,4-6-12 0,-4 6 12 0,3-1-12 16,4-8 12-16,0 3 0 0,0 0 0 0,0 0 0 16,4 0 16-16,0-6 4 0,-1 0 2 0,4 0 0 15,-3 0-1-15,3 0 0 0,0-6 0 0,-3 0 0 16,-1 0-3-16,4 3-1 0,-3-3 0 0,-4 0 0 16,7 1 19-16,-3-1 3 0,-1-6 1 0,1 6 0 15,-1 0-32-15,-3 0-8 0,1-3 0 0,-1 4 0 16,0-1 0-16,0-6 0 0,-4 6 0 0,4 0 0 15,-3-6 0-15,-4 12 0 0,0 0 0 0,0 0 0 16,0 0 0-16,0 0 0 0,3 0 0 0,-3 0 0 16,0 0 0-16,0 0 0 0,0 0 0 0,0 0 0 15,0 0 0-15,0 0 0 0,0 0 0 0,0 0 0 16,0 6 0-16,0 6 0 0,4-6 0 0,-1 6 0 16,4-1 52-16,-3 4 10 0,7-3 2 0,-8 6 0 15,4-7-52-15,0 1-12 0,0 3 0 0,0-3 0 16,0 5 0-16,0-8 0 0,0 3 0 0,1 5 0 15,-1-5 0-15,-4-6 0 0,1 6 0 0,3-6 0 0,-4 8-12 16,4-8-6-16,-3 0-1 0,3 6 0 0,0-12 7 16,-4 6 0-16,4 0 1 0,-3-6 0 15,3 0-50-15,-3 0-11 0,-4 0-1 0,3 0-1 16,-3 0-165-16,4 0-33 0</inkml:trace>
  <inkml:trace contextRef="#ctx0" brushRef="#br0" timeOffset="55208.008">9924 3753 957 0,'0'0'20'0,"0"0"4"0,0 0-24 0,0 0 0 0,0 0 0 0,0 0 0 15,0 0 70-15,0 0 9 0,0 0 1 0,0 0 1 16,0 0-17-16,0 0-4 0,0 0-1 0,0 0 0 16,0 0-6-16,0 0-1 0,3 0 0 0,-3 0 0 15,0 0 0-15,0 0-1 0,0 0 0 0,0 0 0 16,0 0-7-16,0 0 0 0,0 0-1 0,0 0 0 16,4-5-1-16,-1 5 0 0,1-6 0 0,-4 6 0 15,0 0-15-15,0 0-3 0,3 0-1 0,1 6 0 16,-1-1 0-16,4 7 0 0,-3-6 0 0,-1 6 0 15,1-6-11-15,3 8-3 0,-3-2 0 0,-1 0 0 16,-3 0-1-16,4-3-8 0,-1 8 12 0,1-5-4 16,-1 0 0-16,1-1-8 0,-1-2 12 0,1 0-4 15,-1 0-8-15,-3-3 0 0,4 0 9 0,-4 0-9 16,3 5 0-16,-3-5 9 0,0 0-9 0,0-6 0 16,0 0 8-16,0 0-8 0,0 0 0 0,0 0 0 15,0 6 0-15,0-6 0 0,4 6 0 0,-4-6 0 16,0 0-30-16,0 0-6 0,0 0-2 0,0 0 0 15,0 0-85-15,0 0-17 0,0 0-3 0</inkml:trace>
  <inkml:trace contextRef="#ctx0" brushRef="#br0" timeOffset="55527.864">9920 3557 1892 0,'0'0'53'16,"0"0"13"-16,0 0-53 0,-7 5-13 0,7-5 0 0,0 0 0 16,-3 0 49-16,3 0 7 0,0 0 2 0,0 0 0 15,0 0-50-15,0 0-8 0,0 0 0 0,0 0-11 16,0 0-150-16,0 0-31 0</inkml:trace>
  <inkml:trace contextRef="#ctx1" brushRef="#br0">18464 8881 0,'0'0'16,"0"0"-1,0 0 1,0 0 0,0 0-1,0 0 1,-24-62 0,31 44-1,-7-23-15,7 3 31,-4 14-15,4 4 0,0-4-1</inkml:trace>
  <inkml:trace contextRef="#ctx0" brushRef="#br0" timeOffset="56876.509">10774 3839 874 0,'-4'-6'36'15,"-3"0"-28"1,7 6 91-16,-7-6 18 0,4 0 4 0,3 6 1 16,0 0-46-16,0 0-10 0,0 0-2 0,0 0 0 15,0 0 33-15,0 0 7 0,0 0 0 0,0 0 1 16,0 0-65-16,-7 6-14 0,3 0-2 0,1 6-1 16,3-1-23-16,0 10 0 0,0-9 0 0,0 5 0 15,0-2 0-15,0 3 0 0,3-6 0 0,1 5 0 0,-4-8 0 0,3 3 0 0,1 0 0 16,-4-1 0-16,3-5 24 0,1 6 0 15,-1-12 0-15,-3 0 0 0,0 0-39 0,0 0-7 0,0 0-2 16,0 0 0-16,0 0 51 0,0 0 9 0,0 0 3 0,0 0 0 16,0 0-25-16,0 0-5 0,0 0-1 0,0 0 0 15,7 0-8-15,-7 0 10 0,4 0-10 0,3-6 10 16,-4 0-10-16,1 0 0 0,3-11 0 0,-3 5 0 16,3-3 0-16,-4-2-14 0,4 5 3 0,0-3 1 15,-3 3-2-15,3-5-1 0,0-1 0 0,-4 6 0 16,4-2 4-16,0 2 1 0,-3 6 0 0,3-6 0 15,0 6-11-15,-3 0-1 0,3 1-1 16,0-4 0-16,-4 9 21 0,4 0 0 0,0 9 0 0,0-9 0 16,1 5 0-16,-5 7 0 0,4 0 0 0,0 0 0 15,0 8 8-15,-3-8 5 0,-1 6 2 0,4-1 0 16,-3-8-24-16,-1 9-5 0,1-6-1 0,-1-1 0 16,1 1 15-16,0-3 0 0,-1 3 0 0,1-6 0 15,-1-1 0-15,-3 1 0 0,0-6 0 0,0 0 0 16,0 0 0-16,0 0 0 0,0 0 0 0,0 0 0 15,0 0 0-15,0 0 0 0,7 0 0 0,0-6 0 16,0 1 0-16,0-1 0 0,0-6 0 0,0 3 0 16,0-3 25-16,4-5 8 0,-4-4 2 0,0 9 0 15,0-5-56-15,4 5-11 0,-4-6-3 0,7 7 0 16,-7 2 35-16,0 3 0 0,0-6 0 0,0 6 0 16,0 0 0-16,0 0 0 0,0 1 0 0,0 5 0 15,0 5 0-15,8 7 0 0,-5-6 0 0,4 6 0 16,-3 0 16-16,3 8 11 0,-3-2 1 0,-1-6 1 15,1 5-20-15,-1-2-9 0,1-3 8 0,-1 5-8 16,1-5 0-16,-4-3 0 0,4 3 0 0,-4-1-11 16,0 1-14-16,0-6-3 0,0-6-1 0,0 6 0 15,-4-6-110-15,5 0-21 0,-5 6-5 0</inkml:trace>
  <inkml:trace contextRef="#ctx0" brushRef="#br0" timeOffset="57295.813">11483 3900 1074 0,'0'0'30'0,"3"-5"8"0,1 5-30 0,3 0-8 0,0-6 0 0,0 6 0 16,0-6 100-16,4 6 20 0,-1-6 3 0,1 0 1 15,3 0-49-15,-3 0-10 0,3-8-1 0,0 2-1 16,-4 6-47-16,-3-6-8 0,4 6-8 0,-4 0 9 15,0-5 35-15,0 5 8 0,0 3 0 0,-3-3 1 16,-1 0-33-16,4 0-8 0,-3 0 0 0,-4 6-1 16,0 0-11-16,0 0 0 0,0 0 0 0,0 0 0 15,0-6 0-15,-4 1 0 0,4-7 0 0,-3 3 0 16,3 9 30-16,-7-3 4 0,0 0 1 0,7 3 0 16,-7 0-56-16,7 0-11 0,-7-12-3 0,0 12 0 15,-4 12 35-15,0-9 0 0,1 9 0 0,-4 0 0 0,0-7 0 0,3 13 0 16,0-12 0-16,1 3 0 15,-1 3 0-15,4 5 0 0,0-5 0 0,4 0 0 0,-1 8 0 0,8-8 0 16,-4 6 0-16,7-7 0 0,0 1 0 0,0 3 0 0,3-3 0 16,-3-1 0-16,4 1 20 0,0 0 12 0,-1 3 1 0,1-4 1 15,3-5-26-15,0 0-8 0,0 0 0 16,0-6 0 0,4 0-22-16,0 0-8 0,-1 0-2 0,1 0 0 0,-1 0-181 15,-2 6-37-15</inkml:trace>
  <inkml:trace contextRef="#ctx0" brushRef="#br0" timeOffset="57805.028">12210 3848 1337 0,'-14'-15'28'0,"14"15"6"0,-8-6-34 0,1 0 0 0,0 6 0 0,0-6 0 15,0 6 109-15,-3-6 15 0,-1 0 4 0,4 6 0 16,7 0-68-16,0 0-14 0,-4-5-2 0,1-4-1 16,-1 3-18-16,-3 6-3 0,0-6-1 0,-3 0 0 15,3 6-21-15,-4 0 0 0,1 0 0 0,-1 6 0 16,0-6 0-16,1 6 0 0,-4-3 0 0,0 9 0 16,3-7 0-16,-3 1 0 0,3 0 0 0,-3 6-8 15,4-6 8-15,-1 0-10 0,4 3 10 0,0 2-10 16,0-5 10-16,0 0-8 0,0 0 8 0,7-6-8 15,0 0 8-15,0 0-10 0,0 12 10 0,0-12-10 16,0 0-7-16,3 6-2 0,4-6 0 0,0 5 0 16,4-5-6-16,0 6-2 0,3-6 0 0,3 0 0 0,-3 0 47 15,4 0 10-15,0 0 2 0,-4 3 0 16,3-3-8-16,-2 0 0 0,-1 3-1 0,3-3 0 0,1 3-11 0,-4 0-3 16,7 0 0-16,-7 3 0 0,4 0-9 0,-4-6 0 0,-3 6 0 15,3 0 0-15,-4-6 39 0,1 11 5 0,0-5 2 16,-4 0 0-16,0 3-14 0,-4 3-4 0,4-1 0 0,-3-5 0 15,-4 6 12-15,0-6 1 0,0 3 1 0,-4 3 0 16,1-1 27-16,-4 1 6 16,0-6 1-16,-4 6 0 0,-3-4-61 15,0 1-15-15,0-6 0 0,0 3 0 0,-4-6 0 0,4 6 0 16,3-6 0-16,-3-6 0 0,0 6 0 0,0 0 0 0,-4-9 0 0,4 6 0 16,0-3-55-16,7-2-13 15,-4-4-4-15,4 0 0 0,4 0-140 16,-1-5-29-16</inkml:trace>
  <inkml:trace contextRef="#ctx0" brushRef="#br0" timeOffset="58811.511">13088 3909 1094 0,'0'0'23'0,"0"0"5"15,0 0-28-15,0 0 0 0,4-3 0 0,-4 3 0 16,0-6 108-16,3 1 16 0,-3-1 3 0,0 0 1 0,0 6-52 0,0-6-9 0,0 0-3 15,0 6 0-15,0-6 0 0,-3 0 0 0,-4 6 0 0,7 0 0 16,0 0-13 0,0 0-3-16,0 0-1 0,-8-11 0 0,1 8-28 0,-3-9-6 0,-1 0-1 15,1 6 0 1,-4-6-12-16,3 12 0 0,-7-5 0 0,4 5 0 0,-3 0 0 0,-1 5 0 0,4-5 0 16,-4 6 0-16,1 0-16 0,2-6 1 0,1 6 0 15,-3 0 0-15,6 0-1 0,-3 6 0 0,3 2 0 16,4 4 0-16,0-6 5 0,4 5 1 0,-1-5 0 15,4 3 0-15,0 2-10 0,4-5-1 0,-4 3-1 0,7-3 0 16,0-1 6-16,0 1 2 0,4-6 0 16,-4 0 0-16,3 0 14 0,4-3 0 0,-3 0 0 0,-1 0 10 15,5-3 6-15,-1 0 0 16,0-6 1-16,0 3 0 0,-4-3 0 0,5-6 0 16,-1 0 0-16,-4 1 0 0,1 2 0 0,-1-3 0 0,1 0 0 0,0 1 0 15,-1-1-4-15,-3-3-1 0,4 3 0 0,-4-11 0 16,0 5 4-16,0-8 1 0,0 2 0 0,-3 1 0 15,3 2-17-15,-4-2 0 0,1 5-8 0,-1-3 8 16,-3 4 0-16,0-7 0 0,0 4 0 0,-3-4 10 16,-1 1-10-16,-3 2 0 0,4 3 0 0,-4-5 0 15,3 8 0-15,0-2 0 0,1-1 0 0,-1 9 0 16,4-3 0-16,0 12 0 0,0 0 0 0,0 0 0 16,0 0 0-16,0 0 0 0,0 0 0 0,0 0 0 15,0 6 0-15,0 9 0 0,0-3 0 0,4 5 0 16,-1-2 0-16,-3 3 0 0,4-7 0 0,0 13 0 15,3-6 0-15,0 2 0 0,3 4 0 0,1 2 0 0,-1-8 0 16,1 11 0-16,0-8 0 0,-1 2 0 0,1-2 35 16,-1 8 5-16,-3-5 0 0,4 2 1 0,-4-8-25 15,0-6-6-15,0-1-1 0,0-2 0 0,0-3-9 16,-3 0 0-16,3 0 0 0,-4 6 8 0,4-12-20 16,-3 11-5-16,-1-5-1 0,5 0 0 15,-5-3-28-15,1 3-6 0,3 0 0 0,-7-6-1 16,0 0-167-16,3-6-34 0</inkml:trace>
  <inkml:trace contextRef="#ctx0" brushRef="#br0" timeOffset="59606.149">13331 3850 1503 0,'0'0'31'0,"0"0"9"16,0 0-32-16,4 9-8 0,3-3 0 0,-3 0 0 15,3-6 68-15,3-6 13 0,1 0 3 0,-1-3 0 16,1 4-25-16,0-1-5 0,3-6-1 0,-4 6 0 16,1-6-33-16,-1 1-8 0,5 2 0 0,-5 3-1 15,4 0-11-15,-3 0 0 0,-1 0 0 0,-3-6 0 16,1 7 33-16,-8 5 5 0,0-6 1 0,3 0 0 16,-3 6-11-16,4-6-3 0,-1 3 0 0,1-3 0 15,-1-6-25-15,1 7 0 0,-1-1 0 0,-3 0 0 16,4-6 0-16,-4 6 0 0,0-6 0 0,-4 6 0 15,4 4 0-15,-3-4 0 0,-1 0 0 0,4 6 0 0,0 0 0 16,0 0 0-16,0 0 0 0,0 0 0 0,-7-6 0 16,0 6 0-16,0-6 0 0,-4 0 0 15,1 12 0-15,-1-6 0 0,1 12 0 0,-1-6 0 16,0 0 0-16,1-1 0 0,-1 10 0 0,1-9 0 0,-1 6 0 0,4 0-9 16,4-1 0-16,-5 1 0 0,8 3 9 0,0 8 0 0,0-5 0 15,0-3 0-15,4 2 0 0,3 1 0 0,-3-1 0 16,3 4 0-16,3-9 0 0,-3 0 9 0,4-1-1 0,-1-2-8 15,5 3 8-15,-1-6-8 0,0 0 0 0,0 0 0 16,-3 5 0-16,-1-11 0 0,1 6 0 0,-4-6 0 16,3 0 0-16,1 0 0 0,3 0 0 0,-3 0 0 15,3-6 0-15,0 6 0 0,0-6 0 0,-4 1 0 16,5-1 8-16,-8 0-8 0,3 0 0 0,1-3 0 16,-4 3 0-16,0 0-11 0,0-5 0 0,0-1 0 15,0 6 11-15,-3-6 0 0,3-5 0 0,-4 8 0 16,1-9 0-16,-4 0 0 0,3 1 0 0,-3 2 0 15,0-3 0-15,-3 13 0 0,3-1 0 0,0 0 0 16,0 0 8-16,0 6-8 0,0-6 10 0,0 3-10 16,-4-3 8-16,4 6-8 0,0-6 0 0,0 6 0 15,0 0 25-15,4 0-1 0,-1 6 0 0,4 3 0 16,-3-3-24-16,3 6 0 0,0-6 0 0,0 5 0 16,4 1 0-16,-4 0 0 0,3 3 0 0,-3 2 0 15,0 1-14-15,4-6-8 0,0 8-2 0,-1-2 0 16,1-6 45-16,-4-1 9 0,3-5 2 0,-3 3 0 15,0 3-12-15,4-6-1 0,-4 0-1 0,4 5 0 16,-4-5-3-16,0-6-1 0,0 6 0 0,0-6 0 16,0 0 40-16,0 0 8 0,-3 0 2 0,3-6 0 0,0 0-52 15,-4-5-12-15,1 5 0 0,3-6 0 0,-4-3 0 16,1-2 0-16,-1 5 0 0,-3-6 0 0,0-2 0 16,0 2 0-16,-3 0 0 0,-1-2 0 0,1 2 0 15,-1-5 0-15,-3 2 0 0,4-2 0 0,-4 5 0 16,0-6 0-16,3 10 0 0,-3-4 0 15,3 0-48-15,1 7-13 0,3 2-3 0,-4 3 0 16,4 6 4-16,0 0 0 0,0 0 0 0,0 0 0 16,0 0-160-16,7 6-32 0,0 0-7 0</inkml:trace>
  <inkml:trace contextRef="#ctx0" brushRef="#br0" timeOffset="60043.367">14376 3798 1094 0,'7'-12'23'0,"-7"12"5"0,3-3-28 0,-3 3 0 0,4-6 0 0,-4 0 0 15,0 6 148-15,0-6 25 0,0 6 5 0,-4-12 1 16,-3 7-75-16,4-7-14 0,-4 3-3 0,-4 3-1 16,4-6-37-16,-7 1-7 0,3 5-2 0,-3 0 0 15,0 0-20-15,4 0-4 0,-5 6 0 0,1 0-1 16,4 0-15-16,-8 0 0 0,7 6 0 0,-3 0 0 15,0 0 0-15,4 6 0 0,-1-7 0 0,4 7 0 16,0-3 0-16,3-3 0 0,1 0 0 0,3 5 0 0,0 1-18 0,3 6 3 16,1-3 1-16,3 2 0 15,4 1 5-15,-4-3 1 0,7 2 0 0,-4-5 0 16,1 0 8-16,3-1 0 0,0-2 0 0,0 0 0 16,-3-6 12-16,3-3-3 0,0 0 0 0,-3-3 0 0,-1 3 7 15,1 0 2-15,3 0 0 0,-3 0 0 0,-1-6 10 0,1 3 1 0,-1-6 1 16,1-2 0-16,-4 5-3 0,0 0-1 0,4 0 0 0,-4 0 0 15,-4 0-10-15,4-3-1 0,-3 4-1 16,-4-1 0-16,0 0-5 0,0 0-1 16,-4-6 0-16,1 0 0 0,-4 7-8 0,0-4 10 0,-1 3-10 0,-2 0 10 15,3 0-36 1,-4-6-7-16,4 1-2 0,-3 5 0 0,3 0-27 0,0 0-6 16,7 6 0-16,-8-3-1 0,5-3-187 15,-1 0-38-15</inkml:trace>
  <inkml:trace contextRef="#ctx0" brushRef="#br0" timeOffset="60279.58">14450 3654 1552 0,'0'0'44'0,"0"0"10"16,0 0-43-16,0 0-11 0,3 2 0 0,1 4 0 16,-1 6 97-16,4 0 18 0,-3-6 3 0,3 6 1 15,-3-7-44-15,-1 1-9 0,1 0-2 0,-1-3 0 16,-3 9 8-16,0 0 0 0,-3 5 1 0,-4-5 0 15,7 3-7-15,0 8-2 0,3-11 0 0,1 0 0 16,-1-1-51-16,4 4-13 0,-3-9 0 0,3 6 0 16,0-6 0-16,0 5 0 0,0-5 0 0,0 0 0 0,-3 0 0 15,3-3 0-15,0-3 0 0,0 6 0 0,0-6 0 0,-4 0 0 0,1 0 0 16,3 0 0 0,-4-6-151-16,1 0-33 0,-1-3-6 0</inkml:trace>
  <inkml:trace contextRef="#ctx0" brushRef="#br0" timeOffset="60465.976">14372 3418 2033 0,'0'0'85'0,"0"0"-68"16,0 0 25-16,-3 9 5 0,-1-3 1 0,4-6 0 15,0 0-7-15,0 0-1 0,0 0 0 0,0 0 0 16,0 0-40-16,0 0-17 0,7 6 1 0,0 0 0 15,0 0-138-15,4 0-27 0,-1-1-6 0</inkml:trace>
  <inkml:trace contextRef="#ctx0" brushRef="#br0" timeOffset="60821.397">14591 3636 1337 0,'-4'12'28'0,"1"-4"6"0,3 4-34 0,-4 0 0 0,4-6 0 0,0 0 0 16,0 6 109-16,4-7 15 0,-1 10 4 0,1-3 0 16,-1-6-52-16,1 5-9 0,3 1-3 0,0 0 0 15,0 0 0-15,-3 2 0 0,3 4 0 0,0-6 0 16,-4 0 0-16,4 2 0 0,0-2 0 0,0 0 0 16,0-6-51-16,1 0-13 0,-1-1 0 0,-4 1 0 0,4-6 54 15,-7 0 8-15,4 3 2 0,-4-3 0 0,0 0-52 0,0 0-12 16,0 0 0-16,0 0 0 0,0 0 0 0,0 0 0 15,0 0 0-15,0-3 0 0,0-8 0 0,0 5 0 16,-4-6 0-16,1 0 0 0,-4-3 0 0,3 4 0 0,1-7 0 16,-5 0 0-16,5-2 0 0,-4 2 0 15,3-5 0-15,-3 2 0 0,7-2 0 0,-3 5 0 16,6-6 0-16,-3 10 0 16,4-4-48-16,-1 6-13 0,1-2-3 0,3 8 0 15,-4-6 30-15,5 6 6 0,-1 0 0 0,0 0 1 16,3 6-33-16,-3 0-6 0,4 6-2 0,-1-6 0 0,1 12-48 15,3-6-9-15,-3 0-3 0</inkml:trace>
  <inkml:trace contextRef="#ctx0" brushRef="#br0" timeOffset="61273.17">15064 3612 1337 0,'7'0'56'16,"-4"0"-44"-1,4-6 92-15,-3 4 20 0,-1-4 3 0,-3 0 1 16,4 0-52-16,-4 0-9 0,0 6-3 0,0-12 0 15,-4 12 0-15,1-6 0 0,-1 1 0 0,-3 5 0 16,-3-974 0-16,3 1942 0 0,-4-974 0 0,0 6 0 16,1 0-51-16,-1 6-13 0,4 0 0 0,-7-1 0 15,3 1 0-15,-3 0 0 0,0 0 0 0,4 0 0 16,-1 3 0-16,0 0 0 0,4-1 0 0,4 4-10 16,-4-6 0-16,3 0 0 0,4-6 0 0,-3 12 0 0,3-6-6 15,3-1-2-15,1 10 0 0,-1-9 0 16,1 0-11-16,-4-6-3 0,7 6 0 0,0 0 0 15,4 0 50-15,-1-6 10 0,4 5 1 0,-3-5 1 0,-1 6-17 0,1 0-3 16,0-6-1-16,3 3 0 0,0 0 13 0,0 0 2 16,4 3 1-16,-4-6 0 0,3 6-25 0,1-6 0 0,-4 0 0 0,4 6 0 15,-4-6 0-15,0 5 0 0,4 7 0 0,-4-6 0 16,0 0 0-16,-4 0 0 0,5-3 0 16,-1 9 0-16,-4-7 0 0,-3 1 0 0,4 0 0 0,-8 6 0 15,4-6 33-15,-7 0 2 0,4 3 0 0,-8 2 0 16,4 1-5-16,-3-6-1 0,-4 6 0 0,0-1 0 15,0-2-29-15,-4-3 0 0,1 0 0 16,-8 0 0-16,4 0 0 0,-4 0 0 16,1 0 0-16,-5-6 0 0,5 0 57 0,-4 0 6 0,-1 0 1 15,1-6 0-15,4 0-103 0,-1 0-20 16,0-6-4-16,4 3-1 0,7-2-51 0,0-1-10 0,7 0-3 16</inkml:trace>
  <inkml:trace contextRef="#ctx1" brushRef="#br0" timeOffset="5728.478">23082 8340 0,'0'0'16,"28"-74"0,-13 42-1,-12 32 1,1 0-1,-11 32 1,-4 3 0,-3-2-16</inkml:trace>
  <inkml:trace contextRef="#ctx0" brushRef="#br0" timeOffset="62476.14">15550 3833 1523 0,'-7'0'32'0,"7"0"7"0,-3 0-31 0,3 0-8 0,-4 6 0 0,4-6 0 16,0 0 116-16,0 0 21 0,0 0 5 0,-3 6 1 15,-1-3-69-15,4 8-14 0,-3 1-2 0,3 0-1 16,-4 0-10-16,4-1-3 0,0-5 0 0,-3 9 0 16,-1-3-13-16,4-6-3 0,-3 5-1 0,-1 1 0 15,4-6-27-15,-3 3 0 0,-1-3 0 0,1 5 0 16,-1-5 0-16,0 0 0 0,4 6 0 0,-3-6 0 15,-1-3-46-15,-3 3-14 0,4 0-4 0,-1-1 0 16,1 1-153-16,3 6-31 0</inkml:trace>
  <inkml:trace contextRef="#ctx0" brushRef="#br0" timeOffset="62981.11">16228 3686 1796 0,'0'0'37'0,"0"0"10"0,-4 6-38 0,4-6-9 0,0 0 0 0,-3 6 0 15,3-6 103-15,-4 6 18 0,4-6 4 0,0 11 1 16,0 1-61-16,0 3-12 0,0-4-2 0,4 7-1 16,-1 0-22-16,-3 2-4 0,4-2 0 0,-1 0-1 15,4 2 30-15,-3 4 7 0,3-4 0 0,-4 4 1 16,1-1-46-16,3-2-15 0,-3 2 8 0,3 1-8 16,-4-9 0-16,4 2 0 0,0 1 0 0,-3 0 0 15,3 2 32-15,0-8 4 0,-4 11 0 0,4-11 0 16,-3 3-7-16,3-3-1 0,-3-6 0 0,-4-6 0 15,0 0-73-15,0 0-15 0,0 0-4 0,0 0 0 0,0 0 34 0,0 0 6 0,0 0 2 16,0 0 0 0,0 0-89-16,3-6-17 0,-3 0-4 0</inkml:trace>
  <inkml:trace contextRef="#ctx0" brushRef="#br0" timeOffset="63364.561">16175 3377 1627 0,'0'0'46'0,"0"0"10"16,0 0-44-16,0 0-12 0,0 12 0 0,0-12 0 15,0 6 78-15,0-6 14 0,0 6 2 0,0-6 1 16,0 6-45-16,0-6-9 0,0 0-1 0,-4 5-1 16,4-5 0-16,-3 6 0 0,3-6 0 0,-4 9 0 0,4-9-39 15,0 0 0-15,0 0 0 0,0 0 0 0,0 0 34 16,0 0 2-16,0 0 1 0,0 0 0 15,0 0-23-15,0 0-5 0,0 0-1 0,0 0 0 16,0 0-42-16,0 0-9 0,0 0-1 0,0 0-1 16,0 0-67-16,0 0-12 0,0 0-4 0</inkml:trace>
  <inkml:trace contextRef="#ctx0" brushRef="#br0" timeOffset="68357.209">16446 3407 969 0,'0'-6'40'15,"0"0"-32"1,0 0 72-16,0 6 13 0,4-12 3 0,-4 12 1 15,0 0 11-15,0 0 1 0,0 0 1 0,0 0 0 16,0 0-20-16,0 0-4 0,0 0-1 0,0 0 0 16,0 0-21-16,0 0-4 0,0-6 0 0,0 6-1 15,0 0-16-15,0 0-3 0,0 0-1 0,0 0 0 16,0 0-9-16,0 0-2 0,0 0 0 0,0 0 0 16,4 6-8-16,-4 6-3 0,0-6 0 0,0 0 0 15,0 3-5-15,0-1-2 0,0 7 0 0,0-3 0 0,-4 0 21 16,-3-1 4-16,0 1 1 0,0 3 0 0,0-3-36 15,0 5 0-15,3-5 0 0,1 3 0 16,3-4-44-16,0 1-16 0,0-6-4 0,0 0 0 16,0-6-102-16,-4 6-21 0,4-6-4 0</inkml:trace>
  <inkml:trace contextRef="#ctx0" brushRef="#br0" timeOffset="71635.35">18426 3451 2267 0,'0'0'47'0,"0"0"12"0,0 0-47 0,-7-6-12 0,7 6 0 0,0 0 0 16,0 0 62-16,0 0 10 0,0 0 3 0,0 0 0 16,0 0-60-16,0 0-15 0,0 0 0 0,0 0 0 15,0 0 0-15,0 0 0 0,0 0 0 0</inkml:trace>
  <inkml:trace contextRef="#ctx0" brushRef="#br0" timeOffset="82517.919">19607 3850 691 0,'0'0'14'0,"0"0"4"16,0 0-18-16,0 0 0 0,0 0 0 0,0 0 0 15,0 0 37-15,0 0 4 0,0 0 1 0,0 0 0 16,4-2 18-16,-1-1 3 0,1-3 1 0,-4 6 0 16,0 0 0-16,0 0 0 0,0 0 0 0,0 0 0 15,0 0 0-15,0 0 0 0,0 0 0 0,0 0 0 16,0 0 0-16,4-6 0 0,-4 0 0 0,3 0 0 15,-3 0-52-15,4-6-12 0,-4 7 0 0,0-4 0 16,0 6 40-16,0 3 4 0,-4-3 2 0,1-3 0 16,-1 0-24-16,-3 0-5 0,3 0-1 0,-3 0 0 15,4 6-16-15,-4 0 0 0,0 0 8 0,-4 0-8 16,1-5 0-16,-1 5 0 0,0 0 0 0,1 0 0 0,-1-6 0 0,1 6 0 16,-5 0-11-16,5 0 11 0,-4 6-16 0,3-6 3 15,1 5 1-15,-1 7 0 0,0 0 4 0,1-3 8 16,-1 3-13-16,1 5 5 0,3-5 8 0,-4 6-13 0,4-4 5 0,4-2 8 15,-1 6-10-15,0-1 10 0,4-2 0 0,4 3-9 16,-4-7 9-16,0 1-12 0,4-6 12 0,-1-3-12 16,4 3 12-16,0 6 0 0,0-6 0 0,0-1 0 15,0 1 0-15,0 0 8 0,4 0 0 0,-4-6 0 16,0 0 2-16,4-6 1 0,-4 0 0 0,3 0 0 16,1 6-2-16,-4-5 0 0,-7 5 0 0,10-6 0 15,1 0 1-15,0-3 0 0,-4-3 0 0,-4 0 0 16,4 1-10-16,0-1 8 0,0 0-8 0,0 3 8 15,-3-2-8-15,0-1 0 0,3 6 0 0,-4-6 0 16,1 6 0-16,-1-5 0 0,-3 2 0 0,4 3 0 16,-4 0 0-16,0 6 0 0,0-6 0 0,0 6 0 15,0 0 0-15,0 0 0 0,0 0 0 0,0 0 0 16,0 0 53-16,0 0 9 0,0 0 2 0,0 0 0 16,0 0-55-16,0 0-9 0,0 0 0 0,0 0 0 15,3 6-8-15,-3 0 8 0,4 6 0 0,-1-7 0 16,1 10 0-16,-1-3 0 0,4 0 8 0,0 5-8 15,1-5 0-15,-1 3 0 0,3-3 0 0,1 5 0 16,-4-8 56-16,3 3 7 0,-3 5 1 0,4-5 0 16,-4-6-52-16,4 0-12 0,3 0 0 0,-7-6 0 15,0 0 0-15,-7 0 0 0,0 0 0 0,10 3 0 16,-3-3-54-16,4 0-14 0,-4-3-2 0</inkml:trace>
  <inkml:trace contextRef="#ctx0" brushRef="#br0" timeOffset="83687.683">19876 3848 1036 0,'0'-9'21'0,"-4"-9"7"16,4 12-28-16,-4-11 0 0,1 8 0 0,3 3 0 0,-4 0 71 0,1 0 9 0,3 6 1 15,0 0 1-15,0 0 1 0,0 0 0 0,0 0 0 16,0 0 0-16,0 0 1 0,0 0 1 0,0 0 0 0,0 0 0 16,-4-6-21-16,-3-6-4 0,0 1 0 0,4 5-1 15,3 6-30-15,-4 6-5 0,4 5-2 0,-3 1 0 16,3 0-22-16,0 0 0 0,0 2 0 15,0 4 0-15,3-6 0 16,-3 0 0-16,4 2 0 0,-4-2 0 16,3 0 0-16,1 0 0 0,-1-1 0 0,1 1 0 0,3 3 0 0,-4-3 0 0,1-1 0 15,3 1 11-15,-3-9-2 0,3 6 0 0,-4 0 0 16,1-9 0-16,3 11 2 0,0-5 0 0,0-6 0 0,0 6 0 16,0-6-11-16,0 6 12 0,-4-6-12 0,5 0 12 15,-1 0-12-15,3-6 12 0,-3 6-12 16,0 0 12-16,4-6-12 0,-4 6 10 0,3-6-10 0,-2 6 10 15,-1-11-10-15,0-1 12 0,0 3-12 0,-4-3 12 16,4-5-12-16,-3 5 0 0,3 3 9 16,-4-3-9-16,4 1 0 0,-3-7 8 0,0 6-8 0,-1-5 0 15,1 2 0-15,-1 3 0 0,-3-6 0 0,4 4 0 16,-4 8-10-16,0 0 10 0,0 6-12 0,0 0 12 16,0 0-8-16,0 0 8 0,0 0 0 0,3-6 0 15,-3 6 0-15,0-6 0 0,0 0 0 0,0 6 0 16,0 0 0-16,0 0 0 0,0 0-12 0,0 0 12 15,7 12 0-15,-7-6 0 0,7 3 0 0,-3 3 0 16,3 5 0-16,-4 1 20 0,4-3-2 0,4 2-1 16,-4 1-1-16,4-6-1 0,-1-1 0 0,1 1 0 15,-4-3 19-15,3 3 4 0,-2 5 1 0,2-5 0 16,-3-3-11-16,4 3-3 0,-4-1 0 0,3-5 0 16,1 0-37-16,0-6-7 0,-1 6-1 0,1-6-1 15,-1 0-1-15,1 0 0 0,-4 0 0 0,4 0 0 16,-4 0-134-16,0 0-28 0,0-6-4 0</inkml:trace>
  <inkml:trace contextRef="#ctx0" brushRef="#br0" timeOffset="85308.519">20916 3909 1011 0,'0'0'28'0,"0"0"8"16,0 0-36-16,0 0 0 0,0 0 0 0,0 0 0 15,4-3 55-15,-4 3 4 0,3-6 1 0,1 1 0 16,-4 5-3-16,3-6 0 0,-3 0 0 0,0 6 0 15,4-6 7-15,-4 6 0 0,0-6 1 0,0 0 0 16,0 0-6-16,0-5-2 0,0 2 0 0,0 3 0 16,0 6-15-16,-4-6-3 0,1 0-1 0,-1 0 0 15,1-6-17-15,-1 7-3 0,1-1-1 0,-1 0 0 16,-3 3-8-16,4-3-1 0,-4 0-8 0,-1 0 12 16,1 6-4-16,-3-6-8 0,10 6 11 0,-7 0-11 0,-4 0 17 0,4 0-3 0,7 0-1 15,-10 6 0-15,-1-6-13 0,0 6 0 16,1-6 8-16,-1 6-8 0,1-6 0 0,-1 9-13 0,0-3 2 15,1 5 1-15,6 7 10 0,-3-6-12 16,4 3 12-16,-4 2-12 16,7-5-16-16,0 0-4 0,-4 5-1 0,4-11 0 15,4 9 33-15,-4 3 0 0,0-7 0 0,3 1 0 16,-3 0 0-16,4 3 0 0,-1-4 0 0,4-5 0 0,-3 6 12 0,3-6 8 0,0-3 3 0,0 3 0 16,4 0-23-16,-4-1 9 0,3 1-9 0,-3-6 0 15,4 0 11-15,-1 0-11 0,1 0 10 0,0 0-10 16,-1 0 12-16,1-6-3 0,-4 6-1 0,3-5 0 15,1-4 3-15,0 3 0 0,-4 0 0 0,3 0 0 16,-3-6-3-16,0 6-8 0,4-5 12 0,-4-4-4 16,0 3-8-16,-3 0 10 0,3-5-10 0,-4 2 10 15,1 3-10-15,-1-5 0 0,1-1 9 0,-1-3-9 16,-3 4 0-16,4 5 0 0,-8-11 0 0,4 8 0 16,0-3 0-16,0-5 8 0,-3 8-8 0,-1-3 8 15,1 1-8-15,-1-1-8 0,-3-2 8 0,4 2-12 16,-4-6 12-16,3 10 0 0,0-4 0 0,-3 6 0 15,0 1 0-15,4-1 0 0,-1 3 0 0,-3 6 0 16,4 0 0-16,-1-3 0 0,4 6 0 0,0 0 8 16,0 0-8-16,0 0 11 0,0 0-11 0,0 0 12 15,0 0-12-15,0 0 0 0,0 0 0 0,-3 9 0 16,3-3 0-16,0-6-11 0,3 6 3 0,-3 6 0 16,4-7 8-16,-1 7 0 0,4 0 0 0,-3 0 8 15,-1 2 8-15,4 10 1 0,0-4 1 0,-3 10 0 16,3-7 4-16,4-2 1 0,-4 2 0 0,0 1 0 0,0 2-7 15,3 4 0-15,1-4-1 0,0 4 0 0,-4-4-7 0,0-2-8 16,3-1 11-16,-3 4-11 0,0-10 18 0,-3 7-3 0,3-4-1 0,-4-2 0 16,5-6-22-16,-1 5-5 0,-4-2-1 0,4-3 0 15,-3-6 14-15,3 6 0 0,-4-7 0 16,1-5 0-16,-1 6 0 0,-3-6 0 0,4 6 0 16,-4-6 0-16,0 0-17 0,0 0-1 15,0 0 0-15,0 0 0 0,0 0-84 16,0 0-17-16,0 0-3 0</inkml:trace>
  <inkml:trace contextRef="#ctx0" brushRef="#br0" timeOffset="89722.517">16725 3871 740 0,'0'0'15'0,"0"-6"5"0,0 0-20 0,-3-5 0 0,3 8 0 0,0-3 0 15,0 6 88-15,0 0 13 0,0 0 3 0,0 0 1 16,0 0 16-16,0 0 3 0,0 0 1 0,0 0 0 16,0 0-13-16,0 0-4 0,0 0 0 0,0 0 0 15,0 0-37-15,0 0-8 0,0 0-2 0,0 0 0 16,0 0-37-16,0 0-8 0,-4 6-2 0,4-1 0 15,0 10 22-15,0-3 4 0,4 0 0 0,-4 5 1 16,3-8-24-16,4 3-5 0,-3 6 0 0,3-7-1 16,0 1-1-16,0-6 0 0,-4 3 0 0,5 3 0 15,-1-1-10-15,-4 1 12 0,1 0-12 0,-1-3 12 16,1 2-12-16,-1 1 0 0,1-6 9 0,-1 0-9 16,-3 0 0-16,0-6 0 0,0 6-12 0,4 0 4 15,-4-1 8-15,3 1 0 0,-3 3 0 0,0-9 0 16,0 0 0-16,0 6 0 0,0-6 0 0,0 0-8 15,0 0-54-15,0 0-10 0,0 0-3 0,4-6 0 16,-4-6-161-16,-4 6-32 0</inkml:trace>
  <inkml:trace contextRef="#ctx0" brushRef="#br0" timeOffset="90062.018">16662 3674 1013 0,'0'0'20'0,"0"0"8"0,3-6-28 0,1-3 0 0,-1 4 0 0,1-1 0 16,-4 6 92-16,7-6 12 0,-7 6 4 0,0 0 0 15,0 0-26-15,3-6-5 0,-3 6-1 0,0-6 0 16,0 6 3-16,0 0 0 0,4-6 0 0,-4 6 0 15,0 0-29-15,0 0-6 0,0 0 0 0,-4 0-1 16,4 0-29-16,0 0-6 0,0 0 0 0,-7 0-8 16,4 6 0-16,-1-6 0 0,1 0 0 0,3 0 0 15,0 0 0-15,0 0 0 0,0 0 0 0,0 0 0 16,0 0-8-16,-4 6-3 0,4-6 0 0,0 0 0 16,0 0-61-16,0 0-12 0,0 0-2 0,0 0-1 15,0 0-130-15,0 0-27 0</inkml:trace>
  <inkml:trace contextRef="#ctx0" brushRef="#br0" timeOffset="90597.638">16873 3900 1337 0,'-17'-23'28'0,"10"17"6"16,3 0-34-16,4 6 0 0,0 0 0 0,0 0 0 0,0 0 58 0,0-6 5 0,0 6 1 0,0 0 0 16,0 0 0-16,0 0 0 0,4 6 0 0,3 0 0 15,-4 0-52-15,4 6-12 0,0-1 0 0,-3 1 0 16,3 3 47-16,4-3 6 0,-1-6 2 0,1 11 0 15,-1-8-37-15,1 0-7 0,-1 0-2 0,1 2 0 16,0 1 26-16,-4-6 5 0,0 0 0 0,0 3 1 16,0-3-9-16,0 5-3 0,-4-11 0 0,1 6 0 15,-1 0 3-15,1 0 0 0,-4 0 0 0,0 0 0 16,0-6-7-16,0 0-1 0,0 0 0 0,0 0 0 16,0 0-24-16,0 0 8 0,0 0-8 0,0 0 0 15,-4-6 36-15,1 0 1 0,-1-6 1 0,1 6 0 16,-4-8-10-16,0 8-1 0,0-6-1 0,0 6 0 15,-4-6-26-15,4-5 0 0,0 2 0 0,0 3 0 16,-4-11 0-16,4 2 0 0,0 4 0 0,4-7 0 16,-1 1 0-16,1 8 0 0,-1-3 0 0,4 1 0 15,0 2 0-15,4 3 0 0,-1 6 0 0,4 0 0 16,0 0-21-16,4 1-10 0,-1-1-1 0,5 0-1 16,-5 6 23-16,4-6 10 0,4 6-8 0,-4 0 8 15,4 0-12-15,-4 6 4 0,3-6 0 0,1 0 0 16,0 0-19-16,-1 0-3 0,-3 0-1 0,1 0 0 15,-1 0-34-15,-4 0-7 0,1 0-2 0,-4 0 0 16,0 0-145-16,0 0-29 0</inkml:trace>
  <inkml:trace contextRef="#ctx0" brushRef="#br0" timeOffset="91161.799">17473 3906 1094 0,'0'0'46'0,"0"0"-37"16,0 0 95-16,7 0 20 0,-3-6 3 0,-1 1 1 16,1 5-22-16,-1-6-4 0,1 0-1 0,-4 0 0 15,0 6-59-15,0-6-12 0,0 6-2 0,-4-6-1 16,1 0 28-16,-4 6 5 0,3-9 2 0,-6 7 0 15,2-1-38-15,-6-3-7 0,4 6-1 0,-4-6-1 16,0 6-15-16,-4 0-18 0,4 0 4 0,-4 0 1 16,1 6 13-16,-1 0 0 0,0-3 0 0,1 8 0 15,-1-5-10-15,4 6 1 0,-4-6 0 0,4 6 0 16,0-1-6-16,3-5-1 0,1 3 0 0,3 3 0 16,0 0-18-16,7-1-4 0,-4-5-1 0,8 6 0 15,-1-3 39-15,1 3 0 0,3-1 0 0,3-5 0 16,-3 6 20-16,4-12 11 0,0 6 2 0,-1-3 1 15,4-3-17-15,0 3-3 0,1-3-1 0,-1 0 0 16,-4 0-1-16,-3 0 0 0,4 0 0 0,-4-3 0 16,0 0-12-16,4-3 11 0,-1 0-11 0,1 0 10 0,-1-6 24 15,1 1 5-15,0 2 1 0,-1 0 0 0,1 0-20 16,-1 3-4-16,-3-5-1 0,0 5 0 0,0-6-6 0,0 3-1 0,-3 0 0 16,3 6 0-16,-3-3-8 0,-1 1 0 0,1-1 0 0,-4 6 0 15,3 0 0-15,-3 0 0 0,0 0 0 16,7 6 0-16,-3-1 56 0,3 4 7 0,-4 0 1 0,4 0 0 15,0 3-52-15,-3-1-12 0,3 1 0 16,0-3 0-16,0 3-24 0,0 0-7 0,-3-7-1 16,3 7-1-16,0-6 33 0,0 0 0 0,0 0 0 0,-3-3 0 15,3 3 0-15,-4 0 0 0,1-1 0 0,-1-5 0 16,1 6-16-16,-1-6 1 0,1 0 0 0,-1 0 0 16,1 6-117-16,3-6-23 0,-4 0-5 0</inkml:trace>
  <inkml:trace contextRef="#ctx0" brushRef="#br0" timeOffset="91423.596">17685 3771 1997 0,'0'12'56'0,"0"-6"13"15,0 3-55-15,0 2-14 0,0-5 0 0,0 6 0 16,3-6 77-16,1 6 13 0,-1-7 2 0,4 10 1 0,-3-3-28 15,-1 0-5-15,4 5-2 0,1-8 0 0,-5 3-21 0,4 6-4 0,-3-7-1 0,-1 1 0 16,4 0-11-16,-3-3-2 0,-1 2-1 0,1 1 0 16,3-6-18-16,-4 6 0 0,1-9 0 0,-1 3 0 15,5 5 0-15,-8-11 0 0,3 6 0 0,4-6 0 16,-7 0-48 0,7 0-12-16,-7 0-4 0,0 0 0 0,7 0-102 0,-7 0-21 15,0 0-4-15</inkml:trace>
  <inkml:trace contextRef="#ctx0" brushRef="#br0" timeOffset="91600.794">17565 3580 2191 0,'-14'-6'45'0,"14"6"12"15,0 0-45-15,0 0-12 0,0 0 0 0,0 0 0 16,0 0 66-16,0 0 11 0,0 0 3 0,0 0 0 15,0 0-56-15,0 0-12 0,0 0-1 0,3 6-1 16,1 0-75-16,-1 0-15 0,1 0-4 0</inkml:trace>
  <inkml:trace contextRef="#ctx0" brushRef="#br0" timeOffset="92816.045">16200 3753 1006 0,'0'0'20'0,"0"0"7"0,0 0-27 15,0 0 0-15,0 0 0 0,0 0 0 0,0 0 75 0,0 0 9 0,0 0 3 0,0 0 0 16,0 0-19-16,0 0-3 0,0 0-1 0,0 0 0 16,0 0 30-16,0 0 6 0,0 0 0 0,0 0 1 15,0 0-44-15,-8 0-9 0,8 0-1 0,0 0-1 16,0 0-13-16,-7 0-2 0,7 0-1 0,0 0 0 15,0 0-14-15,0 0-2 0,0 0-1 16,-7 12 0-16,7-12-5 0,0 0-8 0,-3 6 11 0,3-6-11 16,0 6 17-16,0-6-3 0,-4 6-1 0,4 0 0 15,-3 3-1-15,3-4 0 0,3 7 0 0,-3-6 0 16,0 0 5-16,0 0 1 0,0 0 0 0,4 3 0 16,-4 2 0-16,3-5 0 0,1 6 0 0,-1-6 0 15,1 6-4-15,3-1-1 0,-3-2 0 0,-1 3 0 16,4 0-3-16,-3-6-1 0,3 5 0 0,-4 1 0 15,4-6-9-15,-3 3 8 0,3 3-8 0,0-1 8 16,-4 1 0-16,1 0 0 0,0 8 0 0,-1-8 0 16,1 0 0-16,-4 0 0 0,3-4 0 0,1 1 0 15,-4 0 1-15,3 3 0 0,1-6 0 0,-1 11 0 16,1-8-9-16,-4 3 10 0,3 0-10 0,1 0 10 16,-4-1-10-16,3 1 10 0,4-3-10 0,-3 3 10 15,-4-1-10-15,3 1 0 0,-3 6 0 0,4-6 8 16,-4 2-8-16,0-2 0 0,3 0 0 0,-3 0 0 15,4-4 0-15,-4 4 0 0,0-6 0 0,0 6 0 16,0-1 0-16,0-5 0 0,0 0 0 0,0 3 0 16,0 3 0-16,0 0 0 0,0-1 0 0,-4-5 0 0,4 0 0 15,-3 0 0-15,3-6 0 0,-4 12 0 16,4-3 0-16,-3-4 0 0,-1 1 0 0,1 6 0 0,3-6 0 0,-4 6 0 16,1-3 0-16,-1 2 0 0,-3-5 13 0,4 6 1 0,-4-6 0 15,3 6 0-15,-3-7-14 0,4 1 0 0,-5 0 8 16,5 0-8-16,-4 3 0 0,0 3 0 0,0-6 0 15,0-1 0-15,0 1 0 0,0 0-21 0,0-6 3 0,-1 3 1 16,1-3 31-16,0 6 6 0,0-3 2 16,0-3 0-16,-3 3-14 0,3-3-8 0,0 0 8 15,-4-3-8-15,0 3-16 16,1-3-8-16,3-3-2 0,-4 3 0 0,1 3 41 0,-1-6 8 16,0 6 1-16,1-6 1 0,-1 1-25 0,1-7 0 0,3 6-12 15,0-9 12-15,0 3-12 0,3 7 12 0,0-7-12 0,1-6 12 16,3 1-15-16,0 2 5 0,3-9 1 0,1 7 0 15,3-10 0-15,0 4 0 0,0-4 0 0,0 4 0 16,4-7 9-16,-1 10-8 0,1-4 8 0,0 1-8 16,-1 2 8-16,4-2 0 0,-3 2 0 0,3-2 0 15,-3 5 0-15,3 6 0 0,0 3 0 0,-4-2 0 16,4-1-9-16,1 0 9 0,-1 6-10 0,-4-3 10 16,4 6-13-16,0-3 3 0,4 4 1 0,-4-4 0 15,4 6-24-15,-1-6-5 0,1 0-1 0,0 0 0 16,-4 0-21-16,-4 6-4 0,1-6 0 0</inkml:trace>
  <inkml:trace contextRef="#ctx0" brushRef="#br0" timeOffset="94871.738">21378 3839 1026 0,'-3'-6'28'0,"3"0"8"16,0 0-28-16,0-6-8 0,0 6 0 0,3-5 0 15,-3 11 78-15,0 0 14 0,0 0 4 0,0 0 0 16,0-6 4-16,0 6 2 0,0 0 0 0,0 0 0 16,0 0-22-16,0 0-5 0,0 0-1 0,0 0 0 15,0 0-18-15,0 0-3 0,4 6-1 0,-1 5 0 0,-3 1-11 0,4 0-2 16,-4 6-1-16,0 2 0 0,3-2-14 0,-3-1-2 0,4 4-1 16,0 3 0-16,-1-7-10 0,1 1-3 15,-1 2 0-15,1-2 0 0,-1-3-8 0,4 2 0 16,-3 1 0-16,-1-6 0 0,1-6 0 0,-1 2 0 0,1-2 8 0,-4-6-8 15,0 6 0-15,0-6 0 16,3 6 0-16,-3 0 0 0,4 0-18 0,-4 6-6 16,0-1 0-16,3-5-1 15,-3-6-103-15,0 0-21 0,0 0-4 0</inkml:trace>
  <inkml:trace contextRef="#ctx0" brushRef="#br0" timeOffset="95381.869">21237 3698 1212 0,'0'0'51'16,"0"0"-41"-1,0 0 56-15,0 0 11 0,0 0 3 0,0 0 0 16,0 0 0-16,0 0 1 0,0 0 0 0,0 0 0 16,0 0-24-16,4-6-5 0,-1 0 0 0,-3 0-1 15,4 0-16-15,-1 0-3 0,1 0-1 0,-1-2 0 0,1 2-16 16,3 0-3-16,0-6-1 0,0 0 0 0,0 0-11 0,0 7 0 0,0-4 0 0,0 3 8 15,-3 0-8-15,3-6 0 0,-4 6 0 0,4-5 8 16,1 2-8-16,-5 0 0 0,4 0 0 0,-3 3 0 16,-1 0 0-16,-3 6 0 0,0 0 0 0,0 0 0 15,0 0 0-15,0 0 8 0,0 0-8 0,0 0 0 16,0 0 9-16,0 0-9 0,0 0 10 0,0 0-10 16,4 6 0-16,-1 6 8 0,-3-9-8 0,4 6 0 15,-1 0 0-15,4 2 0 16,0 1 0-16,-3 0 0 0,3-3 0 0,0 0 0 0,-3 5 0 0,3-2 0 15,-4-6 0-15,4 6 8 0,0-6-8 0,-3-1 0 16,-1 10 0-16,4-9 0 0,-3 0 0 0,-1 0 0 16,1 0 0-16,-1 0 0 0,-3-6 0 0,4 5 0 15,-4-5-104-15,0 0-13 0,0 0-3 0</inkml:trace>
  <inkml:trace contextRef="#ctx0" brushRef="#br0" timeOffset="95985.611">21572 3945 1272 0,'0'0'26'0,"0"0"7"0,0 0-33 16,0 0 0-16,0 0 0 0,0 0 0 15,0 0 72-15,-3 11 7 0,-1-5 1 0,1 0 1 0,3 3-13 0,0 3-4 0,0-1 0 0,3-5 0 16,1 6-16-16,-4 0-4 0,3-3-1 0,1 8 0 16,-1 1-23-16,1-6-4 0,3 8 0 0,-7-2-1 15,4 0-7-15,-1-7-8 0,1 1 11 0,-4 3-11 16,3-3 44-16,-3-1 3 0,4 1 0 0,-4-3 0 15,3 3-24-15,-3-7-5 0,0-5-1 0,0 0 0 16,0 0-17-16,0 0 0 0,0 0 0 0,0 0 0 16,0 0 0-16,0 0 0 0,0-5 0 0,4-4 0 15,-4 3 0-15,0 0 0 0,3-6 0 0,-3 6 0 16,4-11 0-16,-4 2 0 0,-4 3 0 0,4-5 0 16,0-1 0-16,-3-6 0 0,3 4 0 0,0 2 0 15,0-8 0-15,0 8 0 0,0-5 0 0,0 8 0 16,3 3 0-16,1-5 0 0,-4 5 0 0,3 0 0 15,4 3 0-15,-3 3 0 0,3-5 0 0,-4 5 0 16,5 6 0-16,-1 0 0 0,3 0 0 0,-3 6 0 16,4 5 0-16,-1-8 0 0,1 6 0 0,3 0 0 15,-3 3 20-15,3 5 0 0,0-5 0 0,-4 9 0 16,5-4-20-16,-5 1 10 0,-3 3-10 0,4-4 8 16,-1 1-8-16,-3 2 0 0,0-2 9 0,4 0-9 15,-7-7 0-15,3 1 9 0,-4 3-9 0,1-9 0 0,-1 6 10 16,1-7-10-16,-4 7 8 0,3-12-8 0,-3 0 0 15,0 0 0-15,0 0 0 0,0 0-11 16,0 0-65-16,0 0-14 0,0 0-2 0,0 0-1 16,0 0 3-16,0 0 1 0,4 0 0 0</inkml:trace>
  <inkml:trace contextRef="#ctx0" brushRef="#br0" timeOffset="96483.125">22063 3971 1337 0,'-14'18'28'0,"14"-18"6"0,0 0-34 0,0 0 0 0,0 0 0 0,0 6 0 16,0-1 95-16,3 1 12 0,1 0 2 0,-1-6 1 16,1 6-46-16,3-12-10 0,0 6-2 0,0-6 0 15,3 6-17-15,-2-6-4 0,2 6-1 0,1-11 0 16,-4 11-30-16,-4-9 0 0,4 3 0 0,0 0 0 15,-3 0 37-15,-1 0 2 0,5-5 0 0,-5 5 0 16,1 0-25-16,-1 0-5 0,1 6-1 0,-1-9 0 16,1 3-8-16,-1 3 10 0,1 0-10 0,-4-8 10 15,0 5-2-15,0 0-8 0,0 0 12 0,-4-6-4 16,1 6-8-16,-1-3 10 0,1 4-10 0,-1-1 10 16,4 6-10-16,-7-6 0 0,7 6 0 0,-7 0 0 15,-4 0 0-15,1 0 0 0,-1 0 0 0,1 0 0 16,-4 6 0-16,3-6 0 0,-3 6 0 0,0-3 0 0,0 8-9 15,-1 1-1-15,1 0 0 0,-3 0 0 16,6-1 10-16,1 1-8 0,-1 3 8 0,0-3-8 16,4 5 8-16,0-8 0 0,0 9 0 0,4-7-8 0,-1 7 8 15,4-6 11-15,4 8-3 0,-1-2 0 0,1-6 2 0,3 5 0 0,3-2 0 16,1 3 0-16,0-6 2 0,-1-7 0 16,4 4 0-16,0-3 0 0,0 6-20 0,4-6-4 0,-4 0-1 0,0 0 0 15,0-1 13-15,1-5 0 0,-1 0 0 0,0 0 0 16,-4 0 0-16,5 0 0 0,-5 0 0 0,1 0 0 15,-1 0-19-15,-3-5-1 0,0 5 0 0,0-6 0 16,4 0-172-16,-4 6-36 16,0-6-6-16</inkml:trace>
  <inkml:trace contextRef="#ctx0" brushRef="#br0" timeOffset="96944.004">22348 3989 1241 0,'0'0'25'0,"0"0"8"15,0 0-33-15,0 0 0 0,0 0 0 0,0 0 0 16,0 0 96-16,0 0 12 0,0 0 2 0,0 0 1 16,0 0-47-16,0 0-8 0,0 0-3 0,0 0 0 15,0 11 1-15,4-5 0 0,0 6 0 0,-1-6 0 16,1 6-15-16,3 2-3 0,0-2-1 0,0 0 0 15,0 0-13-15,0 5-2 0,0-2-1 0,0-3 0 0,0 0-3 16,0-1-1-16,0-2 0 0,-3-3 0 0,3 6 1 16,-4-6 1-16,-3-6 0 0,4 6 0 0,-4-6 3 0,0 0 0 0,3 5 0 15,-3-5 0-15,0 0 0 0,0 0 1 0,0 0 0 16,0 0 0-16,0 0 3 0,0 0 0 0,0 0 0 16,0 0 0-16,0-5-2 0,-3-7 0 0,-1-3 0 0,1 3 0 15,-1 1-3-15,1-7-1 0,-1 6 0 16,-3-6 0-1,4-2-41-15,-1 8-8 0,-3-5-1 0,3-4-1 0,4 3 16 0,0 1 3 0,4-4 1 0,0-2 0 16,-1 11 13-16,1-6-9 0,3 3 9 16,-4 4-8-16,4-1 8 0,0 6 0 0,0 6 0 0,0-6 0 15,4 0-13-15,0 6-1 0,-4 0 0 0,7 0 0 16,-4 6 62-16,4-6 13 0,-3 6 3 0,0 0 0 16,-1 0-52-16,1 0-12 0,-4 0 0 0,0-1 0 15,-7-5-48-15,0 0-13 0,10 0-3 0,-10 0 0 16,0 0 0-16,0 0 0 0,0 0 0 0</inkml:trace>
  <inkml:trace contextRef="#ctx0" brushRef="#br0" timeOffset="97895.943">23357 4086 1085 0,'0'0'22'0,"4"-6"7"0,-1 0-29 15,1 0 0-15,3 0 0 0,-3 0 0 0,-4 0 74 16,3 1 9-16,1-4 1 0,-4 3 1 0,0 6-32 0,0 0-6 0,3-6-2 0,-3 6 0 16,4-6 39-16,-4 0 7 0,-4 0 1 0,1 0 1 15,3 1-28-15,-4-1-5 0,1-6-2 0,-1 6 0 16,-3 3-32-16,0-3-6 16,0 0-2-16,-4 0 0 0,4 1-10 0,-3-1-8 0,3 0 9 0,-4 6-9 15,0 0 0 1,1 0 0-16,-1 0-11 0,-3 6 11 15,0 0-14-15,3 5 5 0,-3-5 1 0,0 3 0 0,0 0-2 0,0 11 0 0,3-8 0 16,1 6 0-16,-1 2 10 0,1-2-13 0,-1 0 5 16,8-4 8-16,-4 4-19 0,7-6 4 0,0 0 1 0,3-7 0 15,-3 4 14-15,7-3 12 0,-3 6-3 0,3-6 0 16,0 0-1-16,0 0-8 0,0-6 12 0,3 0-4 16,1 5 6-16,0-5 1 0,-1 0 0 0,4 0 0 15,-3-5 5-15,-1 5 0 0,5-12 1 0,-1 6 0 16,0-3-6-16,-4 0-2 0,4 0 0 0,-3-2 0 15,0-1-5-15,3 0-8 0,-4 3 11 16,1 0-11-16,0-5 11 0,-4 2-11 0,3 6 10 0,-3-6-10 16,0-5 0-16,0 8-13 0,-3 3 1 0,-1-6 0 15,1 6 12-15,-1-5 0 0,1 2 0 0,-4 9 0 16,0 0 21-16,0 0 7 0,0 0 2 0,0 0 0 16,0 0-13-16,0 0-2 0,7 9-1 0,0-9 0 15,0 11-5-15,0-11-1 0,0 12 0 0,0-6 0 16,4 6 4-16,-1 3 0 0,5 2 0 0,-5 1 0 15,4-6-12-15,-3-1 0 0,-1 4 0 0,1-3 0 16,0 0 0-16,-1-7 0 0,1 1 0 0,-1 3 0 16,1-6 0-16,0 6 0 0,-4-3 0 0,3-6 0 15,1 0-24-15,-4 0-6 0,-4 0-2 0,4 0 0 16,-3-6-131-16,-1 6-26 0,1-6-6 0</inkml:trace>
  <inkml:trace contextRef="#ctx0" brushRef="#br0" timeOffset="98240.214">23248 3736 1337 0,'0'0'56'16,"0"0"-44"0,0 0 82-16,0 0 17 0,0 0 3 0,0 0 1 15,0 0-31-15,-3-6-5 0,-5 0-2 0,8 6 0 16,-3-3-10-16,-1-3-3 0,-3 0 0 0,4 1 0 15,-4-1-51-15,3 0-13 0,-3-6 0 0,0 6 0 0,0-6 0 16,-3 6-12-16,2 4 3 0,1-4 0 16,-3 6-139-16,3-6-28 0,3 6-6 0</inkml:trace>
  <inkml:trace contextRef="#ctx0" brushRef="#br0" timeOffset="99435.735">24056 3765 1552 0,'0'0'44'0,"0"0"10"15,0 6-43-15,-4 0-11 0,-3 0 0 0,4 3 0 16,-1 2 53-16,1 1 9 0,3 0 2 0,0 6 0 15,0 2-52-15,0-2-12 0,3 5 0 0,-3 4 0 16,4-4 54-16,3-5 8 0,3 8 2 0,-3-8 0 16,4 3-49-16,-4 2-15 0,0-5 8 0,0 2-8 0,-3-2 22 15,3-6 1-15,-4 0 0 0,1-1 0 0,-1-8 0 16,-3-3 0-16,0 0 0 0,0 0 0 0,0 0-2 0,4 6 0 0,-4-6 0 0,0 0 0 16,0 0-9-16,3 6-3 0,-3-6 0 0,0 0 0 15,0 0 3-15,0 0 0 0,0 0 0 16,4-3 0-16,-4 0-4 0,4-6-8 0,-4 3 12 0,0-11-4 15,-4-1-8 1,0-2 0-16,1-4 0 0,-4 6 0 0,0-8 0 0,0 2 0 0,0 1-10 0,-4 2 10 31,4-8-29-31,4 2 0 0,-5 4 0 0,1-6 0 0,0 8 29 0,0-3-9 0,-3 4 9 0,-1 8 0 16,4-6-15-16,0 7 3 0,0-1 0 0,3 6 0 16,-3 3 12-16,7 3 15 0,0 0-3 0,0 0-1 15,0 0-11-15,0 0-9 0,4 3 9 0,-1 9-13 16,1 5 5-16,3 1 8 0,0 9-13 0,4 2 5 15,3-8 8-15,3 8 0 0,5 0 0 0,-1-2 0 16,0-4 0-16,0-2 0 0,0 2 0 0,0 1 0 16,4-9 11-16,-4 8 4 0,4-5 1 0,-4-1 0 15,4-2-16-15,-8-9 0 0,5 6 0 0,-5-12 0 16,4 12 57-16,-3-12 6 0,3 0 1 0,-3 0 0 16,0 0-52-16,-1-6-12 0,1 0 0 0,-1 6 0 15,-2-6 54-15,2-6 8 0,-3 3 2 0,0 0 0 16,-3 1-52-16,0-4-12 0,-1 0 0 0,-6 0 0 15,3-5 0-15,-7 2 0 0,0 3 0 0,-4-11 0 16,1 8 0-16,-8-8 0 0,1-1 0 0,-1 3 0 16,0-2 0-16,-3 5 0 0,4-8 0 0,-4 8 0 15,-4-5 0-15,4 2 0 0,-4-2 0 0,1 2 0 16,2 3-48-16,1 1-12 0,0-1-2 0,4 0-1 16,-1 10 11-16,4-4 1 0,0 6 1 0,3 6 0 15,4 0-16-15,0 0-3 0,0 0-1 0,7 6 0 16,1 6-30-16,6-1-5 0,0 10-2 0</inkml:trace>
  <inkml:trace contextRef="#ctx0" brushRef="#br0" timeOffset="99728.705">24888 3839 1824 0,'0'0'38'0,"0"0"8"0,0 0-37 0,-3 6-9 0,-1-1 0 0,1 4 0 16,-1 3 73-16,4 0 13 0,0 0 2 0,0-1 1 15,0 1-23-15,0 3-5 0,4 8-1 0,-4-11 0 16,3 9-7-16,-3-4-1 0,4 1-1 0,-1-3 0 16,1 2-17-16,0-5-3 0,-1 0-1 0,4-6 0 15,-3 2-21-15,3 1-9 0,-4 0 8 0,1-9-8 16,3 6 0-16,-4-6 0 0,4-6-12 0,-3 6 12 15,-4 0-40-15,3 0-1 0,5 0 0 0,-8 0 0 16,3-6-65-16,1 0-13 0,-4-2-2 0</inkml:trace>
  <inkml:trace contextRef="#ctx0" brushRef="#br0" timeOffset="99889.921">24737 3642 2032 0,'-7'0'42'0,"7"0"10"0,0 0-41 16,0 0-11-16,0 0 0 0,0 0 0 0,0 0 8 0,0 0-8 0,0 0 12 0,0 0-4 16,3 6-20-16,1 0-5 0,3-1-1 0,0 10 0 31,3-9-62-31,1 0-12 0,0 0-2 0</inkml:trace>
  <inkml:trace contextRef="#ctx0" brushRef="#br0" timeOffset="100220.604">25121 3859 1060 0,'21'6'22'16,"1"6"5"-16,-5-6-27 0,1-6 0 0,0 0 0 0,-4 0 0 16,0 0 66-16,0 0 8 0,0 0 2 0,-7 0 0 15,4 0-12-15,-8-6-3 0,4 6 0 0,-3-6 0 16,-4 6 47-16,0 0 10 0,0-6 2 0,0 6 0 16,-4-6-39-16,-3 6-7 0,0-9-2 0,-3 7 0 15,-5 2-57-15,1-3-15 0,0 3 0 0,0 3 0 16,0-3 0-16,-4 2 0 0,1 7 0 0,3-3 0 15,-1 0 0-15,5 0 0 0,-1 6 0 0,1 5 0 16,3-8 0-16,7 3 0 0,0 0 0 0,0-1 0 16,7 1 15-16,-4 3 0 0,8-3 0 0,-1 5 0 15,5-5-24-15,2 3-5 0,1 2-1 0,-1-5 0 16,5 0 34-16,-5-6 6 0,4 0 2 0,1 2 0 16,-1-2-43-16,-4-3-9 0,1-3-2 0,3 3 0 0,-3-6 11 15,-4 3 3-15,4-6 0 0,-1 3 0 16,-6-5-31-16,-1 2-7 0,1 0-1 0,0 0 0 15,-1-6-60-15,1 1-12 0,-1-1-2 0,1 3-1 16,-1-9-46-16,1 1-10 0,-4-1-1 0</inkml:trace>
  <inkml:trace contextRef="#ctx0" brushRef="#br0" timeOffset="100419.574">25421 3580 1364 0,'-7'6'57'0,"4"0"-45"15,3 3 87-15,-4 2 17 0,4 1 4 0,0 0 1 16,0 6-45-16,4-4-10 0,3 4-2 0,0 5 0 15,3-2 0-15,-3 2 0 0,4 1 0 0,3 2 0 16,-3-2-23-16,-4-6-5 0,3 8 0 0,1-8-1 16,-4 5-5-16,7-8-1 0,-3 3 0 0,-1-1 0 15,1-2-39-15,-4-3-8 0,3 5-2 0,-3-11 0 16,0 0 5-16,1 0 1 0,-5-6 0 0,4 0 0 16,0 0-166-16,-3 0-34 0,-1 0-6 0</inkml:trace>
  <inkml:trace contextRef="#ctx0" brushRef="#br0" timeOffset="100742.296">25774 3724 1769 0,'-7'3'36'0,"-4"6"11"0,4-9-38 0,-3 6-9 0,-1 0 0 15,1-1 0-15,-1 7 75 0,-3 0 13 16,3-3 2-16,1 3 1 0,-1 5-55 0,-3-5-10 0,3 0-2 0,-3-1-1 31,4 4-11-31,-1-3-1 0,0 0-1 0,4 5 0 0,0-14 6 0,4 3 2 0,-1 0 0 16,4-6 0-16,0 0-18 0,0 0-11 0,0 6 2 0,7 0 0 15,-3 0 9-15,3-6 0 0,4 6 8 0,-4-6-8 16,7 5 8-16,-4 1-8 0,8-6 10 0,0 0-10 16,-4 0 0-16,3 6 0 0,5-6 0 0,-5 0 0 15,4 6 29-15,0-6 0 0,1 6 0 0,-1 0 0 16,0 3-46-16,-3 2-10 0,-1-5-1 15,1 6-1-15,0-6 29 0,-4 0 0 0,3-6 0 0,-6 3 0 16,-1 3-8-16,-2 0 8 0,-5-1 0 0,-3-5-9 16,0 0-93-16,0 0-18 0,0 0-4 0</inkml:trace>
  <inkml:trace contextRef="#ctx0" brushRef="#br0" timeOffset="100999.149">26035 3457 2030 0,'4'14'57'0,"-4"10"14"0,3-12-57 16,-3 11-14-16,4-11 0 0,-4 8 0 0,3-2 54 0,-3-6 8 0,0-3 2 15,0 2 0-15,4 7-40 0,-4-6-8 0,3 0-2 0,1-7 0 16,-4 10-22-16,3-9-5 0,1 0-1 0,-4-6 0 31,0 0-142-31,0 0-29 0,0 0-6 0</inkml:trace>
  <inkml:trace contextRef="#ctx0" brushRef="#br0" timeOffset="101482.769">26480 3724 1580 0,'-4'-3'67'16,"-3"-3"-54"-1,3 0 59-15,4 6 12 0,-7 0 3 0,0-5 0 16,0-1 14-16,-3 6 3 0,-1-6 1 0,-3 6 0 15,0 0-84-15,0 0-21 0,-4 0 0 0,4 0 0 16,-4 6 0-16,1 0 0 0,-4-1 0 0,3 7 0 16,0-6-15-16,4 3-1 0,0-3 0 0,3 5 0 15,1-5-24-15,-1 0-4 0,8 0-2 0,-4 6 0 16,7-9 58-16,-4 9 11 0,8-7 2 0,-1 7 1 16,4-6-18-16,0-6-8 0,4 6 0 0,3 0 8 15,4-6 10-15,3 0 2 0,0 0 0 0,0 6 0 16,4-6 3-16,-4 6 1 0,4-6 0 0,-1 3 0 15,5-1-24-15,-1 7-10 0,0-3 1 0,0 0 0 0,1 0 58 16,-5 0 12-16,1 6 3 0,-4-1 0 0,-3 1-64 16,3 3 0-16,-7-3-14 0,0-1 2 0,-3 1 12 15,-4-3 14-15,0 3-3 0,-4-1-1 0,1 1-10 0,-4 0 0 16,-4-3 0-16,1 8 0 0,-8-5 56 0,1-6 7 0,-4 6 1 16,-1 0 0-16,-6-4-52 0,4 4-12 0,-8-6 0 15,4 0 0-15,0 0 0 0,-1-6 0 0,1 0 0 0,0 0 0 16,0 0 0-16,3-6 0 0,-3 0 0 15,3-6 0-15,1 0 0 0,3-2 0 0,3 2 0 16,4-6 0-16,4 4-156 16,3 2-33-16,0 0-7 0</inkml:trace>
  <inkml:trace contextRef="#ctx0" brushRef="#br0" timeOffset="101787.148">27199 4018 2310 0,'0'0'97'16,"0"0"-77"-16,0 0 86 0,0 0 18 0,0 0 3 0,0 0 1 16,0 0-103-16,0 0-25 0,0 0 0 0,0 0 0 15,0 0 0-15,0 0 0 0,0 0 0 0,0 0 0 32,0 0-97-32,0 0-25 0,0 0-5 0</inkml:trace>
  <inkml:trace contextRef="#ctx0" brushRef="#br0" timeOffset="118385.702">3701 3271 477 0,'0'0'13'0</inkml:trace>
  <inkml:trace contextRef="#ctx0" brushRef="#br0" timeOffset="120349.818">3743 3480 478 0,'0'0'21'0,"0"0"5"0,0 0-26 0,0 0 0 16,0 0 0-16,0 0 0 15,0 0 84-15,0 0 11 0,0 0 2 0,0 0 1 0,0 0-14 0,0 0-4 0,0 0 0 0,0 0 0 16,0 0-14-16,0 0-3 0,0 0-1 0,0 0 0 16,0 0-16-16,0 0-3 0,0 0-1 0,0 0 0 15,0 0-2-15,0 0 0 0,0 0 0 0,0 0 0 16,0 0-19-16,0 0-4 0,0 0-1 0,0 0 0 16,0 9 10-16,0-3 2 0,0-6 0 0,0 0 0 15,0 6-13-15,0-6-3 0,0 0 0 0,0 0 0 16,0 0 8-16,0 0 2 0,0 0 0 0,0 0 0 15,0 0 6-15,0 0 2 0,0 0 0 0,0 0 0 16,0 0-8-16,0 0-2 0,0 0 0 0,0 0 0 16,0 0 0-16,0 0 0 0,0 0 0 0,-4 6 0 15,4-6 3-15,-7 0 0 0,7 0 0 0,-7 5 0 16,7-5-23-16,0 0 0 0,0 0 0 0,-3 0 8 16,3 0-8-16,-7 6 0 0,7-6 0 0,-7 0 0 15,7 0 0-15,0 0 0 0,-4 6 0 0,-3-6 0 16,7 0 0-16,-7 0 0 0,0 0 0 0,0 0 0 15,3-6 0-15,1 6 0 0,-4-6 0 0,0 1 0 16,3 5 0-16,-3 0 0 0,7 0 8 0,-10 0-8 16,3-6 0-16,7 6 0 0,-7 0 0 0,-1 0 0 15,8 0 0-15,0 0 0 0,0 0 0 0,-10 6 0 16,10-6 0-16,-7 0 9 0,0 5-9 0,7-5 10 16,0 0-10-16,-7 6 0 0,7-6 0 0,-4 6 0 15,-3 0 0-15,0-3 0 0,4 3 0 0,3-6 0 16,-4 6 0-16,4-6 0 0,0 12 0 0,0-12 0 15,-4 5 0-15,4 1 0 0,0 6 0 0,0-12 0 0,0 6 0 0,0-6 0 16,0 6-9-16,4-3 9 16,-4 3 0-16,4-1 0 0,-1 1 0 0,-3-6 0 0,4 12 0 0,-1-12 0 15,1 6 0-15,3 0 0 0,-4 0 0 0,1 0 0 0,-1-6 0 16,1 6 0-16,-1-1 0 0,1 4 0 16,3-3 9-16,-4 0-9 0,1 0 0 0,0 0 0 0,-1-6 0 15,1 6 0-15,-4-6 0 0,3 6 0 0,8-1 0 0,-8 7 0 16,-3-12 0-16,0 0 0 0,4 0 0 15,-4 0 0-15,0 0 0 0,0 0 0 0,0 0 8 0,0 0-8 16,0 0 12-16,0 0-4 0,0 0 0 0,0 0 0 16,0 0-8-16,0 0 8 0,0 0-8 0,0 0 8 15,0 0-8-15,7 3 0 0,-7-3 0 0,7 3 0 16,-7-3 0-16,3 9 0 0,1-9 0 0,-4 0 0 16,3 0 0-16,-3 0 0 0,4 0 0 0,3 6 0 15,-7-6 0-15,7 0 0 0,-3 6 0 0,3-6 0 16,-7 0 0-16,7 5 0 0,-7-5 0 0,3 12 0 15,4-6 0-15,-3-6 0 0,-1 6 0 0,-3-6 8 16,4 6-8-16,-4-6 0 0,7 6 0 0,-7-6 0 16,3 9 8-16,1-4-8 0,3 1 0 0,-7-6 8 15,4 6-8-15,-4-6 10 0,3 12-10 0,-3-12 10 16,7 6-10-16,-7-6 8 0,0 0-8 0,0 0 8 16,4 6-8-16,-4 0 0 0,3-1 9 0,-3 4-9 15,4 3 0-15,-4-6 9 0,0 0-9 0,3 0 0 16,1 0 0-16,-4 5 0 0,0-11 0 0,3 3 0 0,1 6 0 15,-1 0 0-15,-3-9 0 0,4 6 0 0,-4 0 0 0,3 0 0 16,1-1 0-16,-4-5 0 16,3 6 0-16,-3-6 0 0,0 0 0 0,0 0 0 0,4 6 0 0,-4-6 0 15,4 6 0-15,-4-6 0 16,0 0 24-16,0 0-3 0,0 0 0 0,0 0 0 16,0 0-1-16,-8 6-1 0,1-3 0 0,4 0 0 0,-4 0-3 0,0-3 0 15,-4 6 0-15,4-6 0 0,-7 0-16 0,3 0 8 0,1 6-8 16,-4-1 0-16,3-5 0 0,1 0 0 0,3 0 0 15,-1 0 0-15,1 0 0 0,0 6 0 0,0-6 0 0,0 0 0 16,0 0 0-16,7 0 0 0,-10 0 0 0,3 0 0 16,7 0 0-16,-7 0 0 0,-1 0 0 0,8 0-9 15,-7 0 9-15,-3 0-13 0,10 0 5 0,-7 6 8 16,0-6-12-16,7 0 12 0,-11 0-12 0,11 0 12 16,-7 6-17-16,7-6 4 0,-7 0 1 0,7 0 0 15,0 0-8-15,0 0-2 16,0 0 0-16,0 0 0 0,0 0-10 0,-11 0-3 0,11 0 0 15,0 0 0-15,0 0-31 0,0 0-6 0,0 0-2 0,0 0 0 16,4-6-27-16,3 6-6 16,0-6-1-16</inkml:trace>
  <inkml:trace contextRef="#ctx0" brushRef="#br0" timeOffset="-146579.335">2886 5864 761 0,'-7'-6'21'0,"7"6"6"16,0 0-27-16,0 0 0 0,0 0 0 0,-4-5 0 15,-3-1 76-15,4 0 9 0,-1-3 3 0,-3 3 0 16,3-6-23-16,1 6-4 0,-1 1-1 0,4 5 0 0,0 0-3 0,0 0-1 0,0 0 0 16,0 0 0-16,0 0-34 0,0 0-7 0,0 0-2 15,0 0 0-15,0 0-13 0,0 0 0 0,0 0 8 0,0 0-8 16,0 0 0-16,0 0-8 0,4 11 8 0,-4-5-13 16,3 9 13-16,1 3 0 0,3-1 0 0,-3 7 0 15,3-4 48-15,-4 10 13 0,8-10 3 16,-4 15 0-16,-4-8-64 0,4 2 0 15,0 1-9-15,-3 2 0 0,-1-3 19 0,5 4 4 16,-8 2 1-16,3-3 0 0,-3-2-5 0,0 2-1 0,0-8 0 16,0 8 0-16,0-14 32 0,-3 5 7 0,3-8 0 0,0-3 1 15,-4 5-49-15,4-14 0 0,0 3-12 0,0-6 3 16,0 0 9-16,0 0-8 0,0 0 8 0,0 0-8 16,0 0-51-16,0-9-9 15,0-2-3-15,4-1-708 0</inkml:trace>
  <inkml:trace contextRef="#ctx0" brushRef="#br0" timeOffset="-145935.192">2847 5758 851 0,'0'0'36'0,"0"0"-36"15,0 0 58-15,0 0 5 16,0 0 1-16,-4 0 0 0,1-5 23 0,3-1 5 0,-4 0 0 0,4-6 1 15,0 6-34-15,0 0-7 0,4 0-2 0,-4 6 0 16,0-5-8-16,0 5-2 0,0-3 0 0,0 3 0 16,0 0-12-16,3-6-2 0,1 6-1 0,-4 0 0 15,3-6-25-15,-3 6-20 0,8-6 3 0,-5 6 1 16,4 0 16-16,-3 0 0 0,3 0 0 0,3 0 0 16,-3 0 0-16,0 0 0 0,0 6 0 0,0 0 0 15,1 0 24-15,-1-6 9 0,3 3 2 0,4 2 0 16,-3-5-27-16,-1 3-8 0,5 0 0 0,-1 0 0 15,3 0 0-15,-3 3 0 0,-3 0 0 0,3 0 0 16,0 0 26-16,0 0 2 0,0 5 0 0,1 1 0 16,-5 3-43-16,8 2-8 0,-8 1-1 0,1 3-1 15,-4 2 25-15,-3 1 0 0,3-4 0 0,-4 10 0 16,1-7 0-16,-4 9 0 0,0 1 0 0,0 2 0 16,-4-5 0-16,-3 2 0 0,4-9 0 0,-1 10 0 15,-3-7 0-15,-4 4 0 0,1-4 0 0,3 3 0 16,-7-5 0-16,3-6 0 0,0 2 0 0,-3-2 0 0,4-6 9 0,-1 5 1 15,1-2 0-15,-1-3 0 0,7-6 3 0,-3 5 1 16,0-5 0-16,7-6 0 0,-3 6-5 0,3-6-1 16,0 0 0-16,0 0 0 0,0 0 2 0,0 0 0 15,0 0 0-15,0 0 0 0,-7 0 8 16,0-3 2-16,-4-3 0 0,8 3 0 0,-4-8-12 16,-1-1-8-16,5 6 9 0,-4-6-9 15,3 3-29-15,-3-2-12 0,0-1-3 0,0 0 0 16,-3 0-18-16,6-2-4 0,1 5-1 0</inkml:trace>
  <inkml:trace contextRef="#ctx0" brushRef="#br0" timeOffset="-145134.248">3440 6282 1267 0,'0'0'28'0,"0"0"5"0,0 0 2 0,-7 0 1 0,-1 0-36 15,5 0 0-15,3 0 0 0,-4 3 0 16,-3-3 89-16,4 6 11 0,3-6 3 0,-7 0 0 16,7 0-54-16,0 0-10 0,-4-6-3 0,1 3 0 0,3 3 1 0,-4-3 0 0,4 3 0 0,-10-6 0 15,10 6-17-15,0-3-3 0,0 3-1 0,0 0 0 16,-4-6-16-16,4 6 0 0,0-6 0 0,0 6 0 15,0 0 18-15,0 0 0 0,0 0 0 0,0 0 0 16,0 0-29-16,0 0-5 0,0 0-2 0,11 0 0 16,-11 0 18-16,10 6 14 0,-6-6-2 0,-4 0-1 15,10 3-11-15,-3 0-16 0,-3-3 4 0,3 0 1 16,4 0 11-16,-4 0 0 16,0-3 0-16,3 0 0 0,-3-3 0 15,0 6 0-15,0-12 0 0,0 7 0 0,1-1 29 0,-1 0 8 0,3-3 2 16,-3 0 0-16,-3 0-25 0,-1 3-5 0,1-5-1 0,-4 5 0 15,0 0-8-15,0 6 0 0,0 0 9 0,0 0-9 16,0 0 8-16,0 0-8 0,0 0 8 0,0 0-8 16,0 0 0-16,0 0 0 0,0 0 0 0,-4-6 0 15,1 6-9-15,-4 0 0 0,0 0 0 0,-7 0 0 16,6 0-27-16,1 0-6 0,-3 0-1 0,3 0 0 16,0-6 63-16,-4 0 12 0,-3 3 2 0,3 0 1 15,8 0-35-15,-8 1 0 0,4-1 0 0,0 3 0 16,0-6-21-16,-3 6-11 0,3 0-3 0,0 6 0 15,3-6 51-15,0 5 9 0,1 1 3 0,-1 9 0 16,1-9-45-16,-1 6-9 0,4-1-2 16,-3 7 0-16,-1-3 28 0,4 2 19 0,0 4-3 0,0 3-1 0,0-7-24 0,4 1-5 15,-1-3-1-15,-3 2 0 16,4-5 15-16,-4 0 15 0,0-4-3 0,3 4-1 16,1 0-11-16,-1-6-16 0,1 6 4 0,0-6 1 0,-1 5 11 0,-3-11 0 15,0 0 0-15,0 0 0 16,7 3 0-16,-7-3 0 0,14 6 0 0,-3-3 0 0,-4 0 0 0,3-3 0 15,-3 0 0-15,4 0 0 0,3 0 0 0,-3 0 0 0,3-6 0 16,0 3 0 0,0-3-105-16,7 6-19 0,-7 0-4 0,-7 0-614 0</inkml:trace>
  <inkml:trace contextRef="#ctx0" brushRef="#br0" timeOffset="-144794.739">3507 5826 1267 0,'0'0'28'0,"0"0"5"0,0 0 2 0,0 0 1 0,0 0-36 0,0 0 0 15,0 0 0-15,0 0 0 0,0 0 58 0,0 0 5 16,0 0 1-16,0 0 0 0,0 0 37 0,0 0 8 16,0 0 2-16,0 0 0 15,0 0-75-15,0 0-16 0,0 0-2 0,0 0-1 16,0 0-17-16,0 0 0 0,0 0 0 0,0 9 0 16,7-3 16-16,-4 0-1 0,4 5 0 0,-3-5 0 15,6 6-24-15,-3 0-5 0,0-3-1 0,4 8 0 16,7-5 3-16,-8 0 1 0,4 0 0 0,1-1 0 15,6 4-79-15,-7-3-16 0,0-1-3 0</inkml:trace>
  <inkml:trace contextRef="#ctx0" brushRef="#br0" timeOffset="-144173.797">3937 6094 1094 0,'0'0'46'16,"0"0"-37"-1,0 0 75-15,0 0 14 0,0 0 3 0,0 0 1 16,-4 3-10-16,4-3-1 0,0 0-1 0,-7 0 0 15,7 0-72-15,-7 0-18 0,7 0 0 0,-7 0 0 16,0 0 55-16,0 0 7 0,0 0 2 0,7 0 0 16,-10 0-52-16,3-3-12 0,7 3 0 0,-8 0 0 15,8 0 0-15,-10 0 0 0,3 3 0 0,7-3 0 16,-7 2 0-16,0 4 0 0,0 0 0 0,3 0 0 16,-3 6 0-16,0-6-15 0,3 0 3 0,1-1 1 15,-1 4 3-15,1 3 0 0,3-6 0 0,-4 6 0 16,1-1 21-16,-1-5 5 0,4 6 1 0,-3-3 0 15,-1 3-19-15,4-12 0 0,0 0 0 0,0 6 0 16,0-6 0-16,0 0 0 0,0 0 0 0,0 0 0 0,0 0 0 0,0 5 0 16,0-5 0-16,0 0 0 0,0 0 0 0,0 0 0 15,0 0 0-15,0 0 0 0,7 0 0 0,0 0 0 16,-3 0 0-16,3 0 0 0,0-967 0 0,0 1934 0 0,0-972 0 16,-3 5 0-16,3 0 0 0,0 0 0 0,0 0 0 0,0 0 0 15,0 5 0-15,0-5 0 0,0 12 0 0,0-6 0 16,0 0 0-16,-3 3 0 0,-1 3 0 0,1-1 0 15,-4 7 0-15,0-6 0 0,0 8 0 16,0-8 0-16,0 0 0 0,0 2 0 0,-4 1 0 0,4 0 0 16,-3-3 0-16,-1-1 0 0,-3-2 0 15,0 3 0-15,4 0 0 0,-5 5 0 0,5-5 0 0,-1-3 0 16,-3-3 55-16,0-3 7 0,-3-6 2 0,-1 0 0 16,-3 3-52-16,3-6-12 0,1 6 0 0,-1-6 0 15,-3 0-48-15,0 0-13 0,3-5-3 16,1-1 0-16,-1 6 52 0,4 0 12 0,4 0 0 0</inkml:trace>
  <inkml:trace contextRef="#ctx0" brushRef="#br0" timeOffset="-143127.267">5052 6105 975 0,'0'0'21'0,"0"0"5"0,-7 6 1 0,0 0 1 0,-4-6-28 16,-3 6 0-16,3-6 0 0,1 0 0 0,-1 6 70 0,1-6 9 15,-1 0 1-15,0 6 1 0,-3-6-13 0,7 0-4 16,-3 6 0-16,-1-3 0 16,1-1 0-16,-5 1 0 0,5 0 0 0,-1-3 0 15,1 3-51-15,-1-3-13 0,1 0 0 0,2 6 0 0,1 0 0 0,-3 0 0 16,6 6 0-16,-3-1 0 0,4 1 0 15,-1 3 0-15,1 3 0 0,-1-1 0 16,1-2 0-16,3 3 0 0,0 5 0 0,0-11 0 16,0 3 0-16,3-4 0 0,-3 1 0 0,0 0 0 0,4-6 0 0,-4 0 0 15,3 5 0-15,-3-11 0 0,0 0 0 0,0 0 0 16,0 0 0-16,0 0 0 0,0 0 0 0,7-3 0 0,0-3 0 16,4 4 0-16,-4-4 32 0,4-6 4 0,-4-6 1 15,3 1 0-15,-3 2-19 0,0-3-4 0,0-2-1 16,0 2 0-16,0 0-13 0,4 1 0 0,-4-4 0 15,0 4 0-15,0 5 16 0,-3 0-2 0,-1-3-1 0,1 7 0 16,-1 5-13-16,1-3-18 0,-4 0 4 16,0 6 1-16,0 0 13 0,0 0 0 15,0 0-10-15,0 0 10 0,0 0-43 16,0 0-4-16,0 0-1 0,0 0 0 0,0 0 39 0,7 6 9 0,0 0 0 0,-7 5 0 16,3 4 0-16,-3-3 0 0,0 5 0 0,0 1 0 15,0 3 0-15,-3 2 0 0,3 1 0 0,-4 8 0 16,1-11 0-16,3 14 0 0,-4-9 0 0,1 10 0 15,-1-7 0-15,-3 9 0 0,4-5 0 0,-1 8 0 16,-3-3 0-16,4-3 0 0,-4 3 0 0,3-5 0 16,-7 2 29-16,8 3 8 0,-4-8 2 0,3 2 0 15,-3-3-11-15,4-8-3 0,-1 8 0 0,1-5 0 0,-1 2-15 0,1-2-10 16,3-6 12-16,0-4-12 0,0 4 0 0,0 0 0 16,0-10 0-16,0 4-12 0,3 6 21 0,-3-6 5 15,0-12 1-15,4 5 0 16,-4-5-24-16,0 0-5 0,0 0-1 0,0 0 0 0,0 0 37 0,0 0 7 0,0 0 2 15,0 0 0-15,0 0-9 0,0 0-2 0,0 0 0 16,0 0 0-16,0 0 8 0,7-5 2 0,-4-1 0 16,1 0 0-16,-1-6-10 0,1 0-3 0,-1-2 0 15,1 2 0-15,-1-6 11 0,1-2 1 0,3 2 1 0,-3-6 0 16,-1 7-42-16,1-4-9 0,-4-2-2 16,3-7 0-1,1 10 14-15,-1-10 9 0,1 4-12 0,3 2 12 0,0-5-16 0,0 8 4 16,3-8 1-16,-2 8 0 0,2 4-5 0,-3 5-2 0,4 0 0 15,-4 3 0-15,3 3-29 16,1-5-5-16,7 5-2 0,-8 6 0 16,-3-6-18-16,7 6-3 0,-3-6-1 0,3 6 0 0,-3 0-28 0,-1 0-5 15,1-6-2-15</inkml:trace>
  <inkml:trace contextRef="#ctx0" brushRef="#br0" timeOffset="-142705.478">5189 6167 988 0,'0'0'20'0,"0"0"5"0,0 0-25 16,0 0 0-16,0 0 0 0,0 0 0 0,0 0 79 0,0 0 10 15,0 0 3-15,0 0 0 0,0 0 7 16,0 0 1-16,0 0 1 0,0 12 0 0,-3-6-61 16,3 5-12-16,0 1-2 0,0 0-1 15,0 3-25-15,0-4 8 0,0 7-8 0,3-3 0 0,-3-3 46 0,4 5 4 0,3 1 1 0,-4-9 0 16,1 8-28-16,0-5-6 0,3 0-1 0,-4 0 0 16,4-10-16-16,-3 10 0 0,3-9 0 0,0 6 0 15,0-9 22-15,0 0 10 0,3 0 3 0,-2 0 0 16,-1-9-5-16,0 3-1 0,0-5 0 0,0-1 0 15,0 0 5-15,0-9 1 0,3 4 0 0,-2-1 0 16,-1-8-5-16,0 8-1 0,0-11 0 16,0 5 0-16,-4-2-40 0,1 8-8 0,-1-3-1 15,1 4-1-15,-1-7-18 16,-3 4-3-16,4 2-1 0,-4 0 0 16,0-2-17-16,-4 2-3 0,4 6-1 0,-3 7 0 15,3-7-7-15,-4 6-1 0,4 6-1 0</inkml:trace>
  <inkml:trace contextRef="#ctx0" brushRef="#br0" timeOffset="-142137.117">5570 6202 1579 0,'-7'-6'32'0,"0"6"10"0,7 0-34 16,0 0-8-16,0 0 0 0,0 0 0 0,0 0 53 0,0 0 9 0,0 0 2 0,0 0 0 15,0 0 0-15,0 0 0 0,0 0 0 0,0 0 0 16,0 0-52-16,0 0-12 0,0 0 0 0,7 6 0 16,-3 0 0-16,3-3 0 0,0 3 0 0,0-3 0 15,0 6 0-15,4-3 0 0,-1-6 0 0,-3 6 0 16,4-6 0-16,3 0 0 0,-3 5 0 15,-4-5 0-15,3-5 54 0,-3 5 8 0,4 0 2 0,-4-6 0 16,3 0-52-16,-6 6-12 0,3-9 0 0,-3 3 0 16,-1 3 0-16,-3 3 0 0,0 0 0 0,4-9 0 15,-4 9 0-15,0-6 0 0,0 6 0 0,0 0 0 16,0-5-11-16,0 5-5 0,-4-6 0 0,4 6-1 16,-3 0-38-16,-4 0-7 0,-4 0-2 0,4 0 0 15,-4 6 14-15,4-6 2 0,0 5 1 0,-3-5 0 16,6 6 38-16,-6 0 9 0,2-3 0 0,-6 3 0 15,4-3 0-15,-1 0 0 0,1 3 0 0,-1 0 0 16,4-6 0-16,-4 6 0 0,4-6 0 0,0 5 0 0,0 7 49 16,0-6 12-16,7-6 3 0,-3 6 0 15,3 3-52-15,-4-3-12 0,4 5 0 0,0 1 0 0,4 0 0 0,-4 0 0 16,3-1 0-16,4 4 0 16,-3-3 0-16,3 0 0 0,0 2 0 0,3-5 0 15,-3 6 0-15,4-3 0 0,-4 5 0 0,4-11 0 0,-4 6 0 16,0-3 0-16,3 3 0 0,1-1 0 0,0-5 0 0,-4 0 0 15,0 0 0-15,3-3 0 0,1 0 0 0,-1-3 0 16,1 0 0-16,0 0 0 16,-1-3-100-16,1 0-22 0,-1-3-5 0,4-6-1 0</inkml:trace>
  <inkml:trace contextRef="#ctx0" brushRef="#br0" timeOffset="-140965.402">6435 5894 619 0,'0'0'17'0,"0"0"5"0,0 0-22 0,0 0 0 0,0 0 0 0,0 0 0 16,0 0 42-16,0 0 4 0,0 0 1 0,0 0 0 15,0 0 1-15,0 0 1 0,0 0 0 0,0 0 0 16,0 0-2-16,0 0-1 0,3 3 0 0,-3-3 0 15,0 0-7-15,4 5-2 0,-1-2 0 0,1 6 0 16,-4-3-2-16,3 0-1 0,1 6 0 0,-1-6 0 16,1 0-2-16,-1 2-1 0,4 1 0 0,-3 6 0 15,-4-3-20-15,4-1-11 0,-1 4 12 0,-3 0-12 16,0 5 45-16,4-2 3 0,-4 0 0 0,0 8 0 16,0-8-20-16,0 2-4 0,0 4-1 0,-4-1 0 15,1 4-7-15,3-4 0 0,-4-2-1 0,-3 2 0 16,3 1-7-16,1-12 0 0,-1 8-8 0,1-2 12 15,-1-6-4-15,-3-6 0 0,4 8-8 0,-1-8 12 16,1 0-3-16,3-6-1 0,0 0 0 0,0 0 0 16,0 0 3-16,0 0 0 0,0 0 0 0,0 0 0 0,0 0-11 0,0 0-16 15,0 0 4-15,0 0 1 16,0 0-60-16,0 0-12 0,0 0-2 0,0 0-1 16,3-9-146-16,4 9-30 0</inkml:trace>
  <inkml:trace contextRef="#ctx0" brushRef="#br0" timeOffset="-140442.817">6929 6185 1758 0,'-18'-6'36'0,"11"6"10"0,-7 0-37 0,7 0-9 0,0 0 0 0,-4 6 0 16,0 0 16-16,1-6 0 0,-1 5 1 0,1-5 0 16,-1 6-17-16,-3-6 0 0,3 0 0 0,4 9 0 15,-10-9 0-15,10 0 0 0,-4 3 0 0,4-3 0 16,0 3 0-16,0 0 0 0,0 0 0 0,3 3 0 16,1 0 0-16,-1 5 0 0,1 1 0 0,-1 0 0 15,4-3 0-15,-3 3 0 0,-1-1 0 0,4 7 0 16,0-9 0-16,0 3 0 0,4 5 0 0,-4-5 0 0,0 0 0 0,0-6 0 15,3 5 0-15,-3-11 0 16,4 9 0-16,-4-9 0 0,0 0 0 0,10 6 0 0,-10-6 55 0,7 6 7 16,4-6 2-16,0-6 0 0,-4 6-52 0,0-6-12 15,0 0 0-15,3 0 0 0,1-2 0 0,-8 2 0 0,4-6 0 16,1 6 0-16,-5 0 0 0,4-9 0 0,-3 7 0 16,-1 2 0-16,1 3 0 0,-4-3 0 0,3 0 0 0,-3 6 0 15,0-6 34-15,0 6 4 0,0-12 1 0,0 12 0 31,0 0-63-31,0 0-12 0,0 0-2 0,0 0-1 0,0 0 39 0,0 0 0 0,0 0 0 0,0 0 0 16,0 0 0-16,0 12 0 0,0-6 0 0,0 0 0 16,0 0 0-16,0-6 0 0,0 0 0 0,0 0 0 15,4 6 0-15,3 0 0 0,-4-3 0 0,4 8 0 16,0-11 0-16,1 6 0 0,-1 0 0 0,3-6 0 16,4 6 0-16,0-6 0 0,-3 6 0 0,7-6 0 15,-4 6-110 1,3 0-14-16</inkml:trace>
  <inkml:trace contextRef="#ctx0" brushRef="#br0" timeOffset="-139795.866">7863 5964 1036 0,'0'0'23'0,"0"0"5"0,-3 12 0 0,3-6 1 0,-4 6-29 0,1-7 0 0,-1 7 0 0,1 6 0 16,-1-3 108-16,1-4 16 0,3 7 4 0,0 0 0 16,-4-4-52-16,1 4-9 0,3-6-3 0,0-6 0 15,0-1 0-15,0-5 0 0,0 0 0 0,0 0 0 16,0 0-20-16,0 0-4 0,0 0 0 0,0 0-1 15,0 0-17-15,10-5-3 0,-3-1-1 0,0-6 0 16,-3 6-10-16,3-12-8 0,-4 10 9 0,-3-1-9 16,0 0-28-16,0-3-12 0,-3 6-3 0,-1-5 0 15,-3 5-17-15,0 0-3 0,0-3-1 0,0 3 0 16,0 0-25-16,-3 0-6 0,2 0-1 0,1 6 0 16,-3-5 36-16,-1 5 8 0,-3 5 0 0,4-5 1 15,-1 6 41-15,-3 0 10 0,3 9 0 0,-3-3 0 16,4-1 0-16,-4 7 0 0,3-3 0 0,0 2 0 15,1 1 44-15,-4 0 12 0,3-7 1 0,-3 10 1 16,7-9 1-16,-4 0 0 0,4-1 0 0,0 7 0 16,4-9-8-16,-1 3-2 0,1-1 0 0,-1 1 0 15,4-6-5-15,0 0-2 0,4 0 0 0,-4-6 0 16,3 9-9-16,4-4-1 0,0 1-1 0,4 0 0 0,-1 0-12 0,1-6-3 16,3 6 0-16,4-6 0 0,-4 6-16 0,4-6 0 0,-1 0 0 0,4-6 0 15,0 6 0-15,1-6 0 0,2 0-15 0,1 0 5 31,0-5-190-31,-1 2-37 0</inkml:trace>
  <inkml:trace contextRef="#ctx0" brushRef="#br0" timeOffset="-139406.29">8132 5623 1190 0,'0'0'33'0,"0"0"9"0,0 0-34 16,0 0-8-16,0 0 0 0,0 0 0 0,0 0 72 0,0 0 13 15,0 0 3-15,0 0 0 0,0 0-32 0,-4 6-7 16,4 0-1-16,0 9 0 0,4 2-18 0,-4 1-4 15,3 3-1-15,1 8 0 0,-1 0 31 0,4 4 7 16,0-4 1-16,-7 3 0 0,0-2-52 0,4 2-12 16,-1 3 0-16,-3 4 0 15,0-1 0-15,0 3 0 0,0-9 0 0,0 12 0 0,0-2 54 0,0-4 8 0,0-3 2 16,-3-8 0-16,3 2-64 0,-4-11 0 16,4 2-9-16,0-8 0 0,-7 6 9 0,7-10 12 15,-3 1-2-15,-1 0-1 0,4-9-9 0,0 6 0 16,0 0 0-16,0 0 0 15,0-6-49-15,0 0-12 0,0 0-3 0,0 0 0 16,0 0-64-16,0-6-14 0,4 0-2 0</inkml:trace>
  <inkml:trace contextRef="#ctx0" brushRef="#br0" timeOffset="-138921.85">8414 6141 1337 0,'-7'-6'56'0,"-4"0"-44"16,4 6 92-16,-4-6 20 0,4 6 3 0,-3 0 1 16,-1 0-52-16,1 0-9 0,-1 0-3 0,4 6 0 15,-4-6-20-15,4 6-4 0,0-6 0 0,0 6-1 16,0-1-31-16,4 1-8 0,-4 3 0 0,0-3 0 15,3 6 21-15,1-6 3 0,-1 5 1 0,0 1 0 16,4 0-40-16,0 3-8 0,0-4-1 0,4 7-1 0,-4-6 25 0,4 3 0 16,-1 2 0-16,4-5 0 0,-3-6 0 0,3 3 8 15,0-3 0-15,0-4 0 0,0 7 7 0,0-3 1 16,-7-6 1-16,10 0 0 0,1 0-17 0,0-6 0 16,-1-3 0-16,1 1 0 0,-1 2 0 0,1-3 0 15,0-3 0-15,-4 0 0 0,3-2 55 0,-3 2 7 16,-3 0 2-16,3 0 0 15,-4 1-52-15,4-4-12 0,-7-3 0 0,4 12 0 0,-4-5 0 16,4 5 0-16,-4 6 0 0,-4-6 0 16,4 0-48-16,0-6-13 0,-4 6-3 0,1-2 0 15,-1 2 52-15,1 6 12 0,-1-6 0 0,-3 0 0 0,0 0 0 0,0 6 0 16,-3 0 0-16,-1 0 0 0,0 0 0 0,1 6 0 0,-4 0 0 16,3 0 0-16,-3 0 0 0,3 2 0 0,4 4 0 15,-3 6 0 1,3-6-54-16,0-1-8 0,0 7-2 0,3-3 0 0,1-4-85 0,3 7-18 15,0-9-3-15</inkml:trace>
  <inkml:trace contextRef="#ctx0" brushRef="#br0" timeOffset="-138239.326">8795 6155 1033 0,'0'0'22'0,"-4"12"5"0,1-6 1 0,-1 0 2 0,4 0-30 0,0-6 0 0,0 6 0 0,0-6 0 15,0 0 38-15,0 0 2 0,0 0 0 0,0 0 0 16,0 0 39-16,0 0 8 0,4 0 1 0,-1 0 1 16,-3 0-20-16,7 0-4 0,-3 0-1 0,-4 0 0 15,3-6-51-15,-3 6-13 0,4-6 0 0,-4 6 0 16,0 0 0-16,0 0 0 0,3 0 0 0,-3 0 0 16,0 0 0-16,-3-6 0 0,-1 0 0 0,1 0 0 15,3 6 0-15,-4-6-12 0,1 0 3 0,-4 3 0 16,3 1-7-16,-3-1-2 0,0 3 0 0,0 0 0 15,0-6 36-15,0 6 7 0,-4-6 2 0,4 6 0 16,-3 0-43-16,-1-6-9 0,4 6-2 0,-4 6 0 16,4-6 27-16,0 0 8 0,4 6 0 0,-4 0 0 15,3-6-8-15,1 5 0 0,-1 1 0 0,1 3 8 16,3 3-8-16,-4 0 0 0,4-1 0 0,-3 4 0 16,3 3 15-16,-4-6 1 0,4 5 1 0,0-2 0 0,4 3-17 0,-4-1 0 15,0-5 0-15,0 3 0 0,3 2 0 0,1-5 0 16,-1 0 0-16,1 0 0 0,3-1 35 0,-4-2 3 15,4 3 1-15,4-6 0 0,-4 0-28 0,7 0-11 16,0-6 8-16,0 0-8 0,-3 0 12 0,7-6-4 16,-4 6 0-16,3-6 0 15,1 0-98-15,0 0-20 0,3 0-4 0,-4-3-621 0</inkml:trace>
  <inkml:trace contextRef="#ctx0" brushRef="#br0" timeOffset="-137685.152">8982 5741 1299 0,'0'6'28'0,"-4"5"7"0,4 1 1 15,0 3 0-15,0 3-28 0,4-1-8 0,-4 1 0 0,3 2 0 0,1 4 70 0,-1-1 13 16,1 4 2-16,3-4 1 0,-4 4-18 0,4-4-3 16,1 7-1-16,-1-4 0 0,0 7-28 0,0-4-7 15,0-6-1-15,-4 4 0 0,4-4-18 0,0 4-10 16,-3-4 10-16,3-2-10 0,-4-3 44 0,5 5 2 16,-1-5 1-16,-4-3 0 0,1-4-25 0,-1-5-5 15,1 0-1-15,-4-6 0 0,0 0-16 0,0 0 0 16,0 0 0-16,0 0 0 0,0 0 38 0,0 0 1 15,0 0 0-15,0 0 0 0,0-6-11 0,0 0-3 16,0-8 0-16,0 2 0 0,-4 6-25 0,4-12 0 0,-3 1 0 0,-1 2 0 16,4 3 0-16,-3-5-11 0,3-1 1 0,0 6 0 15,0-3 1-15,0 10 0 0,0-7 0 0,3 6 0 16,-3 0 22-16,0-6 5 0,0 6 1 0,0 6 0 16,0 0-67-1,0 0-12-15,0 0-4 0,0 0 0 0,7 0 52 0,4 3 12 0,-4-3 0 0,0 3 0 16,0 9 0-16,0-6 0 0,0 0 0 15,4 6 0-15,-4-7 0 0,0 10 0 16,0-3 0-16,0 0 0 0,-4-1 0 0,4 1 0 0,1 0 0 0,-5-3 0 16,4 3 0-16,-7-7 0 0,4 7 0 0,-1 0 0 15,1-6 0-15,-4-3 0 0,0-3 0 0,0 0 0 16,3 6 15-16,-3-6 5 0,0 0 2 0,0 0 0 16,0 0-22-16,0 0-10 0,0 0 1 0,0 0 0 15,11 0-157-15,-1-3-31 0,-3 0-7 0,4 0 0 16</inkml:trace>
  <inkml:trace contextRef="#ctx0" brushRef="#br0" timeOffset="-137238.708">9380 6117 1732 0,'-3'6'49'0,"-1"0"11"16,4-6-48-16,-3 6-12 0,3-6 0 0,0 6 0 15,0-6 50-15,0 5 8 0,0 1 2 0,3 3 0 0,4-3-9 0,-3 0-2 0,3 0 0 16,0 0 0-16,0 0-19 0,4-6-4 0,-4 5-1 0,3-5 0 16,1 0-11-16,-1 0-2 0,1 0-1 0,0-5 0 15,-1 5-3-15,1-6 0 0,-1 0 0 16,-3 0 0 0,4 0-8-16,-4 0-12 0,0 0 2 0,0 0 1 0,-3 1 9 0,3-4 0 0,-4 3 0 0,1 0 0 15,-4 0 0-15,0-6-10 0,0 1 10 0,-4 5-10 16,1-3-39-1,-1 3-8-15,-3-6-2 0,0 12 0 0,0-6 50 0,-4 0 9 0,4 1 0 0,-3-4 0 16,-1 6 0-16,1 0-20 0,-1 0 3 0,-3 0 1 16,7 3 16-16,-4 0-12 0,4 3 12 0,-3 0-10 15,3 3 10-15,0 3-10 0,0 2 10 0,-1 7-10 16,5-6 10-16,-4 2 9 0,3 4-1 16,1 0-8-16,-1-7 24 0,4 4-1 0,0 3-1 15,0-6 0-15,0 5 2 0,0-2 1 0,4 3 0 0,-4-1 0 16,3-2-5-16,4 3-2 0,-3-13 0 0,3 13 0 15,4-12-3-15,-4 0-1 0,3 0 0 0,1 3 0 0,-1 2-14 16,1-5 0-16,3 0 0 0,0 0 0 16,0-6 0-16,0 6 0 0,4 0 0 0,-4-6 0 15,4 0-164-15,-1 0-36 0,15 0-8 0,-7-6 0 16</inkml:trace>
  <inkml:trace contextRef="#ctx0" brushRef="#br0" timeOffset="-136288.878">10770 6035 1579 0,'0'0'32'0,"0"0"10"0,0 0-34 0,0 0-8 16,0 0 0-16,0 0 0 0,-7-3 53 16,4 0 9-16,3 3 2 0,-4-6 0 0,-3 0-8 0,4 0 0 0,-1 0-1 0,1 0 0 15,3 6-43-15,0 0-12 0,-4 0 0 0,4 0 0 32,-7-5 11-32,7 5-3 0,-4-6 0 0,4 6 0 0,-7 0-8 0,0 0 0 0,0 0 0 15,-3 0 0-15,-1 6 0 0,1-1 0 0,-1 1 0 0,0 6 0 16,1 0-8-16,-1-3-4 0,4 8-1 0,-3 1 0 15,2-9 13-15,-2 3 0 0,3-1 0 16,0 7 0-16,3-12 12 0,-3 0 4 0,4 0 2 0,-1-3 0 16,4-3-3-16,0 0-1 0,0 0 0 0,0 0 0 15,0 0-26-15,0 0-6 0,0 0-1 0,0 0 0 16,0 0 53-16,0 0 10 0,0 0 3 0,0 0 0 16,0 0-31-16,0 0-7 0,0 0-1 15,0 0 0-15,0 0-8 0,0 0 0 0,0 0 0 0,0 0 0 16,7 2 0-16,-3 4 0 0,-4-6 0 0,7 3 0 15,0 3 0-15,3-6 0 0,-10 0 0 0,11 6 0 16,-4-6 0-16,4-6 0 0,-4 6 0 0,-7 0 0 16,10-6 0-16,-3 6 0 0,-7 0 0 0,7 0 0 15,4 6 0-15,-4 0 0 0,4-6 0 0,-4 6 0 16,0-6 0-16,3 6 13 0,-3-6-1 0,0 6-1 16,-3 0-11-16,-4-6 0 0,0 0 0 0,4 5 0 15,-4-5 0-15,3 6 0 0,-3-6 0 0,0 0 0 16,0 6 0-16,0 0-16 0,0 0 4 0,0 3 1 0,-3-3 11 0,-1 0 14 15,0 5-3-15,-3 1-1 0,4-6-10 0,-4 3 0 16,0-3 0-16,-4 0 0 0,8-1 0 16,-4 7 0-16,3 0 0 0,-3-6 0 0,3 0 0 0,4-6 0 0,-7 3 0 0,7-3 0 15,-10 6 0-15,10-6 0 16,0 0 0-16,-7 2 0 0,7-2 0 16,-7 9 0-16,7-9 0 0,-11 0 0 0,4 0 0 0,0-9 0 15,0 7 0-15,-4 2 0 16,4-3-31-16,0 0-8 0,-3-3-1 0,3 3-1 15,-4-3-139-15,0 0-27 0,1 0-5 0,3-6-2 0</inkml:trace>
  <inkml:trace contextRef="#ctx0" brushRef="#br0" timeOffset="-135658.254">11056 6191 918 0,'0'0'20'0,"0"0"4"0,0 0 0 0,0 0 3 0,0 0-27 0,0 0 0 15,0 0 0-15,0 0 0 0,0 0 88 0,0 0 13 0,0 0 3 0,-7 5 0 16,0-5-38-16,0 6-7 0,7-6-2 0,-7 6 0 16,3-3 23-16,-3 0 5 0,4 0 1 0,-4 0 0 15,0 6-47-15,0-3-10 0,3 0-1 16,-3-1-1 0,0 7-10-16,0-6-1 0,0 3-1 0,0 0 0 15,0 0-15-15,0 8 0 0,3-11 0 0,-3 6 0 0,4-3 0 0,-1-3 0 0,0 5 0 16,1-5 0-16,3 0 0 0,0-6 0 0,0 6 0 0,0-6 0 15,0 0 0-15,3 6 0 0,-3-6 0 0,11 6 0 16,-4 0 0-16,4-6 0 0,-1 0 0 0,1 2 0 16,-1-2 54-16,1-2 8 0,0 2 2 0,-1 0 0 15,1-6-52-15,-1 0-12 0,1 0 0 0,0 0 0 16,-4 0-11-16,0-9-5 0,0 7 0 0,0-1-1 16,-4-3 17-16,1 0 0 0,-1 1 11 0,-3-4-11 15,0 3 8-15,-3-6-8 0,-1 7 0 0,-3-1 0 16,0 0 0-16,0 3-9 0,0-2-1 0,-4-1 0 15,4 6-28 1,-7 0-6-16,4 0 0 0,-4 0-1 0,3 0 36 0,-3 3 9 0,3-2 0 0,-3 5 0 16,4 0 0-16,-1 0 0 0,0 3 0 0,1-1 0 15,-1 4 0-15,1 3 0 0,3 3 0 0,0-6 0 16,0 11 0-16,3-2 0 0,0 3 0 0,1 5 0 0,-1-5 0 16,4-3 0-16,0 8 0 0,4-11 0 15,-1 3 0-15,1-7 0 0,0 7 0 0,3-3 0 0,0-12 0 0,0 6 0 16,0 0 0-16,3-6 0 15,1 0-156-15,0-6-30 0,17-6-6 0,-4 0 0 0</inkml:trace>
  <inkml:trace contextRef="#ctx0" brushRef="#br0" timeOffset="-135050.349">11296 6167 1552 0,'0'0'44'0,"0"0"10"0,0 0-43 0,-4 12-11 0,-3-6 0 0,7 0 0 16,-3-1 104-16,-1 1 20 0,4 3 3 0,-3 0 1 15,3 0-103-15,-4-3-25 0,4 0 0 0,0-1 0 16,0 7 43-16,0-12 3 0,0 6 1 0,0-6 0 0,0 6-24 16,0-6-5-16,0 0-1 0,0 9 0 0,0-3-17 0,4 0 0 15,-4-6 0-15,0 0 0 0,0 5 0 0,0-5 0 16,0 0 0-16,0 0 0 16,0 0 0-16,0 0 0 0,0 0 0 0,3 12 0 0,-3-12 0 0,0 0 0 15,0 0 0-15,0 0 0 0,0 0 0 0,0 0 0 16,0 0 0-16,0 0 0 0,0 0-16 15,4-6-8-15,-1-5 0 0,-3 2-1 16,4 0-11-16,-4 0-3 0,3-9 0 0,-3 7 0 16,4-1 39-16,-1 0 0 0,-3-3 0 0,4 4 0 15,3-1 44-15,-3 6 16 0,-1-12 3 0,1 10 1 16,-1 2-64-16,-3 0 0 0,4-6-14 0,-1 6 2 16,1 0 12-16,-1-2 16 0,-3 8-4 0,7-3-1 15,-7 3-11-15,0 0 0 0,0 0 0 0,7 0 0 0,-7 0 0 16,11 3 0-16,-11-3 0 0,0 0 0 0,11 2 0 0,-4 4 0 15,-4 6 0-15,-3-12 0 0,7 6 0 0,-7-6 0 0,4 6 0 0,-1 6 0 16,1-7 0-16,-1 4 0 0,-3 3 0 16,4 0 0-16,-4 0 0 0,3-7 0 0,-3 7 0 15,0 0 0-15,0-3 0 0,0 3 0 0,-3-7 0 0,3 13 0 16,0-9 0-16,0 0 0 0,0 5 0 0,0-2 0 16,0 0 0-16,0-6 0 0,0-3 0 0,0-3 0 15,0 0 0-15,0 0 0 0,0 0 0 0,0 0 0 16,0 0-49-1,0 0-12-15,0 0-3 0</inkml:trace>
  <inkml:trace contextRef="#ctx0" brushRef="#br0" timeOffset="-134488.51">11529 6105 1370 0,'-4'12'39'0,"1"0"8"16,3-12-38-16,0 6-9 0,0-6 0 0,-4 6 0 15,4-1 53-15,0 4 9 0,0 3 2 0,4-6 0 16,-4 0-13-16,3 0-3 0,1 5 0 0,-1 1 0 0,1 0-37 0,-1-3-11 0,1 8 0 16,-4-5 0-16,3-3 42 0,-3 3 4 0,4 0 1 0,-4-1 0 15,3 1-25-15,1-6-5 0,-4 0-1 0,0 0 0 16,0-6-16-16,0 3 0 0,0-3 0 0,0 0 0 31,0 0 0-31,0 0 0 0,0 0 0 0,0 0 0 0,0 0 44 16,0 0 3-16,-7 3 0 0,0-6 0 0,3 0-24 15,-3-3-5-15,0 0-1 0,4-6 0 0,-1 0-17 0,1 1 0 0,3 2 0 0,0 0 0 16,-4 0 0-16,4-3 0 0,-3 1 0 0,3-1 0 16,-4 3 0-16,4-3-11 0,0 6 2 0,0 6 0 15,4-5 9-15,-4 5 12 0,0 0-2 0,0 0-1 16,3 0-21-16,-3 0-4 0,4-6 0 0,3 0-1 15,-4 6 17-15,4 0 0 0,0-6 0 0,0 6 0 16,4-6 0-16,3 0 9 0,-3-6-1 0,3 9 0 16,0-2 0-16,-4-1 0 0,5 6 0 0,-5 0 0 15,4-6-8-15,-3 6 0 0,3 0 0 0,-3 0 0 16,-1 0 0-16,1 0 0 0,-1 0-12 0,1 6 12 16,-4-6-13-16,0 6 5 0,0 2 8 0,-3 4-13 15,3 0 1-15,-7-6 1 0,3 6 0 0,1-1 0 16,-8 1 11-16,4-3-10 0,-3 3 10 0,-1-1-10 15,1 7 10-15,3-9 0 0,0 0 0 0,0 0 0 16,3-4 0-16,-3-5 0 0,0 0 0 0,0 12 0 16,4-12-26-16,-1 6-3 0,1-6-1 0,3 6 0 15,0-6-49-15,-4 0-9 0,4 0-3 0,0 6-439 16,1-6-88-16</inkml:trace>
  <inkml:trace contextRef="#ctx0" brushRef="#br0" timeOffset="-133990.993">11959 6167 1470 0,'0'0'41'0,"0"0"11"0,0 0-42 0,0 0-10 0,0 0 0 0,-3 12 0 15,3-12 102-15,0 0 18 0,0 0 4 0,0 6 1 16,0-6-56-16,3 6-11 0,1-1-2 0,3 1-1 0,-4-6-31 16,8 6-5-16,-4-6-2 0,0 3 0 0,4-3-7 0,-1 0-2 15,-3-3 0-15,4-3 0 0,3 6-8 16,-4-6 8-16,1 6-8 0,-4-5 8 0,4-1-8 0,-1 6 10 16,1-6-10-16,-4 6 10 15,-4-6-22-15,4 6-4 0,-3 0 0 0,0 0-1 16,3-6-24-16,-7 6-5 0,0 0-1 0,0 0 0 0,0-6 37 0,-7-6 10 15,3 9 0-15,4 3 0 16,-7-5-25-16,0 5-1 0,0-6 0 0,0 6 0 16,-4-6 15-16,1 6 11 0,3 0-13 0,-4 0 5 15,4 6 8-15,0-6 0 0,-4 0-9 0,4 6 9 16,0-1 0-16,4 1-11 0,-4 3 11 0,3 3-8 16,-3-6 16-16,4 6 4 0,-5-1 1 0,5 7 0 0,3-3 11 15,-4-4 1-15,4 7 1 0,-3-3 0 0,3-3-5 16,0 5-1-16,0-11 0 0,3 6 0 0,-3-6-5 0,4 3-2 0,-4 2 0 15,3 1 0-15,5-6 16 0,-5-6 3 16,4 6 1-16,4 0 0 0,-4-6-33 0,3 6 0 16,1-6 0-16,-1 0 0 15,1 0-96-15,0 0-25 0,3 2-6 0,-4-2-445 0,4-2-88 0</inkml:trace>
  <inkml:trace contextRef="#ctx0" brushRef="#br0" timeOffset="-133771.078">12390 6396 1497 0,'0'0'32'0,"0"6"8"0,0 6 0 0,0-6 4 0,-4 6-36 0,4-6-8 15,-4 11 0-15,1-5 0 16,-4 3 53-16,3-4 9 0,1 7 2 0,-4-6 0 0,-4 2-4 0,4 4 0 15,-3-6 0-15,-1 6 0 0,0-4-60 0,4-2 0 16,0 0 0-16,0-1-575 16,0-2-110-16</inkml:trace>
  <inkml:trace contextRef="#ctx0" brushRef="#br0" timeOffset="-132106.366">13628 5938 877 0,'0'0'24'0,"0"0"7"0,0 0-31 0,0 0 0 0,0 0 0 0,0 0 0 16,0 0 100-16,0 0 13 0,-4 6 3 0,4-6 1 15,-3 0-49-15,3 0-11 0,-4 6-1 0,4-6-1 16,-3 5 6-16,-1-2 2 0,4-3 0 0,0 0 0 16,0 0-43-16,0 0-8 0,0 0-1 0,0 0-1 15,0 0 25-15,0 0 5 0,0 0 0 0,0 0 1 16,0 0-21-16,0 6-4 0,0-6 0 0,0 0-1 16,0 0-5-16,0 0-1 0,0 0 0 0,0 0 0 15,0 0-9-15,0 0 0 0,0 0 0 0,0 0 0 16,0 0 0-16,0 0 0 0,0 0 0 0,0 0 0 15,0 0 0-15,0 0 0 0,0 0 0 0,0 0 0 16,0 0 0-16,0 0 10 0,0 0-2 0,0 0-8 16,0 0 0-16,0 0 0 0,0 0-10 0,0 0 10 15,0 0 0-15,0 0 0 0,0 0 0 0,-3 3 0 16,3-3 0-16,0 0 0 0,-4 9 0 0,4-9 0 16,0 0 0-16,0 0 0 0,0 0 0 0,0 0 0 15,0 0 28-15,0 0 14 0,0 0 2 0,0 0 1 16,0 0-34-16,0 0-11 0,-3 6 0 0,-1 0 0 15,4 0 0-15,-3 5 0 0,3-5-12 0,-4 9 3 16,0-3 9-16,4 5 0 0,-3-5 0 0,-1 3 0 0,1 0 0 0,-1 5 0 16,1-2 0-16,-1-7-8 0,1 10 8 0,-1-9 0 15,1 0 0-15,-1-1 0 0,1-2 0 0,-1 0 0 0,1 0 0 16,-1 3 0-16,1-7 11 0,-1 1-3 0,1 0 0 0,-1 0 0 16,4-6 8-16,0 0 0 0,0 0 1 0,0 0 0 15,0 0-17-15,0 0 0 0,0 0 0 0,0 0 0 16,0 0 40-16,-4-6 4 0,4 0 0 0,0 0 1 15,0-5-35-15,0 5-10 0,0-3 0 0,0 0 0 16,0-6 0-16,4 4 0 0,-4 5 0 0,4-6 0 16,-4-6 0-16,0 4 0 0,3 2 0 0,-3 0 0 15,4-2 0-15,-1 2 0 0,-3 0 0 0,4 0 0 16,-1 6 0-16,-3-5 0 0,4 2 0 0,-1 0 0 16,1-6-9-16,-1 9 9 0,4 0-10 0,0 1 10 15,4-1-9-15,-4 0 9 0,4 6-8 0,-1-6 8 16,1 6-32-16,3 0-2 0,-4 0 0 0,1 0 0 15,0 6 34-15,-1-6 0 0,1 0 0 0,-4 6 0 16,3 0 0-16,-3-1 0 0,1 7 0 0,-1-6 0 16,-4 3 0-16,4 0 0 0,-3 0 0 0,-4 2 0 15,3-5 0-15,-3 6 20 0,0-3-2 0,-3 0-1 16,3 5-27-16,-4-2-6 0,4-6 0 0,-7 6-1 16,4-6 30-16,-1-1 7 0,4-5 0 0,-3 9 1 15,-5 3-33-15,5-6-8 0,3 0 0 0,0-6-1 0,0 0 21 16,0 0 0-16,0 0 0 0,0 0 0 0,0 0 0 15,0 0 0-15,0 0 0 0,0 0 0 16,-4 6-35-16,4 0-2 0,0-1-1 0,4 1 0 16,-1 3-42-16,5-3-9 0,-5 0-2 0,4 0 0 15,0 0-25-15,-3 0-4 0,3-1-2 0,-4 1 0 16,4 0-27-16,-3 0-6 0</inkml:trace>
  <inkml:trace contextRef="#ctx0" brushRef="#br0" timeOffset="-131511.483">13995 6049 1552 0,'0'0'44'0,"0"0"10"15,0 0-43-15,-7 0-11 0,7 0 0 0,0 0 0 16,-4-5 81-16,4 5 15 0,0 0 2 0,0 0 1 16,-7-6-56-16,7 6-11 0,0 0-3 0,0 0 0 15,0 0-29-15,0 0 0 0,0 0 0 0,0 0 0 16,-11 0 0-16,11 0 0 0,-7 6 0 0,7-6 0 16,-7 5 0-16,-3 1 0 0,6 0 0 0,-3 6 0 15,0-6 0-15,0 3 0 0,4-3 0 0,-5 5 0 16,5 1 0-16,-1-6 0 0,1 6 0 0,-1-6 0 15,4 2 0-15,-3-2 0 0,3-6 0 0,0 12 0 16,-4-6 44-16,4 0 2 0,0 0 1 0,0-6 0 16,0 0-33-16,0 6-6 0,0-6-8 0,0 0 11 0,7 5-11 0,-3 1 0 15,3-6 0-15,0 0 8 0,0 0-8 0,0 6 10 16,0-6-10-16,0 0 10 0,4 0-10 0,-4 0 0 16,3 0 0-16,-2 0 8 0,2 0-8 15,-3-6 0-15,4 6 0 0,-4-6 8 0,-4 1-8 0,4 5 0 16,0-6 0-16,-3 0 0 0,0 0 0 15,3-6 0-15,0 0 0 0,-4 4 0 0,1-4 0 0,3 6 0 16,-4-12 0-16,-3 10 0 0,4-1 0 0,-4 3 0 0,0 3 0 0,3-3 0 16,-6-6 0-16,3 12 0 0,-4-6 0 0,4 6 0 15,-3-6 0-15,3 6 0 0,0 0 0 0,-7 0 0 16,-4-5 0-16,11 5-12 0,-7 0 2 0,-4 0 1 16,4-6 1-16,-3 6 0 0,3 0 0 0,-4 0 0 15,4 6 0-15,-3-6 0 0,2 0 0 0,-2 5 0 16,3 1-25-16,3 0-5 0,-3 12-1 15,0-9 0-15,4 2 39 0,3 7 0 0,0-6 0 0,0 0 0 16,3 2-59-16,1 4-4 0,3 0-1 0</inkml:trace>
  <inkml:trace contextRef="#ctx0" brushRef="#br0" timeOffset="-131092.521">14256 6117 990 0,'0'0'21'0,"0"0"5"0,0 0 1 0,0 0 1 0,0 0-28 16,0 0 0-16,0 0 0 0,0 0 0 0,0 0 68 0,0 0 7 0,0 0 1 0,0 0 1 15,0 0-10-15,-4 6-3 0,4-6 0 0,-3 12 0 16,-1-6-32-16,4-1-8 0,-3 4 0 0,-1 3-1 15,4 0 12-15,-3-6 2 0,3 0 1 0,0 5 0 16,0 1-16-16,0-6-3 0,0 3-1 0,0-3 0 16,3 0-26-16,-3-1-6 0,0-5-1 0,7 12 0 15,0-6 64-15,0 0 13 0,4-3 2 0,-4 0 1 16,7 0-34-16,-3-3-7 0,3 0-2 0,-4 0 0 16,4-6-36-16,-3 0-7 0,3-3-2 15,0-3 0-15,-3 1 56 0,-1-1 11 0,4 3 3 16,-3-3 0-16,-4-5-31 0,0 5-7 0,-3-6-1 15,-1 4 0-15,1 2 1 0,-1 0 0 0,1-6 0 0,-4 7 0 16,0 2-9-16,-4-9 0 0,1 6 0 0,-4 1 0 16,3-1-48-16,-3 3-12 0,0-3-3 15,-4 6 0-15,4 1 4 0,0-1 1 0,4 0 0 16,-4 0 0-16,0 6 8 0,3 0 2 0,1 6 0 16</inkml:trace>
  <inkml:trace contextRef="#ctx0" brushRef="#br0" timeOffset="-130562.172">14796 5967 1036 0,'0'0'23'0,"0"0"5"0,0 0 0 0,-8 9 1 0,5-3-29 0,-4 0 0 0,-4 0 0 0,4 5 0 16,0-5 120-16,0 0 19 0,-3 0 3 0,-1 3 1 16,4-3-52-16,-4 5-11 0,1-5-1 0,-1 6-1 15,1 0-26-15,-1-9-4 0,4 6-2 0,0 5 0 0,0-2-10 0,0 0-1 16,3-6-1-16,1 0 0 15,3-6-19-15,-4 3-4 0,4-3-1 0,0 0 0 16,0 0-1-16,0 0 0 0,0 0 0 0,0 0 0 16,0 0-9-16,0 0 0 0,7 0 0 0,0 0 0 15,0 0 13-15,0-3 1 0,0 3 0 0,0-6 0 16,1 6-14-16,-5 0 0 0,8-6 0 0,-4 6 0 0,-7 0-13 0,7 0 1 16,0 0 0-16,0-6 0 15,3 6 12-15,-2 6 0 0,-1-6 0 0,-7 0 0 16,7 6 0-16,3-6 0 0,-6 6 0 0,3 2 0 15,-4-2 0-15,-3-6 0 0,7 12 0 0,-7-6 0 16,4 0 0-16,-4-6 0 0,0 6 0 0,0 5 0 0,0-5 0 16,-4 3 0-16,1 0 0 0,-1 0 0 15,1 3 0-15,-4-7 0 0,3 7 0 0,-3-6 0 0,0-6 0 0,-3 6 0 16,-1 3 0-16,0-3 0 0,4 0 0 0,-3-6 0 16,-1 0 0-16,1 0 0 15,-1 0-54-15,0-6-8 0,1 3-2 0,-4 0-546 0,7 0-110 16</inkml:trace>
  <inkml:trace contextRef="#ctx0" brushRef="#br0" timeOffset="-129615.141">15695 5950 1377 0,'0'0'39'0,"0"0"9"0,0 0-39 0,0 0-9 0,0 0 0 0,0 0 0 16,4-6 69-16,-4 6 12 0,0 0 3 0,0 0 0 16,0 0-16-16,0 0-4 0,0 0 0 0,0 0 0 15,0 0-25-15,0 0-6 0,0 0-1 0,0 0 0 16,0 0-32-16,0 0 0 0,0 0 0 0,0 6-9 16,0-1 25-16,0 4 4 0,0 3 2 0,0-6 0 15,0 0-35-15,0-6-7 0,0 0-2 0,0 0 0 16,0 0 22-16,0 0 0 0,0 0 0 0,0 0 0 15,0 0 0-15,3 6 0 0,-3-6 0 0,0 0 0 16,0 0 0-16,0 0 0 0,0 0 0 0,0 0 0 0,0 0 0 16,0 0 0-16,0 0 0 0,0 0 0 0,0 0 0 0,0 0 0 15,0 0 0-15,0 0 0 0,0 0 0 0,0 0 0 0,0 0 0 0,0 0 0 16,-7 0 0 0,0 0 0-16,0 0 0 0,0 0 0 0,0-6 0 0,0 6 0 15,3-6 0-15,-3 6 0 16,0 0 0-16,0-6 0 0,0 6 0 0,-4 0 0 0,4 0 0 0,-3 0 0 0,3 0 0 0,7 0 0 15,-11 0 0-15,4 0 0 16,7 0 0-16,-7 0 0 0,-3 6 0 0,2 6 0 0,1-7 0 0,0 7 0 16,4 3 0-16,-4-3 0 0,3 5 0 0,1-5 0 15,-4 0 0-15,3 0 0 0,4 2 0 0,-3-2 0 16,3 0 0-16,0 0 0 0,0-4 0 0,0 10 0 16,3-6-56-16,1 0-6 0,-1-1-2 15,1-2 0-15,3 3 88 0,0 0 18 0,0-1 3 0,3 1 1 16,1-6-22-16,-4-3-5 0,4 0-1 0,-1 0 0 15,1 3-18-15,-1-3 0 0,5 0 0 0,-5-3 0 0,4-3 0 0,0 0 0 16,0 3 0-16,1-3 0 0,-1-3 0 16,0 3 0-16,3 0 0 0,-2-3 0 0,-1 0-16 0,0 0-8 15,3 1 0-15</inkml:trace>
  <inkml:trace contextRef="#ctx0" brushRef="#br0" timeOffset="-129090.361">16129 6011 1036 0,'-14'0'23'0,"7"0"5"0,0 0 0 0,-4 0 1 0,1 0-29 15,3 0 0-15,-4 0 0 0,0 0 0 0,1 0 0 0,-1 6 0 0,8-3 0 0,3-3 0 16,-7 3 50-16,0 0 4 0,0 3 1 0,3 0 0 15,0 5-31-15,1-5-7 0,-1 0-1 0,1 12 0 16,-1-12-1-16,1 6-1 0,3-4 0 0,-4 4 0 16,4 0 6-16,0 0 2 0,0-4 0 15,0 4 0-15,0 0-1 0,0-6 0 0,4 0 0 0,-4 0 0 16,0-1 35-16,0 1 6 0,3 3 2 0,-3-3 0 16,0-6-34-16,7 6-6 0,-3 6-2 0,-1-6 0 15,5-1-1-15,-8-5 0 0,7 0 0 0,3 0 0 16,-3-5 0-16,4 5 0 0,-1 0 0 0,1 0 0 15,-4-6-21-15,4 0 0 0,-1-3 0 0,1 0 0 16,-1 0 0-16,1 3 0 0,0 1 0 0,-4-1 0 16,0 0 36-16,-4-6 2 0,1 6 1 0,-1-6 0 15,1 7-31-15,-1 2-8 0,-3-3 0 0,0-6 0 16,0 6 0-16,-3 0 0 0,3 0 0 0,-4-2 0 16,1 2 0-16,-1 0 0 0,-3 3 0 0,0 0-8 15,0-3-23-15,0-6-4 0,0 6-1 0,-4 0 0 16,1-5 36-16,-4 5 0 0,0 0 0 0,-1 0 0 15,1-3 0-15,0 3 17 0,0 0-1 0,0 1-1 16,0 5-15-16,3 0 0 0,4 0 0 0,-3 0-10 16,3 5-5-16,-1 1-1 0,1 6 0 0,0-3 0 15,0 3-21-15,4-1-5 0,-1 1-1 0,4 6 0 16,0-6-29-16,0 2-7 0,4-2-1 0,-1 0 0 16,4 0-89-16,0-4-19 0</inkml:trace>
  <inkml:trace contextRef="#ctx0" brushRef="#br0" timeOffset="-128258.38">16411 6029 1267 0,'0'0'28'0,"-3"9"5"0,-1-3 2 0,-3 5 1 16,4 1-36-16,-1 0 0 0,-3-3 0 0,3 8 0 0,1-5 118 15,-1 0 17-15,1 0 3 0,-1-4 1 16,1 4-78-16,3-6-15 0,0 6-3 0,0-6-1 15,0 0-25-15,0-1-5 0,3 1 0 0,1 3-1 16,-4-3 3-16,3 0 1 0,1 0 0 0,-1 0 0 16,-3-6-24-16,0 0-5 0,0 0-1 0,0 0 0 15,0 0 15-15,0 0 0 0,0 0 0 0,0 0 0 16,8 0 41-16,-1-12 11 0,0 3 3 0,0-3 0 16,-4 1-37-16,4-1-7 0,-3-6-2 0,-1-2 0 0,1 8-9 15,3-12 0-15,-7 10 0 0,3-4 0 0,1 6 0 16,-4 0 0-16,3-2 0 0,1 2 0 0,0 0 0 15,-4 12 0-15,0-6 0 0,0 6 0 16,0 0 0-16,0 0-12 0,0 0 2 0,0 0 1 0,0 0 9 16,3 6 12-16,-3 6-2 0,4-3-1 15,-4 3-21-15,0-1-4 0,0-5 0 0,-4 12-1 0,4-12 17 0,0 3 0 0,-3 2 11 16,3-5-11-16,0 6 16 0,0-6-4 0,-4 0-1 0,4-6 0 16,0 0-11-16,0 0 0 0,0 0 0 0,0 0 0 15,0 0 0-15,0 0 0 0,0 0 0 0,0 0 0 16,0 0 0-16,0 0 0 0,0 0 0 0,7-6 0 15,0 0 0-15,-3 6 0 0,3-6 0 0,-4 0 0 16,-3 6 0-16,0 0 0 0,7-6 0 0,-7 6 0 16,0 0 0-16,7 0 0 0,-7 0 0 0,0 0 0 15,0 0 0-15,0 0-14 0,0 0 3 0,0 0 1 16,0 0 2-16,7 0 0 0,-7 0 0 0,0 0 0 16,0 0 8-16,7 6-8 0,-7-6 8 0,8 6-8 0,-1 0 8 15,-7-6 0-15,3 12 0 0,-3-12 0 16,0 0 0-16,0 0 0 0,4 0 0 0,-4 0 0 15,7 6 0-15,-4-1 0 0,-3-5 0 0,0 0 0 16,7 3 0-16,-7-3 0 0,0 0 0 0,0 0 0 16,4 6 0-16,-4-6 9 0,7 12-9 0,-4-6 0 15,1 0 8-15,3 0-8 0,-3 0 0 0,-1-1 0 16,1 1 0-16,3-6 0 0,-7 0 0 0,3 12 0 16,4-6 0-16,-3 3 0 0,3-3 0 0,0 0 0 0,0-1 0 0,-4 1 0 15,4 0 0-15,-7-6 0 0,8 6 8 0,-8-6-8 16,7 0 0-16,0-6 0 0,3 6 9 0,1-6-1 0,-1 0-8 15,-3-5 12 1,4-1-55-16,3 0-11 0,-3-3-2 0,-1 4-1 16,4-7-135-16,-3-5-26 0,10-16-6 0,-7 7-421 0</inkml:trace>
  <inkml:trace contextRef="#ctx0" brushRef="#br0" timeOffset="-127214.421">16887 6049 1250 0,'0'0'35'0,"0"0"9"0,0 0-36 0,0 0-8 0,0 0 0 0,0 0 0 15,0 0 67-15,0 0 11 0,0 0 2 0,0 0 1 16,0 0 12-16,0 0 3 0,0 0 0 0,0 0 0 16,-3 6-73-16,-1 0-15 0,1 6-8 0,-1-3 10 15,1 3-10-15,-1-1 0 0,1 13 0 0,3-12 8 16,-4 8 1-16,4-2 0 0,0-1 0 0,-3-2 0 0,3-6 1 0,0 6 0 16,0-4 0-16,-4-5 0 0,4 0-10 0,0 0 12 15,0-6-12-15,0 0 12 0,0 0-12 0,0 0 0 16,0 0 0-16,0-6 0 15,4 0 53-15,-4-5 9 0,3-1 2 0,-3-6 0 16,0 3-52-16,4 4-12 0,-4-1 0 0,0 0 0 16,0-3 0-16,0 4 0 0,0-1 0 0,3-6 0 15,-3 7 0-15,0 2 0 0,0 3 0 0,4 0 0 16,-4-6 0-16,0 12 0 0,0 0 0 0,0 0 0 16,0 0 0-16,0 0 0 0,0 0 0 0,0 0 0 15,0 0 0-15,0 0-12 0,0 0 3 0,0 0 0 16,0 0 9-16,0 0 0 0,0 0 0 0,7 12 0 0,0-6 0 15,0 3 0-15,0 0 0 0,0 5 0 0,0-2 0 16,-3 0 0-16,3-6 0 0,-4 2-8 0,1 10 8 0,3-6 16 16,-4-6-4-16,1 5-1 0,-1 1-11 0,1-6 0 15,-4-6 0-15,3 9 0 0,-3-3 0 0,0-6 0 16,4 12 0-16,-4-12 0 0,0 0 0 0,0 0 0 0,0 0 0 0,0 0 0 16,0 0 0-16,0 0 0 0,0 0 0 0,0 0 0 15,0 0 0-15,0 0 0 0,4-12 0 16,-1 3 0-16,1 3 0 0,3-6 0 15,-4 6 0-15,1 1 0 0,-1-7 0 0,4 6 0 0,-3-6 0 16,-1 3-11-16,1 3 11 0,-1-5-12 0,4 5 12 0,-7 0-12 16,4 0-2-16,-4 6-1 0,0 0 0 0,0 0 0 15,0 0 6-15,0 0 1 0,0 0 0 0,0 0 0 16,0 0-4-16,0 0 0 0,0 0 0 0,0 0 0 16,0 6 12-16,0 6-12 0,-4-6 12 0,4 2-12 15,0-2 12-15,0 6-8 0,0 0 8 0,0-6-8 16,0 0-1-16,4-1 0 0,0 1 0 0,-1 6 0 15,-3-3 17-15,7 3 4 0,-3-6 1 0,3-1 0 16,-4 7-13-16,4-6 8 0,0 0-8 0,0 0 0 0,0 0 0 0,1 3-20 16,-5-4 4-16,4-5 0 0,0 6 29 0,-7-6 7 15,0 0 0-15,0 0 1 0,4 6-21 0,-4-6 0 16,0 0 0-16,0 0 0 16,0 0-127-16,0 0-20 0,7 0-4 0</inkml:trace>
  <inkml:trace contextRef="#ctx0" brushRef="#br0" timeOffset="-126649.553">17304 6099 1074 0,'0'0'30'0,"0"0"8"0,0 0-30 0,0 0-8 0,0 0 0 0,0 0 0 16,0 0 68-16,0 0 12 0,0 0 2 0,0 0 1 16,0 0 21-16,0 0 4 0,0 0 0 0,0 0 1 0,0 0-65 15,0 0-14-15,0 0-2 0,-4 12-1 16,4-6 1-16,-3 0 0 0,3 6 0 0,0-6 0 16,3-3 0-16,-3-1 0 0,0-2 0 0,4 6 0 0,-1 3-8 0,1-3-2 15,-4-6 0-15,3 0 0 0,4 6 0 0,4-6 0 16,0 0 0-16,-4-6 0 15,3 6-10-15,1 0-8 0,-4 0 12 0,3-6-12 0,-3-3 9 0,1 3-9 16,-8 1 0-16,0 5 9 16,3-6-9-16,1 6 0 0,-1-6 0 0,-3 6 0 15,4-6 0-15,-4 6 0 0,0-6 0 0,0 6 0 16,-4-12-12-16,-3 12-4 0,4-8 0 0,-8 2-1 16,4 3-24-16,0 3-5 0,-7 0-1 0,3 0 0 15,1 0 38-15,-1-3 9 0,0 3 0 0,1 0 0 16,-1 0 0-16,1 0 0 0,-1 0 0 0,4 3 0 0,-4-3 0 15,4 3 0-15,0-3 0 0,0 6 0 0,4 2 0 16,-4-8 0-16,3 12 0 0,4-6 0 16,-3 6 0-16,-1-6 0 0,4-1 0 0,0 4 0 0,-3 3 17 0,3 0 6 15,0 0 1-15,0-1 0 0,3 1-16 0,1 3-8 0,-4-3 10 16,3-7-10-16,1 13 10 0,-1-9-10 0,1 0 10 16,-1 0-10-16,4-4 15 0,-3 7-3 0,-1-6-1 0,4 0 0 15,0 0-2-15,-7-6 0 0,11 3 0 0,0 0 0 16,3-3-9-16,-4 3 12 0,1-3-12 0,3 0 12 15,-3-6-58 1,3 3-11-16,3-3-3 0,1-6-548 0,-4 0-109 0</inkml:trace>
  <inkml:trace contextRef="#ctx0" brushRef="#br0" timeOffset="-126164.439">17611 6105 1267 0,'0'0'28'0,"-4"12"5"0,-3-6 2 0,4 6 1 16,-1-3-36-16,1 2 0 0,3 1 0 0,-4 0 0 15,4 0 58-15,0-7 5 0,0 7 1 0,0-3 0 16,0-3 29-16,0-6 7 0,0 6 0 0,0 6 1 0,4-7-49 0,-4 7-9 16,0-12-3-16,0 0 0 0,0 0 9 0,0 0 2 15,0 0 0-15,3 6 0 0,-3 0-51 0,0-6 0 0,0 0 0 0,0 0 0 16,0 0 0-16,0 0 0 0,0 0 11 0,0 0-3 15,0 0 0-15,0 0 0 0,0 0 0 0,0 0 0 16,0 0-8-16,0 0-15 0,0 0 4 0,4-6 1 16,-1 0-4-16,-3-6-1 0,4 7 0 0,-4-13 0 15,3 6-2-15,-3-3-1 0,0 4 0 0,0-1 0 16,0 0 18-16,0-3-8 0,0 4 8 16,0-7 0-16,0 6 0 0,0-2 0 0,0 5 0 0,0 0 0 15,0-3 0-15,0 6 0 0,0 0 0 0,4 6 0 16,-4 0 0-16,0 0 12 0,0-5-1 0,0 5-1 15,0 0-2-15,0 0-8 0,0 0 12 0,0 0-4 16,0 0-8-16,0 0 0 0,7 5 0 0,0 7 0 16,3-6 0-16,-3 0 0 0,0 0 0 0,4 3 0 15,0-3 8-15,-4-1-8 0,3 7 0 0,1 0 8 16,-4 0-8-16,3-974 0 0,-2 1938 0 0,-1-964 8 16,3 0-8-16,-3 0 0 0,-3-1 0 0,3-5 8 15,-7 9-8-15,3-3-9 0,1 0 9 0,-4-7-13 16,3 7-27-16,-3-6-6 0,0 0-1 0,0-6 0 15,0 6-116-15,0-6-23 0,0 0-5 0,0 0-1 0</inkml:trace>
  <inkml:trace contextRef="#ctx0" brushRef="#br0" timeOffset="-125515.461">18087 6073 899 0,'0'0'25'0,"0"0"7"0,0 0-32 0,0 0 0 0,0 0 0 0,0 0 0 15,0 0 84-15,0 0 12 0,0 0 1 0,0 0 1 0,0 0-2 0,-7 0 0 16,0 0 0-16,3 0 0 0,1 0-51 0,-4 6-10 16,3-6-3-16,-3 0 0 15,0 3 20-15,0 0 3 0,3 0 1 0,-6 0 0 16,3-3-7-16,0 6-1 0,0-4 0 0,0 4 0 16,0-6-22-16,3 6-5 0,4-6-1 0,-7 6 0 0,3 0-9 0,-3 0-3 15,0-6 0-15,0 6 0 16,0 0-8-16,0-3 0 0,4 2 0 0,-4 1 0 0,3 0 0 15,-3 0 0-15,4-6 0 0,-5 6 0 0,5 0 0 0,-1 0 0 16,-3 0 0-16,4-1 0 0,-4 7 0 0,3 0 0 16,1-3 0-16,-1 3 0 0,1-7 0 0,3 13 0 0,0-12 0 15,3 3 0-15,-3 3 0 0,0-7 0 0,4 7 0 16,-1-6 8-16,4 0-8 0,-3 0 12 16,3-3-12-16,0 3 12 0,-7-6-12 0,7 3 0 0,4 0 0 0,-1-1 0 15,4 7 0-15,-3-9 0 0,3 0 0 0,-3 0 0 16,3 0 0-16,3 0 0 0,-3 0 0 0,1 0 0 31,-1-9-32-31,-4 9-11 0,4-5-2 0,0 2-1 16,-3 0-131-16,3 3-27 0,-3 0-4 0,-1-3-481 0</inkml:trace>
  <inkml:trace contextRef="#ctx0" brushRef="#br0" timeOffset="-125243.019">18154 6520 1552 0,'0'0'44'0,"-4"6"10"0,1 0-43 0,-4-1-11 16,7-5 0-16,-4 6 0 15,4-6 53-15,-3 6 9 0,-4 0 2 0,0 0 0 0,0 0 11 0,3 0 2 16,-3-3 1-16,4 6 0 0,-5-4-50 0,5 4-11 15,-4-3-1-15,3 0-1 16,1 0-35-16,-4 0-8 0,3 5 0 0,-3-2-1 0,-3-3 6 0,3 0 2 16,-4 0 0-16,-3 0 0 15,0-6-120-15,-4 12-24 0,4-7-5 0,-4 1-1 0</inkml:trace>
  <inkml:trace contextRef="#ctx0" brushRef="#br0" timeOffset="-124412.967">18549 6179 1036 0,'0'0'23'0,"0"0"5"0,-11 0 0 0,4 0 1 0,7 0-29 0,-7 6 0 0,0-6 0 0,0 0 0 15,7 0 57-15,-7 0 6 0,7 0 1 0,-3 6 0 16,-4-6 0-16,0 0 0 0,7 0 0 0,-8 0 0 16,1 5-52-16,4 1-12 0,-4-6 0 0,3 12 0 15,1-6 54-15,-1 3 8 0,-3-3 2 0,4 5 0 16,-1 1-52-16,1-6-12 0,-1 0 0 0,1 0 0 16,3-6 0-16,0 0 0 0,0 6 0 0,0-6 0 15,3 9 50-15,-3-9 7 0,0 0 2 0,7 5 0 16,0 7-43-16,4-6-16 0,-4-6 11 0,0 0-11 15,3 6 0-15,1-6 0 0,0 0 0 0,3 0 0 16,-4 0 42-16,1 0 2 0,0 0 1 0,-4 0 0 16,3-6-26-16,-3 6-6 0,4-6-1 0,-4 0 0 0,0 0-4 15,0 1 0-15,0-7-8 0,0 3 12 16,0-3-12-16,0 0 0 0,0 1 0 0,-3-4 0 16,-1 3 0-16,1 0 0 0,-1 1 0 0,1 5 0 15,-4-6 23-15,-4 0 1 0,4 3 1 0,-3-2 0 16,-1 5-41-16,-3 6-9 0,0-6-2 0,0 6 0 15,-3-6-1-15,3 6-1 0,-4-6 0 0,-3 6 0 16,3 6 18-16,1-6 11 0,-4 0-12 0,-1 6 12 16,1 0-28-16,0 0 0 0,0 0 1 0,0 2 0 15,3-2 27-15,1 6 0 0,-1-6 0 0,4 0 0 0,0 6 0 16,0-7 0-16,0 7 0 0,3-3 0 0,1-3 26 0,-1 6 10 0,4-6 3 16,0-1 0-1,0 1-63-15,4 0-12 0,-1 0-2 0,5 0-1 0,-1-3 21 0,0 3 4 16,3 0 1-16,1 0 0 15,3-1-184-15,-4 1-37 0,22 6-7 0,-11-12-2 0</inkml:trace>
  <inkml:trace contextRef="#ctx0" brushRef="#br0" timeOffset="-123903.622">18856 6202 1497 0,'0'0'32'0,"-4"-6"8"0,4 1 0 16,0 5 4-16,0-6-36 0,-3 0-8 0,3 6 0 0,0 0 0 0,0 0 88 0,0 0 15 15,0 0 3-15,0 0 1 0,0 0-39 0,0 0-8 16,0 0-2-16,0 0 0 0,-4 6-28 0,1 0-6 16,-4 5 0-16,3-2-1 0,4 3-15 0,-3 0-8 15,-1-1 8-15,1 1-8 0,-1-6 0 0,1 6 0 16,3-3 0-16,-4 2 0 0,4 1 0 0,0-6 0 15,0 6 0-15,0-9 0 0,0-3 33 0,0 0 3 0,0 0 0 16,0 0 0-16,0 0-23 0,0 0-4 0,0 0-1 16,4-3 0-16,-1-3-8 0,4-6 0 0,-3 0 0 0,-1-2 0 15,1 2 18-15,3 0 2 16,-4 0 0-16,4 1 0 16,-3-1-68-16,3-3-12 0,-3-2-4 0,-1 11 0 0,1-6 73 0,3 6 15 0,-4-6 2 15,1 6 1-15,-4 6-27 0,3-3 0 16,1-2 0-16,-4 5 0 0,0 0 0 0,0 0 0 0,0 0 0 15,0 0 0-15,0 0 0 0,0 0 0 0,7 0 0 0,0 0 0 16,-7 0 0-16,7 5-19 0,0-2 3 0,0 3 1 16,0 6 3-16,-3-6 0 0,3 6 0 0,-4-1 0 15,1 4 12-15,-1-3 0 0,1 6 0 0,-1-1 0 16,1-5 0-16,-4 3 0 0,3 2 0 0,-3 1 0 16,0-12 0-16,0 6 0 0,0 2 0 0,0-2 0 15,4-6 0-15,-4 6 0 0,0-12 0 16,0 6 0-1,0-6-54-15,3 8-8 0,-3-8-2 0,0 0 0 16,0 0-80-16,0 0-17 0,0 0-3 0,0 0-542 0</inkml:trace>
  <inkml:trace contextRef="#ctx0" brushRef="#br0" timeOffset="-122560.354">19293 6011 851 0,'0'0'36'15,"4"-6"-36"1,-1 0 58-16,1 1 5 0,0 5 1 0,-4 0 0 15,0-6-1-15,0 6 0 0,0 0 0 0,0 0 0 16,0 0-50-16,0 0-13 0,0 0 0 0,0 0 0 16,0 0 0-16,0 0 0 0,0 0 0 0,0 0 0 15,0 0 0-15,-4 6 0 0,-3-1 0 0,-4 1 0 16,4 6 49-16,0-3 5 0,0 3 1 0,0-1 0 16,-3-5 7-16,2 0 2 0,-2 6 0 0,3-6 0 15,-4-3 4-15,4 0 0 0,0 3 1 0,0 0 0 16,4-4-14-16,-4 4-3 0,3 0-1 0,0 0 0 15,4-6-27-15,0 0-6 0,0 0-1 0,0 0 0 16,0 0-17-16,-3 0 0 0,3 0 0 0,0 0 0 16,0 0 0-16,-4 6 0 0,4-6 0 0,0 6 0 0,0 0 0 0,0 0 0 15,0-6-10-15,0 0 10 0,0 0-8 0,0 0 8 16,0 0-10-16,0 0 10 0,0 0-8 0,7 3 8 0,-7-3 0 16,0 0-9-16,0 0 9 0,8 5 0 0,-8-5 0 15,0 0 0-15,3 6 0 0,4 0 0 0,0 0 0 0,-7-6 0 16,7 0 0-16,-7 0 0 0,7 6 0 0,0-6 0 15,0 6 0-15,0-6-8 0,0 6 8 0,1-6-8 16,2 6 8-16,1-6 0 0,-4 5 0 0,0 1 0 16,3-6 0-16,-3 9 0 0,1 0-9 15,-1 0 9-15,0-3 0 0,-4 0 0 0,4-1 0 0,0 7 0 0,0-6 0 16,-3 0 0-16,-4 3 0 0,3-3 0 0,1 0 0 16,-4-1 0-16,0 1 9 0,0 6-9 0,0-6 11 0,0 0-3 15,0-3 0-15,-4 3 0 16,4 0-8-16,-3 5 10 0,3-11-10 0,-4 6 10 0,4-6-10 0,-3 6 12 15,-4 0-12-15,0-6 12 0,7 0-12 0,-7 6 0 16,0 0 0-16,-4-6-11 0,4 0 11 16,7 0 0-16,-7 0 0 0,-4 0 0 0,-3 0 16 0,4-6 6 15,-1 6 1-15,0 0 0 0,1-6-23 0,-1 6 0 16,1-6 0-16,3 0 0 16,0 6-26-16,7 0-3 0,-11-6-1 0,11 6 0 15,-7 0-25-15,7 0-5 0,0 0 0 0,-11 6-1 16,11-6-100-16,0 0-20 0,-7 0-4 0,7 0-1 0</inkml:trace>
  <inkml:trace contextRef="#ctx0" brushRef="#br0" timeOffset="-121810.142">20204 6117 1566 0,'0'0'34'0,"0"0"7"0,0 0 2 0,0 0 1 0,0 0-35 0,0 0-9 15,0 0 0-15,0 0 0 0,0 0 69 0,0 0 12 16,0 0 3-16,-7 0 0 0,7 0-16 0,-8 0-4 0,1 0 0 0,0 0 0 16,0 0-16-16,0 0-4 0,4 0-1 15,-4 6 0-15,0-6-26 0,0 0-5 0,0-6 0 16,-1 6-1-16,-2 0-2 0,3 0 0 0,-4 0 0 0,1 0 0 15,3 0-9-15,-4 0 0 0,0 0 0 16,1 0 0-16,3 6 0 0,-4 0 0 0,1 0 0 0,-1 0 0 16,0-3-8-16,4 5 8 0,-3 7-10 15,-1-9 10 1,4 6-31-16,-3-1 0 0,3 4 0 0,-1-6 0 0,5 6 31 0,-4-4 0 0,3 1 0 0,1-6 0 16,-1 0 0-16,4 3 0 0,0 3 0 0,0-7 0 15,0-5 0-15,4 6 0 0,-4-6 0 0,7 6 0 16,0 0 0-16,-7-6 0 0,0 0 0 0,14 6 0 15,0-6 24-15,0 0 10 0,-3-6 2 0,3 0 1 16,0 6-28-16,-3-12-9 0,-1 7 0 0,1-4 0 16,-4 3 0-16,3 0 0 0,-2-6 0 0,-5 6 0 15,4 0 0-15,-3-5 0 0,-1 5 0 0,1 0 0 0,-1-3 24 0,1 3 2 16,-4 0 0-16,3 0 0 0,-3 1-41 16,0 5-8-16,-3-6-1 0,3 6-1 0,0 0 25 0,0 0-8 15,0 0 8-15,0 0 0 16,0 0-35-16,0 0-1 0,0 0-1 0,0 0 0 0,0 0 37 0,0 0 0 15,3 6 0-15,-3 5 0 0,4-2 0 0,-4 3 0 16,0 0 0-16,3-1 0 0,-3 7 0 0,0-3 0 16,0-3 0-16,-3-1 0 0,3 1 0 0,3 0 0 15,-3-3 0-15,0 8 0 0,4-11 0 0,-1 0 0 16,-3-6 0-16,4 12 0 0,-1-6 0 0,-3-6 0 16,0 0 0-16,11 6 0 0,0-6-16 0,-4 8 4 15,3-5 0-15,-10-3 1 16,14 3-143-16,-3-3-29 0,0 0-5 0,-1 0-2 0</inkml:trace>
  <inkml:trace contextRef="#ctx0" brushRef="#br0" timeOffset="-120617.558">20666 6141 1350 0,'0'0'29'0,"0"0"7"0,0 0 0 0,0 0 3 0,-4 3-31 0,4-3-8 15,0 0 0-15,0 0 0 0,0 0 84 0,0 0 15 16,0 0 3-16,0 0 1 0,-7 2-40 0,4 1-8 15,3-3-2-15,0 0 0 0,0 0-38 16,0 0-15-16,0 0 11 0,0 0-11 0,7 3 11 0,0-3-11 0,0-3 12 0,0 3-12 16,0 0 8-16,3 0-8 0,-2 0 0 0,2 0 0 15,-3 0 0-15,0 3 0 0,0-3 0 0,-7 0 0 16,7 3 0-16,4-3 0 0,-4 0 0 0,-7 0 0 16,11 0 33-16,-4-3 0 0,0 3 0 0,0-3 0 15,0 3-13-15,0-3-2 0,3 1-1 0,-3-1 0 16,4-3 1-16,0 6 0 0,-1-12 0 15,4 6 0-15,-3-6-7 0,0 4-2 0,-1-1 0 16,1 0 0-16,-4 3-9 0,0-6 0 0,0 0 0 0,0 7 0 16,-4-7-16-16,1 3-4 0,-1-3-2 0,1 6 0 15,-4 0-19 1,4 1-4-16,-4-1-1 0,-4 6 0 16,4-6 4-16,-4 6 1 0,1 0 0 0,-4 0 0 0,0 0 16 0,0 0 3 0,0 0 1 0,-4 0 0 15,-3 0 21-15,3 6-11 0,-3-6 11 0,0 6-8 16,0-6 18-16,-4 5 4 0,4 1 1 0,-3-6 0 15,3 6 21-15,-4 0 5 0,4 0 1 0,-4-3 0 16,4 3-34-16,4 0-8 0,-5 5 0 0,5-5 0 16,-1 0 0-16,1 6 0 0,-4-6 0 0,7 0-11 15,-4 0 11-15,4 8 0 0,3-2 0 0,1-6-8 16,-1 0 8-16,4 0 8 0,-3 0-8 0,3 2 11 16,0-2-20-16,3 6-4 0,1 0-1 0,-1-6 0 15,4 5 14-15,0-5-12 0,1 9 12 0,2-3-12 16,1 0 12-16,-1 5 0 0,1-8 0 0,3 6 0 0,0-1 0 0,0-2 10 15,0 6-2-15,0-9 0 0,4 8-8 0,-4-5 0 0,0 0 0 16,0 0 0-16,0-1 0 0,1-2 0 0,-1-3 8 16,0 0-8-1,0 0-39-15,0-6-13 0,0 0-2 0,0-6-483 16,0 0-97-16</inkml:trace>
  <inkml:trace contextRef="#ctx0" brushRef="#br0" timeOffset="-120061.808">19953 5658 1265 0,'-7'3'36'0,"7"-3"8"0,0 0-36 0,0 0-8 0,0 0 0 0,0 0 0 16,0 0 95-16,0 0 17 0,0 0 3 0,0 0 1 16,0 0-36-16,0 0-8 0,0 0 0 0,0 0-1 15,0 0-32-15,0 0-7 0,0 0 0 0,0 0-1 16,0 0-15-16,0 0-2 0,0 0-1 0,0 0 0 15,0 0-13-15,0 0 0 0,7 6 0 16,0 0 0-16,0 0-8 0,0 0 8 0,4 6-12 0,-1-3 12 16,1 2 0-16,0 7 0 0,-1 0 0 0,1-1 0 15,-1 4 0-15,-3-4 0 0,4 1 0 0,0-3 0 16,-4 2 0-16,3-5 0 0,1 6 0 0,-4-6 9 16,0-4-9-16,4 4 0 0,-4 0 0 0,0-6-11 15,3-6-57-15,-3 6-12 0,0-6-3 0</inkml:trace>
  <inkml:trace contextRef="#ctx0" brushRef="#br0" timeOffset="-119474.844">20697 5758 608 0,'0'0'25'15,"0"0"-25"1,-7 0 56-16,7 0 7 0,0 0 1 0,-7 6 0 16,7-6 51-16,-3 3 10 0,-4 3 3 0,7-6 0 15,0 0-52-15,0 0-9 0,0 0-3 0,0 0 0 16,0 0 0-16,0 0 0 0,0 0 0 0,0 0 0 15,0 0-51-15,0 0-13 0,7-3 0 0,0 3 0 16,3-6 0-16,5 0 0 0,2 1 0 0,1-1 0 16,3-6 37-16,0 0 5 0,0 0 1 0,4 4 0 15,-4-4-29-15,0 0-6 0,4-6 0 0,-7 4-8 16,3 2-36-16,-3-6-13 0,-1 7-3 0</inkml:trace>
  <inkml:trace contextRef="#ctx0" brushRef="#br0" timeOffset="-118842.723">21241 6067 1267 0,'0'0'28'0,"0"0"5"0,0 0 2 0,0 0 1 0,0 0-36 15,0 0 0-15,-7 6 0 0,7-6 0 0,-4 6 58 0,4-3 5 16,0-3 1-16,-3 9 0 0,-1-3 0 0,4 2 0 16,0-8 0-16,0 0 0 0,0 12-52 0,0-12-12 0,0 0 0 15,0 0 0-15,0 0 54 0,0 0 8 16,0 0 2-16,0 0 0 0,0 0-52 0,0 0-12 16,0 6 0-16,0 0 0 0,0-6 28 0,0 0 2 15,0 0 1-15,0 0 0 0,0 0-31 0,0 0-13 0,0 0 1 0,-7-6 0 31,0 6-30-31,3 0-6 0,-3-6 0 0,4 6-1 16,-4 0 12-16,0 0 2 0,0 0 1 0,-4 0 0 0,4 0 17 0,0 6 3 0,0-6 1 0,0 0 0 16,0 6 13-16,0 0 0 0,0 0-10 0,0-3 10 15,0 2 0-15,0 1 0 0,0 0-9 0,-1 6 9 16,5-6 0-16,-4 0 14 0,3 5-2 0,-3-5-1 16,4 6 7-16,-1 3 2 0,4-3 0 0,-3-1 0 15,3 1 6-15,-4 0 2 0,4-3 0 0,0 2 0 16,0 7 1-16,4-6 1 0,-4-6 0 0,3 3 0 15,1 2-15-15,-1 1-3 0,1-6-1 0,-1 0 0 16,4 6 1-16,0-12 1 0,4 8 0 0,-4-2 0 0,4-3 1 16,-1 0 0-16,-3 3 0 0,7-6 0 15,-3 0-14-15,3 0 0 0,-3-6 8 0,3 3-8 16,0 3-86-16,0-3-20 0,0-9-4 0,0 10-725 16</inkml:trace>
  <inkml:trace contextRef="#ctx0" brushRef="#br0" timeOffset="-118349.904">21431 6161 1497 0,'0'0'32'0,"0"0"8"0,0 0 0 0,0 0 4 0,0 0-36 0,0 0-8 0,0 0 0 0,-7 6 0 15,4 0 42-15,-1 0 6 0,1 0 2 0,-1 0 0 16,1 5-2-16,3-5 0 0,-4 3 0 0,4-3 0 15,0 6-17-15,0-6-4 0,0-1-1 0,0 7 0 16,0-3 1-16,0 0 0 0,0 0 0 0,0 2 0 16,4 1-9-16,-4-6-2 0,0 0 0 0,3 3 0 15,-3-3-4-15,0 0 0 0,0-6-1 0,0 0 0 16,0 0-2-16,0 0 0 0,0 0 0 0,4 11 0 16,-1-5-9-16,-3-6 8 0,0 0-8 0,0 0 8 15,0 0-8-15,0 0 0 0,0 0 9 0,0 0-9 16,0 0 12-16,0 0-1 0,0 0-1 0,0 0 0 0,4 0-2 15,-1-6 0-15,1-5 0 0,-4 2 0 0,3-3-20 16,-3 6-5-16,4-12-1 0,-4 13 0 0,3-10-5 0,-3 3-1 16,4 0 0-16,-4 1 0 0,3-1 9 0,-3 0 2 15,-3-3 0-15,3 9 0 0,0 1 13 0,0-7-11 16,0 6 11-16,0 0-10 0,0 0 10 0,0-3 0 16,-4 3 0-16,4 6 0 0,0-5 0 0,0 5 0 15,0 0 0-15,0 0 0 16,0-6 0-16,0 6 0 0,0 0 0 0,4 0 0 0,-1-6 0 0,1 0 0 15,-1 0 0-15,4 6 0 16,-3 0 0-16,3-6 0 0,0 6 0 0,0 0 0 0,0 0 0 0,0 0 0 16,4 0 0-16,-1 0 0 0,1 6-15 0,-4-6 3 15,7 0 0-15,-3 6 0 16,3-6-102-16,0 6-20 0,-3 0-4 0,3 0-611 0</inkml:trace>
  <inkml:trace contextRef="#ctx0" brushRef="#br0" timeOffset="-118024.11">21777 6179 1074 0,'0'0'30'0,"0"0"8"0,0 0-30 0,-7 6-8 0,3 0 0 0,1-1 0 0,-4 7 104 0,3-6 19 16,1 3 4-16,-1 3 1 0,1-1-52 0,3 1-9 15,-4-6-3-15,1 3 0 0,3 3-16 0,0-1-4 16,0 1-1-16,0-6 0 16,0 6-18-16,0-6-3 0,0 0-1 0,0-1 0 0,0 4-21 0,0-9 0 15,0 0 0-15,0 0 0 0,3 6 0 0,-3-6 0 16,0 0 0-16,0 0 0 15,0 0-47-15,7 0-13 0,0 0-4 0,-3 0-742 0</inkml:trace>
  <inkml:trace contextRef="#ctx0" brushRef="#br0" timeOffset="-117733.059">21692 5944 1407 0,'0'0'31'0,"0"0"6"0,-3 0 2 0,3 0 1 0,0 0-32 0,0 0-8 0,0 0 0 0,0 0 0 15,0 0-30-15,0 0-7 16,0 0-2-16,0 0-548 0</inkml:trace>
  <inkml:trace contextRef="#ctx0" brushRef="#br0" timeOffset="-117335.795">21939 6191 1314 0,'0'0'37'0,"0"0"8"0,0 0-36 0,0 0-9 0,0 0 0 0,0 0 0 0,0 0 53 0,0 0 9 15,0 0 2-15,7 5 0 0,-3-5 0 0,3 6 0 16,0 0 0-16,-4 0 0 0,5 0 10 0,-5 3 2 16,4 3 1-16,-3-7 0 0,3 13-41 0,-4-12-9 15,1 6-2-15,-1-3 0 0,4 8-6 0,-7-5-2 0,4-6 0 0,-1 3 0 16,1 8-7-16,-1-11-2 0,1 6 0 0,-4-6 0 16,0-6-8-16,0 0 0 0,-4 6 0 0,4-6 0 15,0 0 10-15,0 0 0 0,-3 0 0 0,3 0 0 16,0 0-10-16,0 0-12 0,0 0 2 0,0 0 1 15,-4 0 24-15,-3-6 5 0,0 0 0 0,4-6 1 16,-4 6-33-16,3-11-8 0,-3 8 0 0,4-3-1 16,-4-6 21-16,3 1 12 0,0 2-2 0,1-3 0 15,-1 7-10-15,1-7-14 0,-1 3 3 0,1 9 1 16,3-5 10-16,-4 5 9 0,4 6-1 0,0 0-8 16,0-6 0-16,0 6 0 0,0 0 0 0,0-6 0 15,0 0 0-15,0-3 0 0,0 3 0 0,4 1 0 16,-1-1 0-16,4 0 0 0,-3 0-10 0,3-6 10 15,0 6 0-15,0-2 0 0,4-1 0 0,-4 3 0 16,7 3 0-16,-4-3 0 0,1-6 0 0,-4 12 0 16,4-6-8-16,-1 6 8 0,1-6 0 0,-1 6 0 15,1 6-55-15,0-6-6 0,-1 0-2 0,-3 6 0 16,4-6 25-16,-4 6 5 0,3 0 1 0,1-6 0 16,-4 6-154-16,0-6-30 0,0 3-7 0,0 3-1 0</inkml:trace>
  <inkml:trace contextRef="#ctx0" brushRef="#br0" timeOffset="-116780.123">22274 6141 1666 0,'0'0'36'0,"0"0"8"0,0 0 2 0,-3 5 2 0,3-5-39 0,0 0-9 0,-4 3 0 0,4-3 0 16,0 12 64-16,0-12 10 0,-3 6 2 0,3 0 1 16,3 0-58-16,-3-6-19 0,4 6 10 0,-1 0-10 15,4-6 54-15,0 0 6 0,1 5 0 0,2-5 1 16,-3 0-38-16,4 0-8 0,-4 0-2 0,0-5 0 16,3 5-13-16,-2-6 8 0,-1 0-8 0,3 6 0 15,-3-6 0-15,0 6 0 0,0 0-8 0,-7 0 8 16,0 0-13-16,4-6 4 0,3 6 1 0,0-6 0 15,-3 0 0-15,-4 6 0 0,0 0 0 0,0 0 0 16,0 0 8-16,0 0 12 0,3-6-2 0,-3 6-1 16,0 0-21-16,4-3-5 0,-4-2-1 0,3-1 0 0,-3 6 4 15,0 0 1-15,0-6 0 0,0 6 0 16,-3-6-27-16,3 0-4 0,-4 0-2 0,4 6 0 16,0 0-14-16,-3-6-2 0,-5 0-1 0,1 4 0 15,0 2 9-15,0 0 2 0,-3 0 0 0,3 2 0 16,0 4 41-16,0 6 11 0,-4-6 0 0,4 0 0 0,0 0 49 0,-4 5 12 15,4 4 3-15,0 3 0 0,0-6-52 0,0 5-12 16,0-2 0-16,0 3 0 0,3-1 37 16,-3 1 5-16,4 2 1 0,-4-2 0 0,7-6-19 0,-4 0-4 15,4 2-1-15,-3-2 0 0,3 0-19 0,0 0 0 16,0-4 8-16,0 4-8 0,3-6 41 0,1 6 5 16,3-6 1-16,-4 0 0 0,8-1-24 0,-4 1-5 15,4 0-1-15,-1 0 0 0,4 0-9 0,-3 3-8 16,3-9 12-16,0 6-12 15,0 0-12-15,-3-1-10 0,3-5-2 0,-4 6 0 16,5-6-120-16,-5 0-24 0,4 0-4 0</inkml:trace>
  <inkml:trace contextRef="#ctx0" brushRef="#br0" timeOffset="-116520.533">22782 6432 1968 0,'0'0'83'15,"0"0"-67"1,0 0 8-16,0 0 2 0,0 0 0 0,0 0 0 15,0 0 7-15,0 0 2 0,0 0 0 0,0 0 0 16,0 0-159-16,0 0-31 0,0 0-6 0</inkml:trace>
  <inkml:trace contextRef="#ctx0" brushRef="#br0" timeOffset="-10653.638">3235 9007 801 0,'-14'6'16'0,"14"-6"5"0,0 0-21 0,-7 6 0 0,7-6 0 0,-7 3 0 15,7-3 21-15,-11 8 0 0,11-8 0 0,-10 6 0 16,-1 0-1-16,4 0 0 0,7-6 0 0,-11 0 0 15,11 0 41-15,-10 6 8 0,-1-6 2 0,11 0 0 0,0 0-7 0,-14 0-2 16,4-6 0-16,10 6 0 16,-8 6-5-16,8-6-1 0,0 0 0 0,-10 6 0 0,10-6-27 15,-14 0-5-15,7 0-2 0,7 0 0 16,-14 0-5-16,3 0-1 0,4 0 0 0,-4 0 0 0,-3 0 4 0,0 3 0 16,4 3 0-16,-5 5 0 0,5 1-4 15,-1-6 0-15,-3 6 0 0,4 0 0 0,-1-1-4 0,0 4-2 16,-3 3 0-16,4-7 0 0,-4 4-10 0,0-3 8 15,3 6-8-15,0-1 8 0,1-5-8 0,-1 9 0 16,1-4 0-16,6-5 0 16,-3 8 0-16,0-2 0 0,3-6 0 0,-3 8 0 0,4 1 9 0,-1 6-9 15,1-10 10-15,-1 10-10 0,4-4 12 0,0 1-3 16,0 2-1-16,0 3 0 0,0 4 0 16,0-10-8-16,4 4 12 0,3-4-4 15,-4 1 0-15,1-4-8 0,-1 4 12 0,4-3-4 0,-3 2-8 0,3-5 12 16,-3-1-12-16,6 4 12 0,1-3-12 0,-4-1 0 15,3-2 0-15,1 3 0 0,0-1 12 0,-1-8 0 16,8 3 0-16,-4-1 0 0,4 7 3 0,-8-12 1 16,11 3 0-16,-3-3 0 0,0 0-16 0,3-1 0 0,0-2 0 0,-3 3 0 15,3-3 0-15,0 3 8 0,0-6-8 0,7 0 0 16,-7 0 12-16,-3 0-4 0,7-6-8 0,-4 3 12 16,0-3-12-16,4 3 0 0,-8-5 8 0,1-1-8 15,0 0 0-15,3-9-13 0,0 7 2 0,4-4 1 16,-8-3 19-16,-3 1 4 0,11-4 1 0,-4 3 0 15,0 1-14-15,4-10 0 0,-7 10 0 0,-1-7 0 16,1 4 0-16,0-965 0 0,-4 1928 0 0,0-966 0 16,-3-4 11-16,3 4-1 0,-4-4 0 0,-3 10 0 0,-3-1 3 15,-1 3 1-15,1-2 0 0,-4-7 0 0,0 7 0 0,-4-4 0 16,1 3 0-16,-4-8 0 0,0 8-14 0,0-5 0 16,-11-1 8-16,4 4-8 0,0 2 0 0,-4-2-16 15,-3 2 3-15,3 0 1 0,-3-2-8 0,-4 2 0 16,1 6-1-16,-4 1 0 15,6-4-8-15,-2 9-2 0,-4 0 0 0,3 3 0 16,-7 0-129-16,7 3-27 0</inkml:trace>
  <inkml:trace contextRef="#ctx0" brushRef="#br0" timeOffset="-9886.401">3408 9548 1846 0,'0'0'78'0,"3"0"-62"16,4 6 20-16,-3 0 4 0,-4-1 0 0,3 1 1 15,1 3-31-15,0 3-10 0,-1 0 0 0,1-1 0 0,-4 1 0 0,0 3 0 16,-4 3 0-16,4-7 0 0,4 7 0 0,-4-6 0 16,3 2 0-16,4-2 0 0,4 3 0 0,-4-3 0 15,7-1 10-15,4 7-10 0,3 0 16 0,0-4-1 16,-3 10-1-16,3-6 0 0,0 5 2 0,0-2 1 15,4 2 0-15,-4 1 0 0,-3 2-17 0,3-8-19 16,-4-4 4-16,1 4 1 16,3 0-79-16,-7-9-16 0,0 2-3 0</inkml:trace>
  <inkml:trace contextRef="#ctx0" brushRef="#br0" timeOffset="-8924.527">4000 9727 500 0,'0'0'11'0,"0"0"2"0,0 0 1 0,0 0 0 0,0-6-14 0,4 0 0 0,-4 6 0 0,0-5 0 16,0 5 71-16,4-6 11 0,-4 6 2 0,0 0 1 15,7-3-17-15,-7 3-3 0,0 0-1 0,0 0 0 16,7 0 0-16,-7 0 0 0,7 3 0 0,0 0 0 15,-4 5-13-15,1-2-3 0,-1 0-1 0,-3 6 0 16,4-6-24-16,-1 6-5 0,-3-4-1 0,4 10 0 16,-4-12-17-16,3 6 0 0,1-1 0 0,0 4 0 15,-4-3 51-15,3 0 6 0,4-1 2 0,-3 4 0 16,-1 0-23-16,4 0-5 0,-3 2-1 0,-1-2 0 0,4 2-13 16,0 1-2-16,-3-3-1 0,3-3 0 15,4 5-14-15,-1-5 11 0,1 0-11 0,-1-3 10 0,-3-4-10 16,4 4 12-16,-4-3-12 0,4-3 12 0,-1 0-2 0,1-3 0 15,-1-3 0-15,1 0 0 0,-1 3 4 0,5-6 1 16,-5 3 0-16,1-5 0 0,-4 2 0 16,3 0 0-16,-3 0 0 0,4 0 0 15,0-6-15-15,-1 0 0 0,1 1 0 0,-1 2 0 0,-3-3 0 0,4-6-8 16,0 4 8-16,-4 2-13 16,0 0-16-16,-4 1-3 0,4-7-1 0,-3 6 0 0,-1 0 25 0,1 4 8 15,-1-4 0-15,1-3 0 0,-1 0 0 0,-3 4 0 16,4 2 8-16,-4-3-8 0,0 0 0 0,0 3 0 0,-4 4 0 15,4 5 0-15,0-3 10 0,0 3-1 0,0 0 0 0,0 0 0 16,0 0-9-16,0 0 0 0,0 0 0 0,0 6 0 16,0 2 0-16,0 7 0 0,0-3 0 0,0-3-11 15,0 2 11-15,0 7 0 0,0-6 0 0,0 0 0 16,0-4 0-16,0 7 0 0,4-3 0 0,-4 3 0 16,4 2 0-16,-1-8 0 0,1 6 0 0,3-1 0 15,-4 4 0-15,4-6-13 0,0 2 5 0,0-2 8 31,0 0-34-31,0-6 1 0,0-6 0 0</inkml:trace>
  <inkml:trace contextRef="#ctx0" brushRef="#br0" timeOffset="-8068.015">5013 9710 1102 0,'-14'-9'23'0,"10"3"5"0,-3 0-28 0,0 3 0 0,0-6 0 0,0 9 0 16,0-6 19-16,0 0-2 0,-4 1 0 0,4-1 0 15,0-3-63-15,-3 6-13 0,3 0-2 0,-4 3-1 16,-3 0 22-16,3 3 5 0,1 0 1 0,3-3 0 0,0 3 75 0,0 3 15 15,0-6 4-15,0 6 0 0,-1-1-10 0,1 1-2 16,0 0 0-16,0 6 0 0,4 0-35 0,-4-3-13 16,7 2 9-16,-4 7-9 15,1-9 0-15,-1 3 0 0,4-1 0 0,0 7 0 16,4-6 0-16,-1 2 0 0,1 4 0 0,-4 0 0 0,7-7 8 0,-4 7-8 16,4-6 8-16,-3 3-8 15,3-10 10-15,0 7-10 0,4-6 12 0,-4 0-12 0,0 0 15 0,-7-6-4 16,10 3-1-16,-10-3 0 15,0 0 3-15,11 0 1 0,-4-3 0 0,7-3 0 0,-7 0 10 16,0 0 1-16,4 0 1 0,-8-5 0 0,4-1-15 0,0 0-3 16,4-3-8-16,-4 4 12 0,0-7-2 0,0 0-1 0,4 4 0 15,-4 2 0-15,-4-6-1 0,4 3 0 0,-3 4 0 16,-1-1 0-16,1 0-8 0,-4 0 0 0,3 4 0 0,1-1 0 16,-4 3 27-16,0 0 0 0,-4-3 0 0,4 9 0 15,0 0-14-15,0 0-2 0,0 0-1 0,0 0 0 16,0 0-10-16,0 0 0 0,0 0 0 0,0 0 0 15,0 0 0-15,-3 12-16 16,-1-6 4-16,4 3 1 0,0 2 11 0,0-5-8 0,4 12 8 0,-4-9-8 16,3 3 8-16,1 5 0 0,3 1 0 15,-3-4 0-15,-1 7 0 0,1 0 0 0,-1-4 0 0,1 4 0 16,-1 2-32 0,-3-2 0-16,0 0-1 0,0-1 0 0,4-8-52 15,-1 0-11-15,-3-1-1 0,4 4-1 0,-4-3-2 0,3-6 0 0,1 6 0 16</inkml:trace>
  <inkml:trace contextRef="#ctx0" brushRef="#br0" timeOffset="-7407.234">5249 9742 1465 0,'0'0'30'0,"0"0"9"0,0 0-31 0,0 0-8 0,0 0 0 0,0 0 0 16,0 0 0-16,0 6 0 0,0-6 0 0,0 9-8 16,0-1-4-16,0-2 0 0,0 6 0 0,0 0 0 15,-3-6-24-15,3 0-4 0,-4 2-2 16,1 7 0-16,3-6 42 0,-4 3 0 0,1-1 0 0,-1 4 11 16,1-6 17-16,-1 6 3 0,1-4 1 0,-1 1 0 15,1-3-23-15,-1 6-9 0,-3-1 8 0,3 4-8 16,1-9 0-16,-1 0 0 0,4-1-9 0,0-8 9 15,0 0-8-15,0 0 8 0,0 0 0 0,0 0 0 16,4 3-15-16,-1-6 4 0,4-2 1 0,1-4 0 16,-1-3 19-16,0-6 4 0,3 4 1 0,-3-4 0 15,4 0 2-15,-4-5 0 0,7 8 0 0,-3-2 0 16,-4-1-8-16,0-9 0 0,3 10-8 0,1-1 12 16,-1-2-4-16,1 8-8 0,0-6 11 0,-1 6-11 15,1-2 36-15,-1-1 1 0,8 0 0 0,-11 4 0 16,0-1-20-16,4 3-4 0,-1 0-1 0,1 6 0 15,-4 0-12-15,0 3 0 0,0 3 0 0,0-3 0 16,0 3 0-16,-3-3-16 0,3 0 3 0,0 3 1 16,0 6 12-16,-4-3 0 0,8 6 0 0,-8-1 0 0,1-2 0 15,-4 6 0-15,4 0 0 0,-8 2 0 0,4 1-11 16,0-1 1-16,-4 4 0 0,4-3 0 0,-3-1 10 0,3 10 0 16,-7-10 0-16,7 7 0 0,-4-3 12 15,4 2-1-15,0-5-1 0,0 2 0 0,-3-2-10 16,3-9 0-16,0 2 0 0,0 1 0 15,0-6-20-15,0 0-7 0,3 0-1 0,-3-6 0 16,0 6-118-16,4-6-24 0</inkml:trace>
  <inkml:trace contextRef="#ctx0" brushRef="#br0" timeOffset="-6728.761">6022 9839 925 0,'0'0'26'0,"0"0"6"16,0 0-32-16,0 0 0 0,-11 0 0 0,8-9 0 0,-4 6 28 16,0-6 0-16,3 3-1 0,-3 1 0 0,0 2-17 0,4 0-10 0,-5-3 12 0,1 0-12 31,0 0 36-31,0 0 0 0,0-3 0 0,0 3 0 16,0 1 9-16,-3-1 3 0,3 0 0 0,-8 3 0 0,1 0-34 0,4-3-6 0,-4 0-8 0,-1 6 11 15,1 0-25-15,4 0-5 0,-1 0-1 0,4 6 0 16,0 0 2-16,0 3 0 0,0 0 0 0,-4 2 0 15,8 4 18-15,3-3-10 0,-4 0 10 0,4-1-8 16,0 10 8-16,4-9-12 0,-4-1 12 0,10 4-12 16,-3-3 12-16,1 6 0 0,-1-13 8 0,0 10-8 15,3-6 22-15,4-3 0 0,0 0 0 0,1-3 0 16,-1 0 6-16,-4-6 2 0,4 0 0 0,4 0 0 16,-7-3-14-16,-1 0-4 0,8-3 0 0,-4-3 0 15,0 1-2-15,4-1-1 0,-8 0 0 16,8-8 0-16,-4 2 8 0,-3-9 2 0,3 4 0 0,-4-4 0 15,4 4 13-15,-3-12 4 0,0 8 0 0,-4-5 0 16,0 2 0-16,0-2 0 0,-4 6 0 0,1-7 0 16,-1 7-7-16,1-4-1 0,3-5 0 0,-7 9 0 15,0-7-9-15,0 4-3 0,-7-3 0 0,7 2 0 16,-4 4-2-16,4 2-1 0,-3-2 0 0,3 5 0 16,-4 7-13-16,4-10 0 0,0 6 0 0,0 4 0 15,0 8-29-15,0 6 1 0,0 0 0 0,0 0 0 16,0 12-17-16,-3-1-3 0,3 1-1 0,0 9 0 15,-4-1 34-15,4 4 15 0,0 5-12 0,-3 1 12 16,3 2 0-16,0 0 0 0,0 6 0 0,3 4 0 16,-3-10 0-16,4 9 0 0,-4-3 0 0,3 1 0 0,1 8-9 0,-1-3 9 15,1 3 0-15,6-3 0 16,-6 0-53-16,3-12-4 0,-3 4-1 0</inkml:trace>
  <inkml:trace contextRef="#ctx0" brushRef="#br0" timeOffset="-5512.446">7299 9642 1576 0,'0'0'32'0,"0"0"9"0,0 0-33 0,0 0-8 0,0 0 0 0,0 0 0 0,0 0 32 0,0 0 5 16,0 0 1-16,0 0 0 15,0 0-25-15,0 0-5 0,0 0 0 0,-7 3-8 0,3 6 15 0,1-3-4 16,3-6-1-16,-4 5 0 16,4 7 0-16,0-3 0 0,0 3 0 0,0 0 0 15,-3-1-1-15,3 1 0 0,0 3 0 0,0-1 0 16,0 7-9-16,0-3 0 0,0-1 0 0,0 10 0 0,3-7 0 0,-3 4 0 15,0-1 0-15,0 7 8 16,0-4-8-16,4 1 12 0,-4 2-12 0,0-2 12 0,3-1-4 0,-3 0-8 16,0 7 12-16,4-4-4 15,-4-2-8-15,3 2 0 0,-3-8 0 0,4 2 0 0,-4 1 0 0,0-1 0 16,0-2 0-16,-4 2 8 0,4-2-8 0,-7 2 0 16,4-5 0-16,-1 3 0 15,-6-10 0-15,3 1 10 0,0-6-2 0,-4 0-8 0,4 0 24 16,-4 0-3-16,1-3 0 0,-4 0 0 0,3-3-30 15,-3 0-7-15,3-3 0 0,1-6-1 16,-4 3-27-16,3 0-4 0,-3-9-2 0,0 1 0 16,0-7-11-16,0 3-3 0,3-5 0 0</inkml:trace>
  <inkml:trace contextRef="#ctx0" brushRef="#br0" timeOffset="-5077.453">7546 9536 1911 0,'-7'6'42'0,"0"0"9"0,7 6 1 0,-11 2 2 0,4 4-43 16,4 0-11-16,-4-4 0 0,3 4 0 15,-3 0-55-15,3-1-13 0,-3-2-2 0,0 3-1 16,4-1 15-16,-1-2 4 0,1-3 0 0,3-1 0 0,-4 7 32 0,4 0 6 0,-3-7 2 0,3 4 0 16,0-3 12-16,3 0-12 0,1-1 12 0,-4 1-634 15</inkml:trace>
  <inkml:trace contextRef="#ctx0" brushRef="#br0" timeOffset="-4206.608">7990 9801 1065 0,'0'0'23'0,"0"0"5"16,-7 0 0-16,4-6 4 0,3 6-32 0,-7 0 0 0,7 0 0 0,-7-6 0 16,0 0-11-16,-4 6-8 0,4-6-1 0,-4 0-1 15,4 0-9-15,-3 3-2 0,3 1 0 0,-7-4 0 16,0 3 47-16,3-3 9 0,0 3 1 0,1 0 1 15,-4 3 46-15,3-6 10 0,4 6 2 0,-4 6 0 0,1-6-38 0,-1 6-7 16,-3-3-2-16,4 3 0 16,-1 2-29-16,0 7-8 0,4-3 0 0,-3 0 0 0,-1 2 0 0,1 4-10 15,3 0 10-15,0-7-13 16,3 7 1-16,-3-3 0 0,3 2 0 0,4-2 0 16,-3 0-18-16,-1-1-3 0,4 10-1 0,0-12 0 15,0-3 22-15,4-1 12 0,3 7-12 0,-4-9 12 0,1 0 0 0,3 0 12 16,4 0 0-16,-1 0 0 0,1-4-3 0,-4 4-1 0,0-6 0 15,3-6 0-15,1 6-8 0,0-2 0 0,-4-4 0 0,3 0 0 16,-3 0-11 0,4-6-4-16,7-3-1 0,-4 7 0 15,0-4-14-15,0-3-3 0,0-3-1 0,0 1 0 0,4 5 34 16,-8-3 0-16,1-2 0 0,0 2 9 0,3 0 37 0,-7 7 7 0,3-4 2 0,-3 6 0 16,0 0 10-16,-3 0 3 15,-1 0 0-15,-3 6 0 0,4 0-40 0,-4 0-8 0,0 0-2 0,0 0 0 16,0 0-8-1,3 6-2-15,1 0 0 0,0 6 0 0,-4-6-8 0,3 0 0 0,-3 5 9 0,0 1-9 16,0 3 11-16,0 2-3 0,0-2 0 0,0 3 0 16,4-1 7-16,-4 7 1 0,0-15 0 0,3 2 0 15,1 7-6-15,-4-6-1 0,3 6 0 0,4-1 0 16,-7-2-18-16,4-3-4 0,3 5-1 0,-4-8 0 16,1-3-154-16,-1 3-30 0,4 0-6 15</inkml:trace>
  <inkml:trace contextRef="#ctx0" brushRef="#br0" timeOffset="-3754.509">8498 9883 1191 0,'0'0'26'0,"-7"-3"6"0,0 3 0 0,0-3 2 0,-3 0-34 0,-1-3 0 0,4 3 0 0,-4 0 0 16,1-2 13-16,-1-1-4 0,1 6-1 0,-1-6 0 16,4 6-8-16,-4 0 0 0,1 0 0 0,-1 0 0 15,1 6 0-15,3-6-11 0,-4 6 3 0,0 2 0 0,4 1-4 0,0 0 0 16,0 3 0-16,0 0 0 0,4 5 4 16,-4-2 0-16,7 8 0 0,-7-5 0 15,3 3 8-15,4-4 11 0,0 1-3 0,4-3 0 16,3 5-8-16,-4-5 12 0,1 2-12 0,3 4 12 15,0-6-12-15,3-1 8 0,5-2-8 0,-1-6 8 16,0 0-8-16,0-6-14 0,0 6 3 0,0-6 1 0,4 0-2 16,-1 0 0-16,5-3 0 0,-5 0-320 15,4-3-65-15</inkml:trace>
  <inkml:trace contextRef="#ctx0" brushRef="#br0" timeOffset="-2975.057">8788 9486 1695 0,'0'0'37'0,"0"0"8"15,0 0 2-15,0 0 1 0,0 0-39 0,0 0-9 0,0 0 0 0,0 0 0 16,0 0-21-16,0 0-7 0,0 0 0 0,0 0-1 16,0 0 13-16,7 6 2 0,-4 3 1 0,1-3 0 0,-1 0 13 0,1 5 0 15,3 1 9-15,-4 6-9 0,1-1 12 0,-4 10-3 16,3-10-1-16,1 7 0 16,0-3-8-16,-4 5 0 0,0-2 0 0,0 5 8 0,0-3-8 0,-4 4 0 15,0-4-12-15,1 4 12 16,-1 2 0-16,4-3 0 0,-3 1 0 0,3-4 0 0,0-5 0 0,0-1 0 15,0 7 0-15,3-9 0 0,-3 5 0 0,4-2 0 16,-4-10 0-16,0 1 0 0,3 0 0 0,-3-6 0 16,4 3 0-16,-4-9 0 15,0 0-26-15,0 0-10 0,0 0-3 0,0 0 0 16,0 0 57-16,0 0 11 0,4-6 3 0,-1 0 0 0,4-3-17 0,-3-3-3 16,-1-5-1-16,1 5 0 0,3 0-11 0,0-6 0 0,-4 4 0 0,4-4 0 15,0-5-16-15,1 8-6 0,2-3-1 16,-3 1 0-16,0 2 11 0,4 3 3 0,-4 0 0 0,3 1 0 15,1-1 31-15,0 6 6 0,-4 0 2 0,3-6 0 16,1 9-6-16,-4-2-2 0,3-1 0 0,1 0 0 16,-4 0-22-16,4 6 0 0,-4 0 0 0,3 0 8 15,-3 6-8-15,4-6 0 0,-4 0 0 0,4 6 0 16,-4 0 8-16,3-6 4 0,-3 5 1 0,0-2 0 16,0 9-5-16,0-3 0 0,1 0-8 0,-5 3 12 0,4 5 0 15,-3-8 0-15,-4 3 0 0,3 5 0 16,-3 1-2-16,0-9-1 0,0 0 0 0,-3-1 0 15,3 4-1-15,-4 0-8 0,1 0 12 0,-1-3-4 16,1 5-8-16,-1-2 0 0,0 3 0 0,4-9 0 16,-3-1-9-16,3-5-4 0,0 0-1 0,0 12 0 0,0-12-6 0,0 0-2 15,-4 3 0-15,4-3 0 16,0 0-50-16,0 0-9 0,0 0-3 0</inkml:trace>
  <inkml:trace contextRef="#ctx0" brushRef="#br0" timeOffset="-2330.267">9546 9939 360 0,'0'0'8'0,"0"0"1"0,0 0 1 0,0 0 0 16,0 0-10-16,4 3 0 0,3 3 0 0,-4-3 0 0,-3-3 12 0,0 0 0 15,7 3 0-15,-3-1 0 0,3 4 62 0,-4-6 13 16,-3 0 2-16,0 0 1 16,7 0-14-16,-3 0-2 0,3-6-1 0,-3 4 0 0,-1 2-33 0,-3 0-6 15,4-6-2-15,-1 0 0 16,1 0-51-16,-1 0-10 0,-3 6-3 0,4-6 0 15,-4 0 32-15,3-5 15 0,-3 5-2 0,0-3 0 0,0 0 2 0,0 3 0 16,0-6 0-16,-3 4 0 0,3-4-15 0,-4 0-8 16,1 0 8-16,3 3-13 15,-4 1-13-15,-3-1-2 0,4-3-1 0,-4 0 0 16,-1 6-10-16,1-2-1 0,-3 5-1 0,-1-3 0 0,1 3 41 0,-4 0 0 16,3 0 0-16,-3 3 0 0,0 6 0 0,0 3 16 0,-4-1-4 0,0 7-1 15,1-3 13-15,-1 6 4 16,0-4 0-16,4 10 0 0,-3-4 48 0,3 4 9 0,-1-1 3 0,1-5 0 15,4 0-32-15,3 2-7 0,0-2-1 0,0 0 0 16,3 8-12-16,1-8-4 0,3-1 0 0,0 4 0 16,3-9-32-16,1 8 0 0,3-2 0 0,0-1 0 15,0 1 0-15,3-3 0 0,1-3 0 0,0-1 0 16,3 1 0-16,-4-12 0 0,4 6 0 0,0-6 0 16,1 0-44-16,-1 0-16 15,3-6-4-15</inkml:trace>
  <inkml:trace contextRef="#ctx0" brushRef="#br0" timeOffset="-844.134">9380 9912 1051 0,'0'0'21'0,"0"0"7"0,0 0-28 0,0 0 0 0,0 0 0 0,0 0 0 16,0 0-18-16,0 0-10 0,0 0-1 0,0 0-1 16,0 0 30-16,0 0-9 0,0 0 9 0,0 0 0 0,0 0 45 0,0 0 15 15,0 0 2-15,0 0 1 16,0 0 0-16,0 0 0 0,0 0 0 0,0 0 0 0,0 0-35 0,0 0-6 0,0 0-2 0,0 0 0 31,0 0-20-31,0 0 0 0,0 0 0 0,0 0 8 0,0 0-8 0,4 6 0 0,-1-6 0 0,-3 0 8 31,7 6-8-31,-7-6 0 0,4 0 0 0,-4 0 8 0,7 0-8 0,0 3 8 0,-3 0-8 0,3-3 8 16,0 3 21-16,-4-3 5 16,4 3 1-16,0-3 0 0,4 0-23 0,-4 0-4 0,4 0 0 15,-4 0-8 1,3-3 14-16,-3 0-4 0,4-3-1 0,-1 6 0 0,-2-12-9 0,2 12 0 0,1 0 0 0,-4-5 8 15,3-1-8-15,-3-3 10 0,4 0-10 0,0 3 10 16,-4 3-10-16,0-6 8 0,0 6-8 0,0-2 8 16,-4-1-8-16,1 0 0 0,-1 0 0 0,1-3 0 15,-1 0 0-15,1 3 0 0,-1 0 0 0,-3 1 8 16,4 2-8-16,-4 3 0 0,4-6 0 0,-1-970 8 16,-3 1946-8-16,0-970 8 0,0-6-8 0,0 6 8 15,4-6-8-15,-4-3 0 0,0 3 0 0,0 6 0 0,0 0 0 16,0 0 0-16,0-5 0 0,0 5 0 15,-4-3 0-15,4 3 0 0,-3-3 0 0,-5 0 0 0,5 0 10 0,3 3 0 16,-7-3 0-16,0 0 0 16,0 3-10-16,0 0 8 0,0 0-8 0,0 0 8 0,-4 3-8 0,4 0-12 15,-4 0 2-15,1 3 1 16,-1-3 9-16,1 2-8 0,3-2 8 0,-4 3-8 16,4 6 8-16,-4-12 0 0,4 6 0 0,-3 0-8 15,-1 0 8-15,4 0 0 0,-7-1 0 0,3 4-8 0,4 3 8 0,-3 0 0 16,-1 0 0-16,-3-4 0 15,3 7 0-15,1-6 0 0,-1 3 0 0,1-1 8 0,-1 1-8 0,-3 0 0 16,3 0 0-16,1-4 0 16,-1 10 0-16,4-6 0 0,4-3 0 0,-4 0 0 0,7-9 0 0,-4 5 0 15,-3 10 0-15,4-9 0 0,-1 0 0 16,4 0-15-16,0-6 4 0,-4 9 1 0,4-4 10 0,0 7 0 16,4-3 0-16,-4 0 0 0,4 3 0 15,-1-7 0-15,1 7 0 0,-1-6 0 0,1 3 0 0,3 0 0 0,0 0 0 16,0-4 0-1,0 1 0-15,3 0 0 0,-3 0 0 0,4 0 0 0,-4-3 0 0,0 0 8 0,4-3-8 16,-1 3 11-16,-3-3-11 0,4 3 0 16,0 0 0-16,-4-3 0 0,3 0-20 0,1 0 1 0,-4-3 0 0,3 0 0 31,1 0-21-31,0 0-4 0,-4 0 0 0,3-3-1 16,1 6 11-16,-4-6 2 0,3 0 1 0</inkml:trace>
  <inkml:trace contextRef="#ctx0" brushRef="#br0" timeOffset="714.178">10195 9324 1310 0,'0'0'37'0,"4"-5"8"0,-1-4-36 15,4 0-9-15,-3 3 0 0,3 0 0 0,0 0 53 0,0-5 9 0,-3 5 2 0,3 3 0 16,-7 3-45-16,0 0-9 16,0 0-2-16,0 0 0 0,0 0-8 0,0 0-11 0,0 0 3 0,0 0 0 15,0 3 8-15,0 3 0 16,0-1 0-16,0 7 0 0,0-6 19 0,0 6 5 15,0 0 2-15,0-1 0 0,0 10-10 0,0-1-1 0,-4 4-1 0,4 5 0 16,-3-2-14-16,3-4 8 0,-4 4-8 0,4-4 0 16,-3 7 15-16,3-7-3 0,0 10-1 0,-4-4 0 15,1 3-11-15,-1-5 12 0,0 2-12 0,1 1 12 16,-1 2-12-16,1-12 0 0,3 10 0 0,0-7 8 16,0-2-8-16,0-3-9 0,0 5 9 0,-4-11-13 15,4 3-2-15,0 2 0 0,0-5 0 0,0 0 0 16,-3-6 1-16,3-6 0 0,0 0 0 0,0 0 0 15,0 0-114-15,0 0-22 16</inkml:trace>
  <inkml:trace contextRef="#ctx0" brushRef="#br0" timeOffset="1169.49">10037 9801 1858 0,'0'0'78'0,"0"0"-62"16,7 3-16-16,0-3 0 0,3-3 0 0,-3 3 0 15,4-6 0-15,-1 0-16 0,5 0 3 0,-1-6 1 16,0 3-3-16,0 1 0 0,4-1 0 0,-4 3 0 16,3-6 15-16,1 6 0 0,0 0 0 0,-1-2 0 15,1 2 0-15,-1 0 10 0,-2-3-2 0,-1 3 0 0,0 3-8 16,0 3 0-16,-4 0 0 0,1 0 0 16,0 0-81-16,-4 0-9 0,0 0-2 0</inkml:trace>
  <inkml:trace contextRef="#ctx0" brushRef="#br0" timeOffset="1814.991">10435 9951 1306 0,'0'0'28'0,"0"0"7"0,0 0 1 0,0 0 1 0,0 0-29 0,0 0-8 0,0 0 0 0,4 5 0 16,-4-5-24-16,3 6-7 0,4-6-1 0,4 0 0 15,-4 0 8-15,4 0 0 0,-4-6 1 0,3 4 0 16,-3 2 37-16,4-3 7 0,-1 0 2 0,1 0 0 0,3 0 38 16,-3-3 8-16,-1 0 2 0,1 0 0 0,-1-6-13 15,1 7-2-15,0-7-1 0,-1 3 0 0,-3-3-36 16,4 0-7-16,-4 1-2 0,3-1 0 15,-3 0-10-15,1 0 0 0,-1-2 0 0,-4 2 0 16,4 0-10-16,-3-3-1 0,-1 4 0 0,1-1 0 0,-1 0 11 0,1 0 0 16,-4-2 0-16,0 2 0 0,-4 0 0 0,4 0 0 15,0 7 8-15,-3-1-8 0,-1-6 0 0,-3 3-16 16,4 6 2-16,-4 3 1 0,-4 3 0 0,0 3 0 16,1 0 0-16,-4 3 0 15,0 2-15-15,-1 4-2 0,1 6-1 0,4-7 0 16,-4 4 19-16,3 0 12 0,1-4-13 0,-1 10 5 0,4-9 27 0,3 2 5 0,1 7 2 15,3-7 0-15,0 4 8 0,3 3 2 0,4-7 0 0,-3 1 0 16,7 2 4-16,-4-2 0 0,7-9 1 16,-4 3 0-16,4-4-28 0,4 7-5 15,0-3-8-15,-1-6 11 0,1-6-11 0,0 0 0 0,6 0 9 0,-3 0-9 16,1-6 0-16,-5 6 0 0,4-12 0 0,1 3 0 31,-1-5-28-31,-4 2-11 0,5-3-1 0,-1-3-1 16,-4 1-144-16,1 2-29 0,-4-2-6 0</inkml:trace>
  <inkml:trace contextRef="#ctx0" brushRef="#br0" timeOffset="2385.394">10964 9839 1052 0,'0'0'44'16,"0"0"-35"-16,0 0 36 0,0 0 7 16,0 0 2-16,0 0 0 0,0 0-11 0,0 0-3 15,0 0 0-15,0 0 0 0,0 0-40 0,0 0 0 16,0 0-11-16,0 0 3 0,0 0 19 0,0 0 4 0,0 0 1 0,-3 6 0 15,3-6 31-15,-4 6 6 16,1 0 2-16,-1-1 0 0,1 1-16 0,3-6-3 16,0 9-1-16,-4 0 0 0,4-3-23 0,-3 3-12 15,3 2 12-15,0 1-12 0,0-6 0 0,0 6 0 0,0 2 0 0,0 4 0 16,0-6 0-16,3-3 0 0,-3 0 0 16,0 2 0-16,0 4 0 0,4-9 0 0,-4 6 0 0,3-4 0 15,1 4 0-15,-4-3 0 0,3 0 0 0,-3-9 0 16,0 0 9-16,0 0-9 0,0 0 0 0,0 0 9 15,0 6 10-15,0-6 1 0,0 0 1 0,0 0 0 16,0 0-1-16,0 0 0 0,0 0 0 0,4-6 0 16,-4-3-12-16,3 3-8 0,-3-3 10 0,0-2-10 15,0 2 0-15,4-3 0 0,-8 0 0 0,4-5-10 16,0 2 10-16,0 3-13 0,0-8 5 0,0 5 8 16,0 0-9-16,4-2 9 0,-1-4 0 0,1 0 0 15,-1 7 0-15,5-4-8 0,-5 3 8 0,1 4 0 16,-1-1 0-16,1 6 0 0,3-12 0 0,0 9 0 0,0 1 0 15,0 2 0-15,0 0 0 0,0-3 0 16,0 3-19-16,0-6-3 0,4 4-1 0,-4-1 0 16,3 0-25-16,1-3-4 0,-1 6-2 0,5 0 0 15,-5 1-134-15,4 5-28 0,-3-6-4 0</inkml:trace>
  <inkml:trace contextRef="#ctx0" brushRef="#br0" timeOffset="3164.778">11532 9689 1083 0,'0'0'24'0,"0"0"4"0,0 0 2 0,0 0 1 16,0 0-31-16,0 0 0 0,0 0 0 0,-3 3 0 16,3-3-44-16,0 0-14 0,-11 0-3 0,4 0-1 15,0 0 42-15,7 0 9 0,-7 0 2 0,7 0 0 0,0 0 46 0,-7 3 10 16,0-3 1-16,7 0 1 0,-11 0 12 0,11 0 3 16,-7 0 0-16,7 0 0 0,-7 3-23 0,-3 0-4 15,3 0-1-15,0 3 0 0,-1-1-36 0,1 1-12 16,0 6 0-16,0-6 0 0,-3 3-9 0,3 0-3 15,0 2 0-15,0 4 0 0,-1-3 24 0,5 0 0 16,-4 2-9-16,3 4 9 0,1-6 0 0,-1-1 12 16,1 4-1-16,-1 0-1 0,4 0 8 0,-3 2 2 0,3-8 0 15,0 3 0-15,0-3-10 0,3-1-2 16,1 4 0-16,-1-6 0 0,1 0-8 0,-1-3 8 0,4 0-8 0,-3 0 8 16,3-3-8-16,4-3 0 0,-4 0 0 0,3 0-11 15,-3-3 3-15,4 0 0 0,-1-6 0 0,1 6 0 16,0 1-2-16,-1-1 0 0,1-6 0 0,-1 3 0 15,1-3 10-15,-4 7 8 0,4-1-8 0,-4-3 11 16,3 3 28-16,-3-3 5 0,0-3 2 0,-3 9 0 16,3-8 6-16,-4 5 2 0,1 6 0 0,-4-6 0 15,4-3-22-15,-4 0-5 0,0 9-1 0,0 0 0 16,0 0-8-16,0-3-2 0,0-3 0 0,0 6 0 16,0 0-16-16,0 0 0 0,0 0 0 0,0 0-9 15,-8 0 9-15,1 3 0 0,0 3 8 0,0 3-8 16,4 0 16-16,-4 3 0 0,0-6-1 0,3 5 0 15,-3 7-3-15,4-3 0 0,-1 2 0 0,1-5 0 16,-1 6-12-16,0-4 0 0,1 4 0 0,3-12 0 0,3 3-10 16,-3-3-2-16,0 2 0 0,0-8 0 0,4 9-10 0,-4-3-2 15,4 6-1-15,-1-6 0 16,1 0-26-16,-4-6-5 0,7 3 0 0,-4 0-1 16,-3-3-11-16,7 2-1 0,-3 4-1 0</inkml:trace>
  <inkml:trace contextRef="#ctx0" brushRef="#br0" timeOffset="3486.617">11839 9771 1051 0,'0'0'23'0,"0"0"5"0,0 0 0 0,0 0 2 0,0 0-30 16,-3 12 0-16,3-6 0 0,-4 6 0 0,1-6 12 0,-1 2-3 0,4 4-1 0,-3 0 0 15,-1-6 44-15,1 6 9 0,3-1 2 0,-4 4 0 16,4-3-28-16,-4 0-6 0,4-7-1 0,-3 7 0 16,3-3-10-16,-4 0-2 0,1 0-1 0,3-4 0 15,0 7 11-15,0 0 2 0,0-6 1 0,3 0 0 16,-3 3-58-16,0-9-12 0,0 0-3 0,0 0 0 15,0 0-6-15,0 0-2 0,0 0 0 0,0 0 0 16,0 0-76-16,0 0-16 0</inkml:trace>
  <inkml:trace contextRef="#ctx0" brushRef="#br0" timeOffset="3705.776">11815 9554 1407 0,'0'0'31'0,"0"0"6"0,0 0 2 0,0 0 1 0,0 0-32 0,0 0-8 0,-8 3 0 0,8-3 0 31,0 6-56-31,-3 2-13 0,6 1-3 0</inkml:trace>
  <inkml:trace contextRef="#ctx0" brushRef="#br0" timeOffset="6781.141">12919 9586 1285 0,'0'0'28'0,"0"0"5"0,0 0 2 0,0 0 2 0,0 0-29 16,0 0-8-16,0 0 0 0,0 0 0 0,0 0 0 0,0 0 8 16,0 0-8-16,0 0 8 0,0 0 0 0,0 0 0 0,0 12 0 0,0-6 0 15,0-6-8-15,0 0 11 0,0 0-11 0,0 0 12 16,0 0 4-16,-4 6 0 0,4-6 1 0,0 5 0 15,0-5 28-15,-3 6 6 0,6 3 1 0,-3 0 0 16,0 0-22-16,4 3-4 0,-4-7-1 0,3 7 0 16,-3 3-6-16,4-3-2 0,-4 5 0 0,0-5 0 15,3 0-17-15,1 0 0 16,-1-1 0-16,1 4 0 0,-1-3 8 0,4 0-8 0,-3-1 0 0,0 4 0 16,3-3 8-16,-4-6-8 0,1 5 0 15,-1 1 0-15,4 0 12 0,-7-3-12 0,4 3 12 0,-1 5-12 16,1-8 15-16,-1 6-4 0,1-7-1 0,-4 4 0 15,3 0 6-15,1-6 0 0,3 0 1 0,0 0 0 16,-3 0-1-16,-4-6 0 0,7 2 0 0,0-2 0 16,3-2-16-16,-3-1 8 0,0-3-8 0,4-3 0 15,-4 3 22-15,4 0-2 0,-4-12-1 0,3 7 0 0,-3-1-19 16,4 3 0-16,-1-8 0 0,1 2 0 0,-4 0 0 0,0 0-12 16,4 4 1-16,-4-7 1 0,0 0 10 0,0 4 0 15,0-4 0-15,0-3 0 0,0 4 0 0,0-7 0 16,4 7 0-16,-4-1 0 0,3-3 0 0,-3 4 0 15,4-1-11-15,-4 3 11 0,0 4 0 0,0 5 15 16,-3-9-2-16,-1 9 0 0,1 3-25 0,-4 3-6 16,3-6-1-16,-3 3 0 15,0 3 19-15,0 0 0 0,0 0 0 0,0 0 0 0,0 0 0 0,4 6 0 16,-4 3 0-16,3 3 0 16,-3 0 0-16,-3-1 14 0,3 1-4 0,0 3-1 0,0-3 3 0,0 5 1 15,0-2 0-15,0 0 0 16,0 5-13-16,0-2 0 0,0-3 8 0,0-1-8 0,0 7 0 0,0-3 0 0,0-4 0 15,0 10 0-15,0-12 8 16,0 8-8-16,0-2 0 0,0-1 0 0,0-5 9 0,3 0-9 0,-3 0 8 0,4 2-8 16,-4-2-10-16,0-6-7 0,3 0-2 0,-3 0 0 31,4 0-21-31,-4-6-4 0,0 0 0 0,0 0-1 16,0 0-32-16,0 0-7 0,3 3 0 0</inkml:trace>
  <inkml:trace contextRef="#ctx0" brushRef="#br0" timeOffset="7455.385">13681 9695 1257 0,'0'0'26'0,"0"0"6"0,0 0-32 0,0 0 0 0,0 0 0 0,0 0 0 0,0 0 0 0,0 0 0 16,0 0 0-16,0 0 0 16,0 0 0-16,0 0-19 0,-4 6 3 0,4-6 0 15,0 0 16-15,-3 6-12 0,3-6 12 0,-7 8-10 16,3-2 22-16,-3 0 4 0,3 6 0 0,1-6 1 0,-4 3 25 0,3-1 5 16,1 7 1-16,-1-3 0 15,-3 0-20-15,0 2-3 0,4 4-1 0,-4 0 0 0,3-7-6 0,1 7-2 16,-4 3 0-16,3-4 0 0,0-2 4 0,1 3 0 15,6-7 0-15,-6 7 0 0,3-9-20 0,0 3 0 16,0-4 0-16,0 1 0 16,0-9 0-16,0 0 13 0,0 0-2 0,0 0-1 0,0 0 18 0,0 0 3 15,0 0 1-15,0 0 0 16,0 0 0-16,0 0 0 0,0 0 0 0,0 0 0 0,0 0-15 0,0 0-2 0,0 0-1 0,0-9 0 16,0 4-4-16,0-7-1 15,0 0 0-15,0-6 0 0,3 4-9 0,1-1 0 0,0-6 0 0,3 4 0 16,0 2-18-16,3-3 4 0,-3 1 1 0,4-7 0 15,-1 7 13-15,1 2 0 0,0-9 0 0,-1 10-9 16,1 2 9-16,-1-6 0 0,1 7 8 0,0 2-8 16,-1-3 10-16,1 0-2 0,-1 0-8 0,1 7 12 15,-1-1-12-15,-2-3 8 0,2-3-8 0,-3 9 0 16,4-3 8-16,-4 3-8 0,0 3 0 0,-7 0 0 0,7-6 0 16,-7 6 0-16,0 0 0 0,0 0 0 0,0 0 0 0,10 6 0 15,-6 3 0-15,3 0 0 0,-3 0 0 16,-4 3 8-16,0-1 0 0,0-2 1 0,0 9 3 15,0-1 0-15,-4-5 0 0,1 6 0 16,-1-3-12-16,0 2 0 0,1 1 0 0,-1-6 0 16,1 8 0-16,-1-2 0 0,1-6 0 0,3-4 0 15,0 7 0-15,-4-3 0 0,4-3 0 0,-3 2 0 0,3 1-20 0,0-6 1 16,0 0 0-16,0 0 0 16,0 0-7-16,0-6-2 0,0 8 0 0,0-8 0 15,0 0-28-15,0 0-7 0,0 0-1 0,0 0 0 16,0 0-10-16,0 0-2 0,0 0-1 0,0 0 0 15,0 0-13-15,7 6-2 0,-4-6-1 0</inkml:trace>
  <inkml:trace contextRef="#ctx0" brushRef="#br0" timeOffset="8086.807">14072 9827 1425 0,'4'6'60'16,"-4"-6"-48"-1,3 6-12-15,4 0 0 0,-3-6 0 0,3 6 8 0,-3-12-8 0,3 6-11 16,0 0 3-16,0 0 0 0,0 0 8 0,0-6 0 0,0 0 0 0,0 0-8 16,0-3 8-16,4 0 14 0,-8 1-3 0,8 2-1 15,-4-6 12-15,3-3 2 0,1 4 1 0,-4-1 0 16,7 0 5-16,-3-6 1 0,-1 7 0 0,1-4 0 16,-4 3-41-16,3-5-8 0,-2 5-2 0,-5-3 0 15,4 6 4-15,-3 3 1 0,-4 6 0 0,0 0 0 16,0-3 15-16,0 3 10 0,-4-5-2 0,1 5 0 15,3 0 17-15,-7 0 3 0,-1 0 1 0,1 5 0 16,-3-5 4-16,-1 9 1 0,-3-3 0 0,4 6 0 16,-5 0 7-16,5-1 2 0,-4 1 0 0,0 6 0 15,3 2-19-15,-3-2-4 0,0 3-1 0,3 2 0 16,1 1-7-16,-4 2 0 0,3 4-1 0,4-7 0 16,0 4-11-16,3-1 0 0,1-5 0 0,3-1 0 15,3-8 0-15,4-3-9 0,-3 0 9 0,6-4-13 16,-2 4-12-16,2-3-3 0,1 0 0 0,-1-6 0 15,4 0-70-15,0 0-14 0,4-6-4 0</inkml:trace>
  <inkml:trace contextRef="#ctx0" brushRef="#br0" timeOffset="9065.416">15134 9671 1288 0,'0'0'27'0,"0"0"5"0,0 0-32 0,0 0 0 0,-3 0 0 0,3 0 0 15,0 0 48-15,0 0 4 0,-4-6 0 0,4 6 0 16,0 0-39-16,-7 0-13 0,0 0 9 0,7 0-9 16,-7 6 0-16,0 0 0 0,3-3 0 0,-3 6 0 15,4-3 36-15,-1 3 1 0,1 2 1 0,3-5 0 16,-4 6-14-16,1 0-4 0,3 0 0 0,-4-1 0 15,1 4-8-15,3 3-1 0,0-7-1 0,-4 10 0 16,4-3-10-16,-3-4 0 0,3 7 0 0,0 0 0 16,-4-4 0-16,4 1 0 0,-3-6 0 15,-1 2 0-15,4-2 0 0,0-12 13 0,0 0-3 0,0 6-1 16,4 3-9-16,-4-3 0 0,3-1 0 0,-3-5 0 16,0 0 8-16,0 0 0 0,0 0 0 0,0 0 0 15,0 0 9-15,0 0 2 0,4 9 0 0,-4-9 0 16,3-6-9-16,1 3-2 0,-1-5 0 0,1 2 0 15,3-6-8-15,0 0 0 0,0-2 9 0,0-1-9 16,3 0 0-16,1-2 0 0,0-1 0 0,-1-3 0 0,4 4 0 0,-3 5-8 16,-1-12 8-16,-2 10-8 15,6 2 8-15,-4-6 8 0,1 9-8 0,-1 1 11 0,1-1-11 0,-4 3 0 16,-3 0 0-16,3 0 0 0,-7 6-9 0,0 0-4 16,0 0-1-16,0 0 0 0,7 0 14 0,-7 0 0 15,7 6 0-15,-7-6 0 16,10 9 0-16,-3 0 0 0,0 2 9 0,-3-2-9 15,3 9 8-15,0-12-8 0,-3 6 0 0,3-4 9 0,-4 7 2 0,1 0 0 0,-4-3 0 16,3-1 0-16,-3 7 2 0,0-3 1 16,0-4 0-16,0 7 0 0,-3-3 0 15,3 2 0-15,-4 1 0 0,1-9 0 0,3 0-14 0,0-3 0 16,0-1 0-16,0-5-10 0,0 0-2 0,0 0 0 16,0 0 0-16,-4 9 0 15,4-9-40-15,0 0-8 0,0 0-1 0,0 0-1 16,0 0-112-16,7-3-22 0,0-6-5 0</inkml:trace>
  <inkml:trace contextRef="#ctx0" brushRef="#br0" timeOffset="9752.376">15656 9801 1220 0,'0'0'27'0,"0"0"5"0,0-6 2 0,-3 0 0 0,3 6-34 0,0 0 0 0,0 0 0 0,-4-6 0 31,-3-9-19-31,0 12-10 0,-3 0-3 0,2 6 0 16,-2 0 0-16,-1 6 0 0,1-3 0 0,-1 0 0 0,-3 6 68 0,0-9 12 0,3 5 4 0,-3 7 0 16,4-3-7-16,-1 6-1 0,4-10 0 0,-4 10 0 15,1 0-25-15,3-7-6 0,-4 10-1 0,1-3 0 16,3 5-12-16,-4-8 0 0,4 2 0 0,0 1-10 16,0 0-21-16,3-6-4 15,4 5-1-15,0-8 0 0,0 3 23 0,4-1 4 0,-1 1 1 0,4-6 0 16,0 0 0-16,0 0 0 0,1-6 0 0,2 0 0 15,1-3 19-15,-1 0 4 0,4-3 1 0,1-6 0 16,-5 1 9-16,4-7 3 0,0 6 0 0,0-2 0 16,-3 2-7-16,3 0-1 0,0-9 0 0,-3 10 0 0,3-1 4 0,-3 0 0 15,-1-6 0-15,-3 1 0 16,0 2 0-16,0-2 1 0,0-4 0 0,-3 3 0 0,3 7 12 0,-4-1 3 16,-3 0 0-16,4 0 0 15,-4 0-8-15,-4 4-2 0,1 2 0 0,-1 0 0 0,-3 0-30 0,0 0-21 16,0 0 3-16,-7 6 1 15,4 6-19-15,-8 0-3 0,4 0-1 0,0 0 0 16,-4 0 10-16,4-3 2 0,3 2 0 0,-3 1 0 16,4 6-24-16,3 0-5 0,0-6-1 0,3 0 0 15,0 5 6-15,4-11 2 0,-3 3 0 0</inkml:trace>
  <inkml:trace contextRef="#ctx0" brushRef="#br0" timeOffset="10489.863">15875 9804 1335 0,'0'0'29'0,"0"0"7"0,0 0 0 0,0 0 2 16,0 0-30-16,0 0-8 0,0 0 0 0,0 0 0 0,0 0 0 0,0 0 0 15,-7 5 0-15,-4-2 0 16,11-3 0-16,0 0 0 0,-3 6 0 0,3-6 0 0,0 0 0 0,-7 9 0 16,7-9 9-16,0 0-9 15,-4 12 50-15,4-12 3 0,0 0 1 0,0 0 0 0,-3 6-2 0,-1 0-1 0,4 0 0 0,0-1 0 16,0 1-23-16,0 3-4 0,0 0 0 0,4 0-1 16,-4 3-6-16,3-7-1 0,1 10 0 0,-1-3 0 15,1 0-5-15,3-1-2 0,0 7 0 0,0-6 0 16,0-6 1-16,0 5 0 0,-3 4 0 0,3-3 0 15,0 0-10-15,0-6 8 0,0 8-8 0,0-5 8 16,0 0 11-16,0 3 1 0,0-7 1 0,0 7 0 16,0-12-21-16,4 3 0 0,-1 0 0 15,1-3 0-15,-4 0 0 0,4-3 0 0,-1 3 0 0,-3-3 0 16,0-3-14-16,4-5-4 0,-1 5-1 0,-2-9 0 16,2 3 10-16,-3 1 9 0,0 5-13 0,4 0 5 15,-4 0 8-15,0-6-10 0,0-8 10 0,0 8-10 16,0 0 10-16,-3-6 0 0,-1 4 0 0,1 2 0 15,-1 0-8-15,-3 0 8 0,4 7-8 0,-4-1 8 16,0-3 0-16,0 9-8 0,0 0 8 0,0 0 0 16,0 0 0-16,0 0 17 0,0 0-2 0,0 0-1 0,0 0-14 15,0 0 9-15,0 0-9 0,0 0 8 16,0 0-8-16,0 0 0 0,0 0 0 0,-4 9-11 0,4 2 11 0,0 1 0 16,0-6 0-16,4 3 0 15,-4 0 0-15,3 5 0 0,-3-2 0 0,0 0 0 0,4 6 0 0,-4 2 0 16,3-2 0-16,-3-6 0 15,0 2 0-15,4-2-10 0,-4 0 10 0,3-1-10 0,1 1-10 0,-1-3-1 16,-3-3-1-16,4 0 0 16,-4-6-43-16,0 0-9 0,0 0-2 0</inkml:trace>
  <inkml:trace contextRef="#ctx0" brushRef="#br0" timeOffset="19829.203">16401 9886 903 0,'0'0'25'0,"0"0"7"0,0 0-32 0,0 0 0 0,0 0 0 0,0 0 0 16,0 0-8-16,0 0-8 0,0 0-2 0,0 0 0 16,0 0 42-16,0 0 8 0,0 0 1 0,0 0 1 15,0 0 34-15,0 0 8 0,0 0 0 0,0 0 1 16,0 0 19-16,0 0 3 0,0 9 1 0,0-9 0 15,0 0-48-15,0 0-10 0,0 0-2 0,0 0 0 16,-4 6-12-16,4 0-4 0,0-6 0 0,0 5 0 16,0-5-24-16,0 0 0 0,0 0 0 0,0 0 0 15,0 12 13-15,0-12-2 0,0 0-1 0,0 0 0 16,0 0 18-16,0 0 4 0,7 0 1 0,-7 0 0 16,7 0-4-16,-3 0-1 0,-1 3 0 0,-3-3 0 15,7 3-16-15,-7-3-4 0,4 3-8 0,-4-3 12 16,7 0-12-16,-7 0 0 0,3 3 0 0,-3-3 0 15,4 3 0-15,-4-3 0 0,7 3 8 0,-3-3-8 16,3 3 0-16,-4-3 0 0,1 3 0 0,3-3 0 0,0 3 0 0,0 0 0 16,0-1 0-16,3 4 0 15,-2 0 0-15,-1 0 0 0,3 0-8 0,-3 0 8 0,4-3 0 16,-4 3 0-16,3 0-8 0,-2-1 8 16,-1-2 0-16,-4 6 0 0,4-3 0 0,0 6 0 0,0-6 0 0,-3 0 11 0,6 0-11 15,-3 5 10-15,0-5-10 0,1 3 0 0,-1-3 9 0,0 0-9 16,0 0 0-16,0-1 8 0,0 7-8 15,0-9 0-15,-4 3 0 0,4 0 0 0,0-3 0 0,1 3 8 16,-1-3-8-16,0 3 9 0,0-6-9 0,0 5 10 16,-4 1-10-16,-3-6 0 0,7 6 0 0,-3 0 8 15,-1 0-8-15,1-6 0 0,-1 6 0 0,1 0 0 16,-4-6 0-16,4 6 8 0,-4-6-8 0,7 3 8 16,-7-3-8-16,3 5 0 0,-3-5 0 0,0 0 0 15,7 6 0-15,-7-6 8 0,0 0-8 0,0 0 8 16,0 0-8-16,4 0 8 0,-4 0-8 0,0 0 8 15,0 0-8-15,0 0 0 0,0 0 0 0,0 0 8 16,0 0-8-16,0 0 0 0,0 0 0 0,0 0 0 16,0 0 0-16,0 0 0 0,0 0 0 0,0 0 0 15,0 0 0-15,0 0 0 0,0 0 0 0,0 0-11 16,7-6 11-16,-7 6 0 0,3-5 8 0,1-1-8 16,-1 0 0-16,1 0 0 0,-1 3 0 0,1-9 0 15,-1 6 0-15,1-5 0 0,0 2 0 0,-1 0 0 16,1 0 0-16,3 3 0 0,-4-6 0 0,1 1 0 15,3-1 0-15,-4 3 0 0,1-6 0 0,-4 10 0 16,7-4 0-16,-4 3 0 0,1 0 0 0,-4-6 0 16,3 0 0-16,-3 4 0 0,4-4 0 0,-1 0 0 0,1-6 0 0,-4 4 0 15,4 2 0-15,-1 6 0 0,1-11 0 0,-4 11-15 16,3-6 3-16,1 3 0 16,-1-3-29-16,-3 6-6 0,4-5-1 0,-1 5 0 15,1 0 7-15,-1-6 1 0,1 3 0 0,-1 0 0 0,-3 4 15 0,4 2 3 16,-4-3 1-16,0 0 0 0,0 6-3 0,0 0 0 15,0 0 0-15</inkml:trace>
  <inkml:trace contextRef="#ctx0" brushRef="#br0" timeOffset="20803.974">17092 10092 866 0,'0'0'36'15,"0"0"-28"1,0 0 52-16,7 0 12 0,0 0 1 0,0 0 1 16,0 0-36-16,0 0-7 0,0 0-2 0,0 0 0 15,1 0-13-15,2 0-4 0,-3-6 0 0,0 6 0 16,0 0 2-16,0-6 0 0,0 3 0 0,0-3 0 15,-3 3 6-15,3 0 2 0,0 0 0 0,-3-5 0 16,3 5 11-16,0 0 3 0,0-3 0 0,0 0 0 16,0 0-15-16,0 6-2 0,0-6-1 0,0 0 0 15,0 3-7-15,0-6-2 0,4 7 0 0,-1-4 0 0,-3-3-9 0,4 0 0 16,0 3 0-16,-4-6 0 0,-4 1 0 16,-3 5 0-16,4 0 0 0,-4 0 0 0,0 6 22 0,0 0 6 15,0 0 0-15,0 0 1 0,3-6 0 16,-3 3 0-16,0-9 0 0,0 12 0 0,-3-5-13 15,-1-1-2-15,1 0-1 0,-4 3 0 0,0 0-13 16,-1 0 0-16,1 0-9 0,0 0 9 16,-3 3-12-16,3 0 12 0,-4 0-13 0,-3 0 5 0,3 3 8 0,1 0-8 15,-1-3 8-15,1 6-8 0,-4 3 8 0,-1-3 11 0,1-1-3 16,0 7 0-16,0 0-8 0,0 0 0 16,3-4 0-16,-3 10-11 0,0-6 11 0,4-6 0 0,3 6 0 0,-4-1-8 15,7 4 8-15,-3-3 0 0,4-3 0 0,3 5-8 16,0-2 8-16,0 3 0 0,3-4 0 0,-3 1 0 15,4 3 0-15,-1-3-8 0,5 5 8 0,-5-5-12 16,4 0 12-16,-3 0 0 0,3 2 10 0,0-2-10 16,3-6 12-16,-3 0-4 0,4-6-8 0,3 6 12 15,-3-6-12-15,-1 0 0 0,4 0 8 0,-3 0-8 16,-1 0 0-16,1 0 0 0,0-6 0 0,-1 6 0 16,4-6-26-16,0 6-2 0,1-6 0 0,-1 0 0 15,-4-6-134-15,1 4-27 0,-1 2-6 0</inkml:trace>
  <inkml:trace contextRef="#ctx0" brushRef="#br0" timeOffset="25232.202">18927 10209 475 0,'0'0'10'0,"0"0"2"0,0 0 1 0,0 0 1 0,0 0-14 0,0 0 0 0,0 0 0 16,0 0 0-16,-4-11 21 0,4 11 2 0,0 0 0 0,0 0 0 16,-4-6 26-16,4 6 6 0,0 0 1 0,-3-6 0 15,3 0 1-15,0 6 1 0,0 0 0 0,0 0 0 16,0 0-15-16,-4-3-3 0,4 3-1 0,0 0 0 16,0 0 6-16,0 0 2 0,0 0 0 0,0 0 0 15,0 0-13-15,0 0-2 0,0 0-1 0,0 0 0 16,0 0-20-16,0 0-11 0,0 0 12 0,0 0-12 15,0 0 0-15,0 0 0 0,0 0 0 0,0 0 0 16,0 0 0-16,0 0 0 0,0 0 0 0,0 0 0 16,0 0 0-16,0 0 12 0,0 0-1 0,0 0 0 15,0 0-3-15,0 3-8 0,0 3 12 0,4 0-4 16,-1 5 8-16,1-5 0 0,0 0 1 0,3 6 0 16,0-6 0-16,0 0 0 0,0 5 0 0,0-2 0 15,0 0-6-15,0 0-2 0,3 3 0 0,-2-1 0 16,2-5-9-16,1 0 0 0,-4 0 0 0,3 0 8 0,-3 0-8 0,0 3 8 15,1-3-8-15,-1-1 8 0,0 1-8 0,-4 0 10 16,4-3-10-16,-7-3 10 16,4 3 6-16,-4-3 0 0,0 0 1 0,0 0 0 0,7 3 3 0,-7-3 1 15,3 3 0-15,-3-3 0 0,7 3-21 0,-7-3 0 16,4 6 0-16,-4-6 8 16,3 3-8-16,-3-3 0 0,8 6 0 0,-8-6 0 15,3 3 0-15,-3-3 0 0,7 5 0 0,-7-5 0 0,0 0 0 0,0 0 0 0,0 0 0 16,0 0 0-16,0 0 0 15,0 0-8-15,7 0 8 0,-7 0-12 0,0 0 20 0,0 0 4 0,4 0 1 0,-4 0 0 16,3 0-5-16,1-8-8 16,-1-1 11-16,-3 3-11 15,0 0 11-15,4 0-11 0,-4 3 10 0,0-9-10 0,0 1 8 0,0 2-8 16,3 0 0-16,-3-3 0 0,0 3 8 0,4-2-8 16,-4-1 0-16,0-3 0 0,3 3 0 0,1 1-8 0,-4-7-1 0,3 6 0 15,1-2-10-15,-1 2-1 0,1 0-1 0,0 0 0 31,-1-8-11-31,4 11-1 0,-3 0-1 0,-1 3 0 16,4-6-10-16,-3 7-3 0,-1-1 0 0,1 0 0 16,-1 0-29-16,1 0-5 0,-4 6-2 0</inkml:trace>
  <inkml:trace contextRef="#ctx0" brushRef="#br0" timeOffset="25949.854">19491 10171 781 0,'0'0'16'0,"0"0"5"0,0 0-21 0,0 0 0 0,0 0 0 0,0 0 0 15,0 0 50-15,0 0 6 0,-7-6 0 0,7 6 1 16,-7-6-1-16,0 6 0 0,0 0 0 0,0 0 0 16,0 6-3-16,0-6-1 0,0 0 0 0,-4 6 0 15,4 0-36-15,-4 0-8 0,1 3-8 0,-1 2 11 16,4 1-11-16,-3-6 8 0,-1 6-8 0,0 0 8 16,1-1-8-16,3 1 10 0,0 3-10 0,0-3 10 15,3 2-10-15,1 1 0 0,3-6 0 0,3 3 0 16,1-7 8-16,3 7 0 0,0-9 0 0,3 3 0 15,1 0 0-15,-1 3 0 0,5 0 0 0,2-4 0 0,-3 1-8 0,4 0 0 16,0 0 0-16,-4-6 0 0,3 0 12 0,1 6 0 16,-4-6 0-16,4 0 0 15,-4 0-3-15,0-6 0 0,0 6 0 0,0-6 0 16,-3 0 23-16,3 0 5 0,-4-8 1 0,5 5 0 16,-5-3 0-16,1 3 0 0,-4-8 0 0,3 2 0 0,-6 0-21 0,3 1-4 15,-4-4-1-15,1 3 0 0,0-5-4 0,-4 5-8 16,0-3 11-16,-4-2-11 0,-3 8 10 0,0-6-10 15,0 7 8-15,-4-4-8 0,1 3 0 0,-1 0-11 16,-3 1 1-16,0 5 0 16,3-6-24-16,1 9-5 0,-1 0-1 0,1 3 0 15,2 3 6-15,1-3 1 0,7 0 0 0,-7 3 0 16,7-3-2-16,-3 6 0 0,3-6 0 0,-4 6 0 16,1 0 21-16,-1 5 4 0,4-2 1 0,0 0 0 0,0 0 9 0,0 3 0 0,0-7 0 0,4 7 0 15,-4-6 0-15,3 6 0 0,1-3-9 0,-1 2 9 31,1 1-46-31,3-6-5 0,-4 6-1 0</inkml:trace>
  <inkml:trace contextRef="#ctx0" brushRef="#br0" timeOffset="26418.374">19876 10242 1242 0,'0'0'52'15,"0"0"-41"-15,0 0 26 0,0 0 6 0,0 0 1 0,0 0 0 16,0 0-16-16,0 0-2 0,0 0-1 0,0 0 0 16,0-3-6-16,0 3-2 0,0 0 0 0,0 0 0 15,0 0-17-15,0 0 10 0,0 3-10 0,0 8 8 16,0-2-8-16,0-3 0 0,-4 3 0 0,4 3 0 15,0-1 0-15,0-8 0 0,-4 6 0 0,4 0 0 16,0 0 0-16,0 0 8 0,0-9-8 0,0 6 8 16,4 5-8-16,-4-5 0 0,4-3 0 0,-1 6 8 15,1-3-8-15,-4 0-14 0,3 3 3 0,-3-9 1 32,4 5-19-32,-4-5-4 0,0 0-1 0,0 0 0 15,0 0-66-15,0 0-12 0,0 0-4 0</inkml:trace>
  <inkml:trace contextRef="#ctx0" brushRef="#br0" timeOffset="26642.996">19847 10018 1911 0,'0'0'42'0,"0"0"9"0,0 0 1 0,0 0 2 16,0 0-43-16,0 0-11 0,0 0 0 0,0 0 0 0,4 6 0 0,-1 0 0 16,4 0 0-16,-3 0 0 0,3 0-11 0,-3 0-4 0,3 2-1 15,0-2 0 1,-4 0-128-16,1 0-25 0,3 0-6 0</inkml:trace>
  <inkml:trace contextRef="#ctx0" brushRef="#br0" timeOffset="27271.974">20175 9851 1569 0,'0'0'34'0,"0"0"7"0,0 0 2 0,0 0 2 0,0 0-36 15,0 0-9-15,0 0 0 0,0 0 0 0,0 0 0 0,0 0 0 0,0 0 0 0,-3 11 0 16,-1 1 0-16,1 0 0 0,3-3 0 0,-4 8 0 16,1-5 0-16,3 6 0 0,-4-4 0 0,1 10 0 15,3-12 9-15,-4 2-9 0,1 10 10 0,3-12-10 16,-4 11 8-16,1-2-8 0,-1 2 0 0,1-2 0 15,-1 2 0-15,-3 1 0 0,0-3 0 0,0 2 0 0,3-5 0 16,-3 5 0-16,-3-2-13 0,3 2 4 0,0-2-3 0,-1 2-1 16,1-5 0-16,0 0 0 15,4 8 13-15,-4-11 16 0,3 5-3 0,1 1-1 16,-1-9-41-16,1 5-9 0,-1-5-2 0</inkml:trace>
  <inkml:trace contextRef="#ctx0" brushRef="#br0" timeOffset="27667.156">20038 10253 1627 0,'0'0'46'0,"0"0"10"0,0 0-44 0,7 0-12 0,3-3 0 0,-3-2 0 0,1 2 0 16,2 3 12-16,4-3-12 0,-3-3 12 16,3 0-12-16,0 6 0 0,0-6 0 0,0 6-11 15,0-6 11-15,0 0 0 0,1 6 0 0,2-6 0 16,1 1-44-16,-1 2-9 0,1-3-3 0,0 3 0 16,-4 0-41-16,0 0-9 0,0 0-2 0</inkml:trace>
  <inkml:trace contextRef="#ctx0" brushRef="#br0" timeOffset="28516.558">20415 10227 1250 0,'0'0'26'0,"0"0"6"15,0 0-32-15,0 0 0 0,0 0 0 0,0 0 0 16,0 0 19-16,0 0-3 0,0 0 0 0,0 0 0 0,0 6-16 0,0-6 0 16,0 6 8-16,-3 0-8 0,3 5 23 0,0-5 1 15,0 0 0-15,0 3 0 0,0-3-10 0,0 6-2 16,3-4 0-16,1 1 0 16,-4 0 23-16,0 0 4 0,3 0 1 0,-3 8 0 0,4-11-20 0,-4 6-4 0,0 0-1 0,3 2 0 15,-3-2-6-15,4 0-1 0,-4-3 0 0,3 2 0 16,1 1-8-16,-1 0 0 0,1-6 0 0,0 0 0 15,3 3 0-15,-4-6 8 0,1 2-8 0,3-2 0 16,0-3 8-16,-4 3-8 0,4 0 8 0,-3-3-8 16,-4 0 0-16,7 0 0 0,0-3 0 0,0 0 0 15,-3 0-12-15,-4 3 12 0,7 0-10 0,-4-5 10 16,1 2 0-16,-1-6 0 0,1 3 0 0,-4 0 0 16,3 0 0-16,-3-3 0 0,4 0 0 0,-4-2 0 15,3 5 0-15,1-3 0 0,-1 3 0 0,1-6 0 16,-1-2-8-16,1 2 8 0,-1 3-13 0,1 0 5 15,-4 3 8-15,4-11-13 0,-4 8 5 0,3 0 8 16,-3 0 0-16,0 3 0 0,4-5 0 0,-1 5 12 16,-3 0-12-16,0 6 0 0,4-6 0 0,-4 6 0 15,0 0 0-15,0 0 0 0,0 0 0 0,0 0 0 16,0 0 0-16,0 0-11 0,0 0 11 0,0 0-12 16,0 0 12-16,0 6 0 0,0-6 8 0,0 12-8 0,3-6 8 0,-3 2-8 15,0 1 8-15,0 0-8 0,4 0 0 0,-4 6 0 16,0-4 0-16,3-2 0 15,-3 3 0-15,0 6 0 0,-3-7 0 0,3 1 0 0,0 3 0 0,0-1 0 16,-4 1 0-16,4-3 0 0,0-6 8 0,-3 6-8 16,3-12 8-16,0 8-8 15,0-2-24-15,0-6-8 0,0 0-3 0,0 0 0 16,0 0-100-16,0 0-20 0</inkml:trace>
  <inkml:trace contextRef="#ctx0" brushRef="#br0" timeOffset="29074.086">20683 10356 1396 0,'0'0'31'0,"0"0"6"0,0 0 2 0,0 0 0 0,0 0-31 0,0 0-8 0,0 0 0 0,0 0 0 0,0 0 0 16,0 0-16-16,0 0 4 0,0 0 0 15,0 0-4-15,0 0-2 0,0 0 0 0,0 0 0 0,0 0 6 0,0 0 2 16,0 6 0-16,0 3 0 16,-3-3 19-16,3-6 4 0,0 9 1 0,-4 0 0 0,4 2 2 0,-3-5 0 15,3 6 0-15,-4-9 0 16,4 3-16-16,0 3 9 0,4-1-9 0,-4-2 8 0,3 6-8 0,-3-6 0 15,0-6 0-15,0 6 0 16,4 3 0-16,-4-1 0 0,3-5 0 0,1 3 0 0,-4-6 0 0,3 6 0 16,1 0 0-16,-4-6 0 15,0 0 0-15,0 0 0 0,0 0-9 0,0 0 9 0,0 0 0 0,0 0 0 16,0 0 0-16,0 0 0 16,0 0 12-16,0 0-1 0,0 0 0 0,3-3 0 0,1-3 0 0,0 3 0 15,-4-6 0-15,0 4 0 0,0-7 19 16,-4 6 4-16,4-6 1 0,-4 3 0 0,1-2-10 0,-1-4-1 0,1 0-1 0,-4 3 0 15,3-2-11-15,1-1-1 16,-1 0-1-16,1-2 0 0,-4 2-10 0,7 0 0 0,0 1 0 0,-4-4 0 16,8 6-11-1,-4 0-4-15,3-2-1 0,1 2 0 0,3 6 6 0,-4-6 1 0,4 1 0 0,0 5 0 16,0 0 9 0,4 0-8-16,-4 3 8 0,4-3-8 15,-1-6-25-15,1 12-5 0,-1-6-1 0,1 1 0 16,0-1 6-16,-4 3 1 0,3-3 0 0,1 6 0 15,-1 0-58-15,-3 3-11 0,4 0-3 0</inkml:trace>
  <inkml:trace contextRef="#ctx0" brushRef="#br0" timeOffset="29751.07">20906 10324 1288 0,'0'0'27'0,"0"0"5"0,0 0-32 16,0 0 0-16,0 0 0 0,3 3 0 0,4 0 15 0,0-3-4 0,0 3-1 0,0-3 0 15,0 6-2-15,0-6 0 16,1 0 0-16,-1 0 0 0,3-6-8 0,4 3 12 0,-3 3-12 0,3-3 12 16,-3 0-12-16,-1-3 0 15,4 3 0-15,-3 0 0 0,3-3 0 0,-3 0 8 0,3 6-8 0,-4-11 8 16,1 5-8-16,-1-6 12 0,1 6-12 0,0 0 12 0,-1 0-12 0,1-5 0 16,-4 8-12-16,-4-9 12 0,4 6-14 0,-3 0 5 15,-1 0 1-15,1-5 0 0,-4 5 8 0,3-3 0 16,-3 3 0-16,-3 0 0 0,3 6 0 0,-7 0 0 31,0-6 0-31,0 6 0 0,0-6 0 0,0 6 0 0,-4 0 0 0,1 0 0 0,-5 0-8 0,1 0 0 16,-3 0 0-16,3 6 0 15,-4 0-4-15,4 0 0 0,-4 0 0 0,4 3 0 0,-4 8 26 0,4-5 5 16,0 0 1-16,-3 0 0 0,2 5-5 0,1 4-1 16,4-4 0-16,-1-2 0 0,1 3 15 0,6-1 3 15,1-2 1-15,3 0 0 0,3 0 6 0,1 2 1 16,3-5 0-16,3 6 0 0,1-7-25 0,3-2-5 15,4 3-1-15,-4-12 0 0,7 6-9 0,0 0 0 0,0-6 0 0,0 0 0 16,4 0-17-16,-4 0 1 16,4-6 0-16,0 0 0 15,-1 0-108-15,1-6-20 0,3 0-5 0,-3-2-1 0</inkml:trace>
  <inkml:trace contextRef="#ctx0" brushRef="#br0" timeOffset="30537.233">21678 10492 1018 0,'0'0'22'0,"0"0"5"0,0 0 1 15,0 0 1-15,0 0-29 0,0 0 0 0,0 8 0 0,0-8 0 0,-3 6 17 0,3-6-2 16,0 0-1-16,-4 6 0 0,-3 0 6 0,0 6 2 16,4-6 0-16,-5 0 0 0,5-1 2 0,-4-2 0 15,0 0 0-15,3 3 0 16,-3 3 9-16,4 3 3 0,-1-6 0 0,1-1 0 0,-4 1-11 0,0 6-1 15,3-6-1-15,-3 0 0 0,3 6-15 0,1-4-8 16,-1 4 8-16,1 0-8 0,-4 0 0 0,3-3 0 16,1 2 0-16,-4 1 0 0,3 0 0 0,1 0 0 15,-4-1 0-15,-1-2 0 0,5 9 0 0,-4-6 0 0,3-1-10 0,-6-2 10 32,3 6-107-32,0 0-14 0,-4-4-3 0,1 1-1 0</inkml:trace>
  <inkml:trace contextRef="#ctx0" brushRef="#br0" timeOffset="33982.018">22451 10333 940 0,'0'0'26'0,"0"0"7"0,0 0-33 0,0 0 0 0,0 0 0 0,0 0 0 16,0 0 83-16,0 0 9 16,0 0 3-16,0 0 0 0,0-6-42 0,3 3-8 0,-3 3-1 0,0 0-1 15,4-6-3-15,-4 6-1 16,0 0 0-16,0-3 0 0,0 3-8 0,3-6-2 0,1 0 0 0,-4 6 0 16,0 0-13-16,0 0-2 15,7-3-1-15,-7 3 0 0,3-5 11 0,-3 5 1 0,8-6 1 0,-1 6 0 16,-7 0 4-16,0 0 1 15,7 0 0-15,0 0 0 0,3 0-11 0,-10 0-3 0,7 6 0 0,4-1 0 16,-4 1-17-16,-4 0 8 0,5 0-8 16,-1 3 0-16,0 3 0 0,0-1 0 0,-4-5 0 0,4 6 0 0,-3-3 8 0,-1 0-8 15,4 5 0-15,-3-2 0 0,-1 0 0 16,5 3 0-16,-5-4 8 0,4 1-8 0,-3-6 0 0,3 6 0 16,-4 0 0-16,1 2-9 0,3-2 20 0,-4 6 4 15,1-4 1-15,-4-2 0 0,0 6-16 0,-4-1-12 16,4-5 3-16,0 6 0 0,0-4 9 0,0 4 8 15,0 0-8-15,-3-6 11 0,-1-1-3 0,1 4 0 16,-4-3 0 0,0-3 0-16,0-1 6 0,-4 1 1 0,4 0 0 0,0 6 0 0,0-9 4 0,-4-1 1 15,4 1 0-15,-3-3 0 0,3 3-10 0,-4-6-2 16,0 3 0-16,1 0 0 0,-1-3-8 0,1 0 8 16,-1 0-8-16,0 0 8 0,1 0-8 0,3-3 0 0,-4 3 0 15,1 0 0-15,-1-3-11 0,4 3-4 16,-4-3-1-16,4 3 0 15,0 0-16-15,-3 3-4 0,3-3-1 0,3 3 0 16,-3-3-22-16,0 3-4 0,7-3-1 0,0 0 0 16,0 0-107-16,-3 6-21 0</inkml:trace>
  <inkml:trace contextRef="#ctx0" brushRef="#br0" timeOffset="34723.705">22941 10447 1220 0,'0'0'27'0,"0"0"5"0,0 0 2 0,0 0 0 0,0 0-34 0,7 3 0 0,0 0 0 0,4-3 0 16,-4-3 0-16,3 3 0 0,1-3 0 0,0 3 0 15,-1 0 23-15,1 0-3 16,3 0 0-16,4-3 0 0,-1 1-6 0,-3-7-2 0,7 6 0 0,-6-3 0 0,-1 0 7 16,0 0 1-16,0 0 0 0,0 0 0 0,4 1 6 0,-4-4 2 15,-4 3 0-15,1 0 0 0,3 0-4 0,-7 0 0 16,4-6 0-16,-4 1 0 0,3 2-24 0,-3 0 0 16,-3 0 0-16,-1 0-11 0,1 1 11 0,-1 2 12 15,-3-6-2-15,0 0-1 0,0 3-9 16,-3 3-17-16,3-2 4 0,-7-1 1 15,3 3-18-15,-3 0-3 0,0 6-1 16,0-6 0-16,0 0 34 0,-3 6 0 0,-1 0 0 0,0 0 0 16,1 6 0-16,-4 6 0 0,3-6 0 0,-3 6 0 15,0 2 11-15,0 4 2 0,0 0 1 0,0-1 0 0,3 1 32 0,0 8 6 16,1-8 2-16,3 8 0 0,0-8-14 0,0 6-4 16,0-4 0-16,3-2 0 0,1 2-19 0,3-2-4 15,0 6-1-15,7-10 0 0,-4 4-12 0,4 5 0 0,4-11 8 16,-1-3-8-16,-3 6 0 0,4-1 0 15,3-8 0-15,4 0 0 16,-1 0-30-16,1-6 1 0,0 0 0 0,3 0-507 0,0 0-100 0</inkml:trace>
  <inkml:trace contextRef="#ctx0" brushRef="#br0" timeOffset="36598.474">24352 10324 996 0,'0'0'28'15,"0"0"7"-15,0 0-35 0,0 0 0 0,0 0 0 0,0 0 0 0,0 0 24 0,0 0-3 16,0 0 0-16,0 0 0 0,0 0-21 0,0 0 0 16,0 0-12-16,0 0 4 0,0 0 8 0,0 0 0 15,0 0 0-15,0 0 8 0,0 0 28 0,0 0 5 16,0 0 2-16,0 0 0 0,0 0 4 0,0 0 1 16,0 0 0-16,0 0 0 0,0 0-27 0,0 0-5 15,0 0 0-15,0 0-1 0,0 0-15 0,0 0 0 0,0 0 0 16,0 0 0-16,0 0 0 0,0 0 0 15,0 0 0-15,0 0 0 0,0 0 0 0,0 0 16 16,0 0-4-16,0 0 0 0,0 0 12 0,4 6 3 16,-1 3 0-16,-3 2 0 0,4-5-3 0,-4 0 0 15,0 0 0-15,3 3 0 0,-3-3-12 0,4 6-2 16,-4-1-1-16,3 1 0 0,-3-3-9 0,4 3 0 16,-1-1 0-16,1 1 0 0,0 0 0 0,3 0 0 0,-4-1 0 0,4 1 0 15,-3 3 0-15,3-3 8 16,-4-1-8-16,4 1 8 0,0 0 1 0,0 3 0 15,1-4 0-15,-5 1 0 0,1-3-9 0,-1 6 8 16,1-1-8-16,3-2 8 0,-4 3 9 0,1-6 2 16,-1 2 0-16,1 4 0 0,-4-9-19 0,3 6-12 15,-3-3 1-15,4-4 1 0,-4-5 10 0,0 0 0 16,0 0 0-16,0 0 8 0,0 0-8 0,0 0 11 0,0 0-11 16,0 0 12-16,0 0 2 0,0 0 1 0,0 0 0 0,0 0 0 15,0 0 4-15,0 0 1 16,3-5 0-16,-3 2 0 0,0-3-20 0,0-6 8 0,-3 6-8 0,3-3 0 15,-4 0 8-15,1 1-8 0,3 2 0 0,-4-6 0 16,4 6 8-16,0 0-8 0,0-6 0 0,4 4 0 16,-4-4 9-16,3 3-1 0,1 0-8 0,-1-3 12 15,4-5 6-15,0 5 1 0,1 0 0 0,-1-2 0 0,-4-7-19 0,1 3 0 16,-1 1 0-16,4 5 0 16,0 0 0-16,4 0 0 0,-4-5 0 0,0 2 0 0,0 3 0 15,0-8 0-15,0 2 0 0,-3 6 0 16,3-8-21-16,0 5-8 0,-4 0-2 0,4 4 0 15,0-7-37-15,0 9-8 0,-3-3-2 0,3 1 0 16,0-1-45-16,0 6-9 0,0-6-1 0,0 1-1 0</inkml:trace>
  <inkml:trace contextRef="#ctx0" brushRef="#br0" timeOffset="37365.255">24867 10591 1177 0,'0'0'25'0,"0"0"6"0,0 0 1 0,0 0 2 0,0 0-34 0,0 0 0 0,0 0 0 0,0 0 0 15,0 0 23-15,0 0-3 16,0 0 0-16,4 0 0 0,3 0 0 0,0 0 0 15,4-5 0-15,-4-1 0 0,3 0-12 0,1-3-8 16,-1 0 8-16,1 0-8 0,7-2-8 0,-4-10-7 16,0 9-1-16,3 1 0 0,-2-7-3 0,-1 6-1 15,0-3 0-15,-4-2 0 0,-3 5 10 0,0 0 2 16,0 1 0-16,1-7 0 0,-1 6-20 16,0 3-3-16,-4-2-1 0,-3-4 0 0,4 6 32 0,-4 3 0 0,3-3 0 0,-3 3 0 15,0-5 0-15,0 5 20 16,-3 0-4-16,-1-3 0 0,1 3 0 0,-1 3 0 15,1 0 0-15,-1 3 0 0,-3-3-3 0,0 3-1 0,0 3 0 16,3 0 0-16,1 0-12 0,-4 3 0 0,-4 3 0 16,1-3-10-16,-1 6 10 0,-7-1 0 0,1 4 0 15,-1 3-8-15,1 5 8 0,-5-5 11 0,5 8-3 0,-4-8 0 16,-1 2 2-16,5 4 0 0,-1-3 0 0,4-1 0 0,0 7 14 16,3-10 4-16,4 4 0 0,0 2 0 0,4-8-11 0,-1 3-1 15,8-1-1-15,-4 1 0 16,3-6-6-16,4 0-1 0,4-1 0 0,-1-2 0 15,4 3-19-15,1-6-4 0,-1 0-1 0,3-1 0 16,5-2-15-16,-1 0-3 0,3-3-1 0,-2 0 0 16,-1-3-110-16,0-2-23 0,21-4-4 0,-10-3 0 0</inkml:trace>
  <inkml:trace contextRef="#ctx0" brushRef="#br0" timeOffset="38190.64">25428 10406 1234 0,'0'0'27'0,"0"0"5"0,0 0 2 0,0 0 2 0,0 0-36 0,0 0 0 16,0 0 0-16,0 0 0 0,0 0 12 0,0 0-12 16,0 0 12-16,0 0-12 0,0 6 8 0,-3 0-8 15,3 0 0-15,0 3 0 0,-4 0 29 0,4 2-1 16,0-2 0-16,0-3 0 0,0 0-20 0,-3 9-8 16,3-4 0-16,-4 1 0 0,4 6 8 0,-3-1-8 15,3-5 0-15,-4 0 0 0,4 8 8 0,-3-8-8 16,3-3 0-16,-4 9 0 0,4-9 0 0,-4 5 0 15,1-8 0-15,3 0 0 0,0 6 0 0,0-6 8 16,3 2-8-16,1-2 0 0,-4 0 0 0,4 0 9 16,-4 6-9-16,0-6 8 0,3 0-8 0,-3-6 0 15,0 0 0-15,0 0 0 0,0 0 0 0,0 0 0 16,0 0 0-16,0 0 0 0,0 0 0 0,0 0 12 16,0 0-2-16,0 0 0 0,0 0 3 0,0 0 1 0,0 0 0 0,4-6 0 15,-1 0-14-15,1-6 0 0,-1 3 0 0,1 0 0 16,-1-2 8-16,-3 2-8 15,0-3 0-15,0 0 0 0,0-2 12 0,0-1-3 0,0 6-1 0,0-3 0 16,0-5 8-16,4 2 2 16,-4 0 0-16,3 7 0 0,1-10-10 0,-1 3-8 0,4 6 12 15,0 1-12-15,4 5 0 0,0-6 0 0,-1 3 0 16,1 0 0-16,-1-6 0 0,1 3 0 16,3 1 0-16,-3-1 0 0,-1 3 0 0,1 6 0 0,-1-6 0 0,1 0 0 15,0 6 0-15,-1 0-14 0,-3-6 4 0,0 6 1 0,0 0 9 0,0 6 0 16,0-6 10-16,0 6-10 0,-3 0 0 15,3-3-12-15,0 9 1 0,-3-4 0 0,3 1 11 0,0 3 0 16,-4-6 10-16,1 6-10 0,-1-4 0 0,1 1 0 16,-1 3 0-16,1 3-10 0,-1 2 10 0,1-8 0 15,0 6 0-15,-1 0 0 0,1 2 0 0,-4-8 0 16,0 9 0-16,0-1 0 0,0-5 0 0,0 6 0 16,-4-4 0-16,1 4 0 0,-1-6-19 0,0 0 2 15,4-1 0-15,-3-2 0 16,3-3-125-16</inkml:trace>
  <inkml:trace contextRef="#ctx0" brushRef="#br0" timeOffset="39153.909">26176 10524 1105 0,'0'0'24'0,"0"0"4"0,0 0 2 0,-3-6 2 0,-1 0-32 0,4 0 0 0,-3 0 0 0,-1 0 0 15,0 1 28-15,-3 2-2 0,0-3 0 0,7 6 0 16,-7 6-6-16,-3-6-2 0,3 0 0 0,-4-6 0 16,4 6 2-16,-4 0 0 15,1 0 0-15,3 0 0 0,-4 0-20 0,4 6 0 0,0-3 0 0,0 2 0 16,-4 1 0-16,1 0 0 15,-1 3 0-15,1 0 0 0,-1 3 0 0,1-1 0 0,-1 1 0 0,4 0 0 16,-7 3-14-16,3-4-6 0,4 1-2 16,0 0 0-16,0 6 11 0,0-4 3 0,0-2 0 0,3 0 0 0,1-3 8 15,3-1-8-15,0 7 8 16,0-9-8-16,0 6-8 0,3-3-2 0,1-1 0 0,-1 1 0 16,1 0 10-16,3 0 8 0,0 3-12 15,0-7 12-15,0-5-12 0,-7 0 12 0,11 6-12 0,-11-6 12 0,7 0 0 16,-7 0 0-16,10 0 0 0,1 0 0 0,0 0 0 15,-11 0 12-15,7-6 0 0,3 1 0 0,-3-7 7 0,0 3 1 16,4 0 0-16,-4 0 0 0,0-2 9 0,0-1 3 16,4 0 0-16,-4-6 0 0,-4 4-16 0,4-4-4 15,4-2 0-15,-4-4 0 0,-4 6-12 0,5-8 0 16,-1 2 0-16,0 1 0 0,0 2 9 0,0-2-1 0,0 5 0 16,-4-5 0-16,4-4 4 0,0 1 0 0,-3 5 0 0,3 1 0 15,-3-7 14-15,3 9 3 0,0-5 1 0,-4 2 0 16,1-2-30-16,3 5 0 0,-4-2 0 15,1 5 0 1,3 0-18-16,-4-11-10 0,1 8-1 0,-4-5-1 0,4 5 18 0,-1 0 3 0,-3-2 1 0,0 8 0 16,0 0 8-16,0 0 0 0,0-2 0 0,0 8 0 15,-3-6 0-15,-1 6 11 0,4-6-3 16,0 12 0-16,0 0-8 0,-4-2 0 0,4 2 0 0,0 0 0 16,0 0 13-16,0 0 1 0,-3 8 0 0,-4-2 0 15,3 0-22-15,-3 6-5 0,4-6-1 0,-1 8 0 16,4 4 14-16,-3 0 0 0,3-6 0 0,0 8 0 15,0-2 0-15,0-7 0 0,3 13 0 0,-3-3 0 16,4-4-11-16,-1 1 1 0,-3 8 0 0,4-2 0 16,-4-1-3-16,3-2-1 0,-3 2 0 0,0-2 0 15,4 3-21-15,-4-1-4 0,0 4-1 16,0-4 0-16,3 1-19 0,-3 2-4 0,0-2-1 0,0-1-414 16</inkml:trace>
  <inkml:trace contextRef="#ctx0" brushRef="#br0" timeOffset="40075.235">26331 10603 1265 0,'0'0'36'0,"0"0"8"0,0 0-36 0,0 0-8 0,0 0 0 0,0 0 0 15,0 0 32-15,0 9 5 16,4-3 1-16,-4 3 0 0,0-9-29 0,3 6-9 0,-3 2 0 0,4 4 0 15,-4-12 0-15,0 6 0 0,3 6 0 0,-3-3 0 16,0 0 0-16,0-4 0 0,4 4 8 0,-4-3-8 16,0-6 25-16,0 12-1 0,0 0-1 0,0-9 0 15,0-3 5-15,0 8 0 0,-4-2 1 0,4 3 0 16,0-9-21-16,-3 12-8 0,3-6 0 0,0-6 0 16,-4 6 0-16,1-1-16 0,3 1 1 0,0-6 1 15,-4 6 14-15,4-6 0 0,0 6 0 0,0-6 0 16,0 0 0-16,0 12 0 0,0-6 0 0,0-6 0 15,0 9 0-15,0-9 0 0,0 0 8 0,0 0-8 16,0 0 0-16,0 0 0 0,0 0 8 0,0 0-8 16,0 0 16-16,0 0-1 0,0 0 0 0,0 0 0 15,0 0 33-15,0 0 6 0,0 0 2 0,0 0 0 16,0 0-32-16,0 0-7 0,4-9-1 0,-4 0 0 0,0-3-7 16,0 3-1-16,0 3-8 0,0-5 12 15,0 5-12-15,0-9 0 0,0 6 0 0,0-2-10 0,-4 2 10 0,4-9 0 16,0 3 0-16,0 4 0 0,4-1 0 0,-4 0 0 15,0-6 0-15,3 7 0 0,1-7-10 0,-1 9 10 16,-3-3-12-16,4 1 12 0,-1-4-9 0,1 6 9 16,3 0 0-16,-3-2-9 0,-1-1 9 0,1 6 0 15,-1-3 0-15,4 0-8 0,-3 1 8 0,-1 2 0 16,-3 6 0-16,7 0 0 0,0-6 0 0,0 0-8 16,1 6 0-16,-1 0 0 15,0 0-25-15,0 0-5 0,3 0-1 0,1 0 0 16,-1 0-93-16,1 6-18 0,-4-6-4 0,4 0-1 15,-1 0-80-15,1 6-16 0</inkml:trace>
  <inkml:trace contextRef="#ctx0" brushRef="#br0" timeOffset="41013.564">26952 10618 1213 0,'0'0'34'0,"0"0"8"0,0 0-34 0,0 0-8 0,0 0 0 0,0 0 0 16,-3 0 52-16,-4-3 9 0,-4 0 2 0,4 3 0 15,3-3-41-15,-3-3-8 0,0 6-2 0,0 0 0 16,0-6 20-16,0 6 3 0,-3 0 1 0,3-6 0 16,-1 1 22-16,1 5 5 0,0-6 1 0,7 6 0 15,-7-6-17-15,0 6-3 0,0 0-1 0,0 0 0 16,-3 6-21-16,3 0-4 0,-1-6-1 0,1 5 0 15,-3 1-28-15,-1 6-5 0,1-3-2 0,-1 3 0 16,1-1 5-16,-1 1 1 0,4 0 0 0,-4 0 0 16,1-3-11-16,3 2-1 0,0 1-1 0,0 0 0 15,3 0 13-15,0-7 2 0,1 7 1 0,-1-6 0 16,4 9-7-16,0-9 0 0,0-6-1 0,4 6 0 16,-1-1-12-16,1 1-3 15,0 0 0-15,-1 0 0 0,1 3 22 0,-1-6 10 0,4 3-10 0,0 3 10 16,-3-9 0-16,3 5 0 0,-7-5 0 0,7 6 0 15,0-6 0-15,4 0 0 0,-4 0 0 0,0 0 0 16,0 0 0-16,3-6 0 0,1 1 0 0,-1-1 0 16,-3 0 0-16,1-6 0 0,-1 6 8 0,-4-3-8 15,1 3 8-15,-1 1-8 0,1-7 12 0,-1 0-12 16,-3 6 18-16,4-3-3 0,-4 1-1 0,0-1 0 16,0 3 14-16,-4-6 4 0,4 6 0 0,-3 3 0 15,3-3-24-15,0 6-8 0,0 0 0 0,-4-3 9 16,4 3-9-16,0 0 0 0,0 0 0 0,-3-2 0 15,3 2 0-15,-4 0-9 0,4 0 9 0,0 0-13 16,0 0 13-16,0 0 0 0,0 0 0 0,0 0 0 16,0 0-12-16,0 0-4 0,0 0 0 0,4 5 0 15,-4-5 16-15,0 0 0 0,7 6 0 0,-7-6 0 0,3 9 0 0,-3-9 0 16,0 0 0-16,4 6 0 0,-1 6 0 0,-3-6 0 0,4-1 0 16,-4 1 0-16,0 3 10 0,0-3 5 0,0 6 1 0,0-6 0 15,0 5-16-15,0-5 0 0,0 0 0 0,3 3 0 16,-3 3-12-16,0 0-4 0,0-7-2 0,0 1 0 15,0 0 29-15,4 6 5 0,-4-6 2 0,0 3 0 16,3-3-29-16,-3-1-5 0,0 1-2 0,0-6 0 16,0 0-22-16,0 0-4 15,7 6 0-15,-7-6-1 0,4 12-207 16,-4-12-40-16</inkml:trace>
  <inkml:trace contextRef="#ctx0" brushRef="#br0" timeOffset="41631.134">27122 10738 1265 0,'0'0'36'0,"0"0"8"16,0 0-36-16,0 0-8 0,0 0 0 0,0 0 0 15,0 0 0-15,0 0 0 0,0 0 0 0,0 0 0 16,-4 9 8-16,4-9 0 0,0 6 0 0,0 0 0 16,-4 6 32-16,4 0 5 0,0-7 2 0,0 1 0 15,0 3 5-15,0 3 0 0,0-3 1 0,0 0 0 16,0 2-42-16,-3 1-11 0,3 0 0 0,0 0 0 0,0 2 0 15,-4-8 0-15,4 12 0 0,0-12 0 0,0 0 0 0,0-6 0 16,4 5 0-16,-4 1 0 16,3 0 0-16,-3-6-17 0,4 9 4 0,-4-9 1 15,0 0-134-15,0 0-26 0,0 0-6 0</inkml:trace>
  <inkml:trace contextRef="#ctx0" brushRef="#br0" timeOffset="41991.322">26988 10571 1925 0,'-11'0'40'0,"11"0"10"15,-4 0-40-15,4 0-10 0,-3 0 0 0,3 0 0 16,0 0 15-16,0 0 1 0,0 0 0 0,-4 3 0 0,4-3-16 0,0 0 0 0,0 0 0 0,0 0 0 15,0 0-11-15,0 0-5 16,0 0 0-16,0 0-1 16,0 0-45-16,0 0-9 0,0 0-1 0</inkml:trace>
  <inkml:trace contextRef="#ctx0" brushRef="#br0" timeOffset="43384.277">27097 10571 902 0</inkml:trace>
  <inkml:trace contextRef="#ctx0" brushRef="#br0" timeOffset="43518.421">27146 10550 532 0,'0'0'24'0,"0"0"4"15,0 0-28-15,0 0 0 0,0 0 0 0</inkml:trace>
  <inkml:trace contextRef="#ctx0" brushRef="#br0" timeOffset="58532.557">28021 10547 665 0,'0'0'28'0,"0"0"-28"16,0 0 44-16,-7 0 4 0,7 0 1 0,-7 0 0 16,0-5 12-16,0-1 3 0,3 6 0 0,4 0 0 15,-7-12 0-15,4 12 0 0,-1-9 0 0,4 9 0 16,-7-3-52-16,7 3-12 0,-3-6 0 0,-1 0 0 16,4 6 54-16,-7-3 8 0,7 3 2 0,-7-3 0 15,7 3 0-15,-7 0 0 0,0-2 0 0,0 4 0 16,-4 1-64-16,4-3-16 0,-3 3-2 0,-1 3 0 15,0 0 7-15,4 0 2 0,-3 0 0 0,-1 6 0 16,4-6-23-16,-3-1-4 0,3 1 0 0,0 3-1 16,-1-3 37-16,5 0 0 0,-4 6 0 0,0-7 0 15,3 7 0-15,1-6 0 0,-4 6 0 0,3 3 0 16,1-4 0-16,3 1 0 0,0-6 0 0,-4 9 0 16,4-6 0-16,0 2 0 0,0-2 0 0,0 3 0 15,0 0 0-15,0-4 0 0,0 4 0 0,0-3 0 16,0 6 22-16,0-4 12 0,4-2 2 0,-4 0 1 15,3 3-28-15,1 3-9 0,-1-10 0 0,1 7 0 0,-1-6 0 16,4 0 0-16,0 0 0 0,0 0 0 0,4 0 0 16,0-1 0-16,-1-2 0 0,1 3 0 0,3 0 0 0,0-6 0 0,0 0 0 15,4 0 0 1,-4-6-24-16,7 6-12 0,-3-9-3 0,3 7 0 16,-3-7-53-16,3 3-10 0</inkml:trace>
  <inkml:trace contextRef="#ctx0" brushRef="#br0" timeOffset="59874.724">28268 10697 980 0,'0'0'20'0,"0"0"5"0,0 0-25 0,0 0 0 0,0 0 0 0,0 0 0 16,0 0 73-16,0 0 10 0,0 0 1 0,0 0 1 15,0 0-5-15,0 0-2 0,0 0 0 0,0 0 0 16,0 0-42-16,0 0-8 0,0 0-1 0,0 0-1 16,0 0-12-16,-7 0-2 0,7 0-1 0,0 0 0 15,0 0 3-15,0 0 1 0,0 0 0 0,0 0 0 16,-7-3-7-16,7 3 0 0,0 0-8 0,0 0 12 16,0 0-4-16,0 0-8 0,0 0 11 0,0 0-11 15,0 0 0-15,0 0 0 0,0 0 0 0,4-3 0 16,-1 3 0-16,4-2 0 0,0-1 0 0,0 3 0 15,0 0 0-15,0 0 0 0,0 0 0 0,4 0 0 16,-4-3 0-16,4 3 0 0,-1 0 0 0,-3-3 0 0,4 0 0 0,-4 0 0 16,0 0 0-16,3-3 0 0,-2 0 9 0,2 0-9 15,1 0 0-15,-1 0 9 0,1 1 1 0,-1-1 0 16,1-3 0-16,0 0 0 0,-4 6-10 0,0-3 0 16,0 0 0-16,0 0 0 0,-4 1 0 0,1-7 0 15,-1 6 0-15,-3 6 0 0,0-6 0 16,0 6 0-16,0 0 0 0,0-6 0 15,0 6 8-15,-3-6 0 0,-1 3 0 0,-3-2 0 0,0 5-8 0,0-6 0 16,-3 6 0-16,-1-6 0 16,4 6-21-16,-4-6-7 0,1 6 0 0,-1 0-1 0,1 0 10 0,-1 0 3 0,-3 0 0 0,3 6 0 15,-3 0 16-15,0 0 0 0,0-1 0 0,0 4 0 16,0 0-10-16,-4 6-2 0,1 2 0 0,2-5 0 16,-2 6 12-16,3-4 0 0,0 4 0 0,-1 3-8 15,5-7 8-15,3 1 0 0,0 3 0 0,3-4 0 16,4 1 0-16,4 6-8 0,-1-10 8 0,4 1-8 15,4 6-4-15,0-3-1 0,3-4 0 0,3-5 0 16,1 6-2-16,3-3 0 0,0-3 0 0,0 0 0 16,4-4-3-16,0-2-1 0,3 0 0 0</inkml:trace>
  <inkml:trace contextRef="#ctx0" brushRef="#br0" timeOffset="60665.54">28766 10177 1773 0,'0'0'50'0,"0"0"11"0,0 0-49 16,0 0-12-16,0 0 0 0,0 0 0 0,0 9 12 0,0-3 0 0,0 0 0 0,0 5 0 15,0-5 0-15,0 0-1 0,0 0 0 0,0 6 0 16,0-6 0-16,0 5 0 0,0 1 0 0,0-3 0 16,0 3 30-16,0-1 7 0,3 1 0 0,-3 0 1 15,0 3 0-15,-3-4 0 0,3 4 0 0,0 0 0 16,0 5-23-16,0-8-5 0,0 3-1 0,3 0 0 16,-3-1-20-16,0 4 0 0,0 0 0 0,0-4 0 15,0 4 0-15,0 5 0 0,0-5 0 16,-3 3 0-16,3-4 0 0,0 1 0 0,0 2 0 0,0-2-8 15,0 0 8-15,0-1 0 0,0-2 0 0,0 9 0 16,0-13 0-16,0 4 0 0,0 3-9 0,0-7 9 16,0 1-18-16,-4 6 1 0,4-3 0 0,0-4 0 15,-4 1-3-15,4-3-1 0,0 0 0 0,0-9 0 16,0 0 1-16,0 0 1 0,0 0 0 0,0 0 0 16,0 0-76-16,0 0-15 15,0 0-3-15</inkml:trace>
  <inkml:trace contextRef="#ctx0" brushRef="#br0" timeOffset="61223.446">28963 10098 1454 0,'0'0'30'0,"-3"5"8"0,-1 1-30 0,0 0-8 0,1 3 0 0,-1 0 0 15,1 0 49-15,-1 2 9 0,4 1 2 0,-3 0 0 16,3-6-19-16,0 3-3 0,0 2-1 0,3 1 0 15,-3-6 5-15,4 6 1 0,-1-6 0 0,1 5 0 16,-4-2 1-16,3 0 1 0,1 0 0 0,-4 3 0 16,0-1-9-16,4 4-3 0,-4-3 0 0,0 6 0 15,0-1-6-15,0-5-2 0,0 6 0 0,0-4 0 0,-4 4-25 0,4-9 0 0,0 5 8 16,0 1-8 0,0-3 0-16,0 6 0 0,0-4 0 0,0 4 0 0,0 0 0 15,0-4 0-15,0 1 0 0,0 5 0 16,0-8-17-16,0 3-6 0,0 3-1 0,0-7 0 0,0 7 0 0,0-6-1 15,0 0 0-15,0-1 0 16,-4 4-85-16,4-3-17 0,4-3-3 0</inkml:trace>
  <inkml:trace contextRef="#ctx0" brushRef="#br0" timeOffset="61908.052">29125 10633 528 0,'14'0'11'0,"1"-3"2"0,-1 3-13 0,3 0 0 16,-3-3 0-16,4 3 0 0,-4 0 9 0,4 0-1 0,-4 0 0 0,-3 0 0 15,3 0 45-15,0 0 9 0,-4 0 2 0,1-6 0 16,-1 6 22-16,1 0 5 0,0-3 1 0,3 0 0 15,-4 0-45-15,1 0-9 0,-1-3-2 0,1 0 0 16,0 0-28-16,-4 1-8 0,0-7 0 0,0 3 0 16,0 0-8-16,-4 0-4 0,1-2 0 0,-4-1 0 15,0 3 12-15,-4 0 0 0,1 0 0 0,-4 1 0 16,0-1 43-16,-4 3 10 0,1 0 3 0,-8 0 0 16,0 0-5-16,1 3-1 0,-8 3 0 0,4-3 0 0,-4 3-59 0,-3 3-12 15,3 0-3-15,1 3 0 16,-1 0-4-16,4 6-2 0,-1-3 0 0,1 2 0 15,7 1 18-15,-3 6 3 0,6-1 1 0,-3-2 0 16,3 9 8-16,4-7 11 0,4 10-3 0,-1-10 0 0,4 7 10 0,4-4 2 16,3 4 0-16,0-6 0 15,3 2 1-15,5 4 1 0,2-7 0 0,4-2 0 0,0 9-22 0,8-13-8 0,-1-5 0 16,4 0 0 0,3 0-118-16,4-6-23 0</inkml:trace>
  <inkml:trace contextRef="#ctx0" brushRef="#br0" timeOffset="75390.885">30318 10497 1196 0,'0'0'24'0,"0"0"8"0,0 0-32 0,0 0 0 0,0 0 0 0,0 0 0 15,0 0 16-15,0 0-4 0,0 0 0 0,0 0 0 0,0 0 4 0,0 0 0 16,0 0 0-16,0 0 0 15,0 0 25-15,0 0 6 0,0 0 1 0,0 0 0 0,0 0 12 0,0 0 4 16,0 0 0-16,0 0 0 16,0 0-16-16,0 0-4 0,0 0 0 0,0 0 0 0,0 0-28 0,0 0-7 15,0 0-1-15,0 0 0 16,0 0 4-16,0 0 0 0,0 0 0 0,0 0 0 0,0 0 5 0,0 0 2 16,0 0 0-16,0 0 0 0,0 0-8 15,0 0-2-15,0 0 0 0,0 0 0 0,0 0 6 0,0 0 1 0,0 0 0 0,0 0 0 16,0 0-7-16,0 0-1 0,0 0 0 0,0 0 0 15,0 0 4-15,0 0 0 0,0 0 0 0,0 0 0 16,0 0-4-16,0 0 0 0,0 0 0 0,0 0 0 16,0 0 7-16,0 0 1 0,0 9 0 0,0-9 0 15,0 0 3-15,0 0 1 0,0 0 0 0,0 0 0 16,0 0-10-16,0 0-2 0,0 0 0 0,0 0 0 16,0 0 10-16,0 0 2 0,0 0 0 0,0 0 0 15,0 0-7-15,0 0-1 0,0 0 0 0,0 0 0 16,0 0-12-16,0 0 8 0,0 0-8 0,0 0 0 15,0 3 0-15,0-3 0 0,0 0 0 0,0 0 0 16,0 0 0-16,0 0 0 0,0 0 0 0,0 0 0 16,0 0 0-16,0 0 8 0,0 0-8 0,0 0 0 15,0 0 19-15,0 0 1 0,3 6 0 0,-3-6 0 16,0 9-20-16,0-9 0 0,0 0 0 0,0 0 0 16,0 0 0-16,0 0 0 0,0 0 0 0,0 0 0 0,0 12 0 0,0-12 0 15,0 0 0-15,0 0-9 16,0 0 9-16,0 0 0 0,0 0 0 0,0 0 0 0,0 0 0 0,0 0 0 15,0 0 0-15,0 0 0 16,0 0 0-16,0 0 0 0,4 6 0 0,-4-6 0 0,0 0 12 0,0 0-1 16,0 0-1-16,0 5 0 15,0-5-10-15,0 0-11 0,3 3 3 0,-3-3 0 0,0 0 8 0,4 9 0 16,-4-9 0-16,3 3 0 16,-3-3 0-16,0 0 0 0,0 0 0 0,4 6 0 0,-4-6 0 0,0 0-8 15,3 6 8-15,-3-6-8 16,0 0 8-16,0 0 0 0,0 0 0 0,0 0 0 0,0 0 0 0,4 12 0 15,-4-12 0-15,0 0 8 16,0 0-8-16,0 0 9 0,0 0-9 0,0 0 10 0,0 0-10 0,0 0 0 0,3 5 0 0,-3-5 8 16,0 0-8-16,0 0 0 0,0 0 0 0,0 0 8 15,0 0-8-15,0 0 0 0,4 6 9 0,-4-6-9 16,0 0 0-16,4 6 0 0,-4-6 0 0,0 0 8 16,3 6-8-16,-3-6 0 0,0 0 0 0,4 6 0 15,-4-6 0-15,0 0 0 0,0 0 0 0,3 6 0 16,-3-6 0-16,0 0 8 0,0 0-8 0,0 12 0 15,0-12 0-15,0 0 0 0,0 0 0 0,0 0 8 16,0 0-8-16,0 0 0 0,0 0 8 0,0 0-8 16,4 8 0-16,-4-8 0 0,0 0 0 0,0 0 8 15,0 0-8-15,0 0 0 0,3 6 0 0,-3-6 0 16,0 0 0-16,0 0 0 0,0 0 0 0,0 0 8 16,0 0-8-16,0 0 0 0,0 0 0 0,0 0 8 15,0 0-8-15,4 6 0 0,-4-6 0 0,0 0 8 16,0 0-8-16,0 0 0 0,0 0 0 0,0 0 0 15,0 0 0-15,0 0 0 0,0 0 0 0,7 12 0 0,-7-12 0 0,0 0 0 16,0 0 0-16,7 0 0 16,-7 0 0-16,0 0 0 0,0 0 0 0,0 0 0 0,3 9 0 0,-3-9 8 15,0 0-8-15,0 0 0 16,0 0 0-16,0 0 0 0,4 9 0 0,-4-9 0 0,0 0 0 0,0 0 0 16,0 0 0-16,3 3 0 15,-3-3 0-15,0 0 0 0,0 0 0 0,0 0 0 16,0 0 0-16,7 5 0 0,-7-5 0 0,4 6 0 0,-4-6 0 15,7 6 0-15,-7-6 0 0,4 6 0 0,-4-6 0 0,3 6 0 0,-3-6 0 16,4 12 0-16,-4-12 0 0,3 6 0 16,-3-6 0-16,0 3 0 0,0-3 0 0,0 0 0 15,4 8 0-15,-4-8 0 0,3 6 0 16,-3-6 0-16,0 9 0 0,4 3 0 0,-4-12 0 0,0 6 0 0,3 0 0 16,1-1 0-16,-1 1 0 0,-3-3 0 15,4 3 0-15,-1 6 0 0,-3-9 0 0,4 6 0 0,-1-3 0 0,-3 5 0 16,4-5 0-16,-4 0 0 0,0 0 0 0,0 3 0 15,0-3 0-15,0 2 0 0,0 1 0 0,0-3 0 16,3 6 0-16,-3-6 0 0,0 0 0 0,4 0 0 16,-4 2 0-16,4-2 0 0,-4 0 0 0,0 6 0 15,0-6 0-15,0 6 0 0,0-7 0 0,0 7 0 16,-4 0 0-16,4 3-8 0,0-4 8 0,0-5 0 16,0 9 0-16,0-3 0 0,0-1 0 0,-4 1-8 0,4 0 0 15,0 0 0-15,0 0 0 0,-3-4 0 16,3 10-1-16,0-12 0 0,-4 6 0 0,1-4 0 0,3 7 1 15,-4 0 0-15,1-3 0 0,-1-7 0 16,1 10 8-16,-4-6 0 0,3 3-9 0,1 2 9 0,-1-2 0 0,-3-3 0 16,4 6 0-16,-5-3 8 15,-2 2-8-15,3-2 0 0,0 0 0 0,-4-1 0 0,8 1 0 16,-4 3 0-16,-4-3 0 0,4 2 0 16,-4-5 0-16,4 3 0 0,-3-3 0 0,-1 3 0 0,4-1 0 0,-3-2 0 15,-5 0 0-15,5 0 0 16,-1 3 0-16,1-7 0 0,-1 1 0 0,1 0 0 0,-5-6-14 0,5 6-5 15,-1-6-1-15,1 0 0 16,-1 0 20-16,-3 0-10 0,0-6 10 0,3-6-8 0,-3 1-8 16,4-1 0-16,-5-3-1 0,5 3 0 15,3-5-33-15,0 2-6 0,0 0-2 0,3 1 0 16,1 2-38-16,-1-3-7 0,4-2-1 0</inkml:trace>
  <inkml:trace contextRef="#ctx0" brushRef="#br0" timeOffset="76377.017">30790 10665 482 0,'0'0'20'0,"0"0"-20"0,0 0 75 0,0 0 10 15,0 0 3-15,0 0 0 16,0 0-28-16,0 0-4 0,0 0-2 0,0 0 0 0,0 0-26 0,0 0-6 16,0 0-1-16,0 0 0 15,0 0-12-15,4-6-9 0,3 6 12 0,0-6-12 0,-3 6 22 0,-4 0-2 16,7 0-1-16,-7 0 0 15,7-6 4-15,-4 6 1 0,4 0 0 0,-3 0 0 16,3-6-10-16,-4 4-2 0,1 2 0 0,-1-3 0 16,5 0-4-16,-5 0-8 0,1 0 11 0,-4 3-11 0,7-6 21 0,-4 3-2 0,1-3-1 0,-1 3 0 15,1-3 4-15,-4 6 1 0,3-6 0 0,4 6 0 16,-3-6-11-16,3 1-3 0,0-7 0 0,-4 6 0 16,1 0-9-16,0 0 0 0,-4 0 0 0,3 3 0 15,-3-2 8-15,0-1 0 0,0 0 0 0,0 0 0 16,-3 0 30-16,3 6 6 0,-4-6 0 0,0 0 1 15,-3 3-5-15,0 0 0 0,-3 3-1 0,3 0 0 16,-4 3-31-16,-3 0-8 0,0 0 0 16,0 3 0-16,-4 3 0 0,4-3 0 0,-7 6 0 0,3-4 0 15,-3 4 0-15,3 6 0 0,1-1 0 0,3-2-8 16,0 6 8-16,-1-7 16 0,5 4-4 0,3 0-1 16,0-7-11-16,3 4 0 0,4 3 0 0,0-7 8 15,7 4-8-15,0 3 0 0,0-6 0 0,4-1 0 16,0-2 0-16,3-3 0 0,-4 6 0 0,4-6 0 15,4 0-10-15,-4-1 10 0,4 1 0 0,3 0-9 16,-3-6 9-16,-1 0 0 0,4 0 0 0,-6 0 0 16,6 0-36-16,-4-6-6 0,4 0-1 0,-3 6 0 15,-4-5-133-15,4-4-28 0,-4 3-4 0</inkml:trace>
  <inkml:trace contextRef="#ctx0" brushRef="#br0" timeOffset="78709.876">31962 10674 1285 0,'0'0'28'0,"0"0"5"0,0 0 2 0,0 0 2 0,0 0-29 0,0 0-8 0,0 0 0 0,0 0 0 16,0 0-10-16,0 0-3 0,0 0-1 0,0 0 0 15,0 0 29-15,0 0 5 0,0 0 2 0,0 0 0 16,0 0 34-16,-4-3 8 0,4 3 0 0,-7-6 1 16,7 6 11-16,-3-6 3 0,3 6 0 0,-8-6 0 15,5 0-32-15,3 6-7 0,-7-6 0 0,3 4-1 16,4 2-19-16,-10-3-4 0,3 0-1 0,-4 0 0 16,4 0-5-16,-3-3-1 0,-1 6 0 0,0 0 0 15,1 0-9-15,-1 6 12 0,1-3-12 0,-4 0 12 16,-1 5 0-16,1-2 0 0,0 6 0 0,0 0 0 15,0 0-3-15,-4-1 0 0,4 4 0 0,0 3 0 16,3-7-9-16,-3 7 0 0,0 3 0 0,7-4 0 16,-3-5-14-16,6 9 2 0,-3-4 0 0,4-5 0 15,3 6-2-15,3-7 0 0,1 4 0 0,-1-3 0 16,4-3-19-16,4 0-4 0,-1-4-1 16,4 1 0-16,1-3 3 0,2 0 1 0,4-3 0 0,1 0 0 15,-1-3-26-15,0 0-4 0,0-3-2 0,-3 1 0 16,3 2-11-16,-4-3-3 0,1 3 0 0,-4-3 0 15,4-6-128-15,-4 6-27 0</inkml:trace>
  <inkml:trace contextRef="#ctx0" brushRef="#br0" timeOffset="79417.639">32202 10709 718 0,'0'0'15'0,"0"0"3"16,0 0-18-16,0 0 0 0,-8 6 0 0,-2 0 0 15,3 0 0-15,-4-6 0 0,1 6-13 0,3-3 5 16,-4-1 25-16,0 4 6 0,4 0 1 0,-3 3 0 0,-1 3 51 0,1 0 10 0,-1-1 3 0,1-2 0 15,-1 6-20-15,4 0-4 0,-4 2-1 0,4 1 0 16,0-3-44-16,4-4-9 0,-1 13-2 0,4-15 0 16,4 2-8-16,-4 1 0 0,3 0-12 0,4 0 12 15,-3-6-9-15,3-4 9 0,0 1 0 0,0 0 0 16,0 0 14-16,4-3 10 0,-1 0 1 0,1-3 1 16,-1 3-2-16,1-3-1 0,3 0 0 0,-3 1 0 15,-4-4-11-15,3 0-3 0,1 0 0 0,-1-6 0 16,1 6-9-16,-4-3-11 0,4 4 3 0,-4-1 0 15,0 0-13-15,3-6-3 0,-3 6 0 0,0-6 0 32,0 7-4-32,-3-4-2 0,0 3 0 0,-1 0 0 0,1-6 16 0,-1 6 3 0,1 0 1 0,-4 1 0 15,0-4 30-15,0 3 7 0,0-3 1 0,0 3 0 16,-4-3 11-16,1 3 2 0,-1 1 1 0,1-1 0 16,-5 0-42-16,1-6 0 0,-3 6 0 0</inkml:trace>
  <inkml:trace contextRef="#ctx0" brushRef="#br0" timeOffset="80154.369">32427 10777 1041 0,'0'0'29'0,"0"0"7"0,0 0-28 0,0 0-8 0,0 0 0 0,0 0 0 16,0 0 64-16,0 0 11 0,0 0 2 0,0 0 1 15,0 11-51-15,0-11-11 0,-3 6-1 0,-1-3-1 16,1 3 0-16,3 6 0 0,0-6 0 0,-4 6 0 16,4-7 29-16,-3 7 5 0,3-6 2 0,-4 9 0 15,1-3 10-15,3-1 3 0,-4 1 0 0,1 0 0 16,3 0-43-16,-4 2-9 0,4 4-2 0,-3-6 0 15,3-4-9-15,0 4 8 0,0 3-8 0,0-6 8 16,0 3-8-16,0-7 0 0,0 1 0 0,0-6 0 0,0 9 0 16,0-9 0-16,3 9 0 0,-3-9 0 15,0 0 0-15,0 0 10 0,0 0-10 0,0 0 10 0,0 0-10 0,0 6 10 16,0-6-10-16,0 0 10 0,0 0-10 0,0 0 10 16,0 0-10-16,0 0 10 0,0 0 22 0,0 0 4 15,0 0 0-15,0 0 1 16,0 0-20-16,0 0-4 0,4-3-1 0,-1 0 0 0,1-3 1 0,3-6 0 0,-4 6 0 15,1 1 0-15,3-1-13 0,-4-3 0 16,1 3 8-16,3 0-8 0,-4-3 0 0,1 3 0 16,3-2 0-16,-3 2 0 0,-1 6 0 0,-3 0 0 0,4-6 0 0,3 0 0 15,0 0 0-15,0 0-8 0,-4 3 8 0,4 0 0 16,0 3-12-16,0-3 4 0,1 0 8 0,-1 3-13 31,0 0 4-31,0-3 1 0,0 3 0 0,0 0 0 0,-7 0 0 0,3 3 0 0,-3-3 0 0,4 3 0 16,-4-3 8-16,0 0 0 0,7 6 0 0,-4 3 0 15,1-3 0-15,-1 0-10 0,-3 0 10 0,4 0-10 16,-4-4 10-16,4 7 0 0,-1-3 10 0,-3 3-10 31,0 0-30-31,0 0-12 0,0-3-2 0,0 5-1 0,0-8 8 16,0 9 1-16,0-3 1 0,0 0 0 0,0 2-21 0,0-5-4 16,0 9 0-16</inkml:trace>
  <inkml:trace contextRef="#ctx0" brushRef="#br0" timeOffset="86108.581">32889 11006 1176 0,'0'0'33'0,"0"0"7"0,0 0-32 0,0 0-8 0,0 0 0 0,0 0 0 0,0 0 24 16,0 0 4-16,0 0 0 0,0 0 0 16,0 0-28-16,0 0 0 0,0 0 0 0,0 0 0 15,0 0 33-15,0 0 15 0,0 0 2 0,0 0 1 16,0 0 25-16,0 0 6 0,0 0 1 0,0 0 0 15,0 0-27-15,0-9-4 0,-3 6-2 0,3 3 0 16,-4-6-21-16,4 6-4 0,0 0-1 0,0-6 0 16,0 6-11-16,0 0-2 0,-3-2-1 0,3 2 0 15,-4-6-10-15,4 6 12 0,-3-6-12 0,3 6 12 16,0 0-12-16,-4-6 8 0,4 6-8 0,0 0 8 16,-7-6-8-16,7 6 8 0,0 0-8 0,-7-6 8 15,7 6-8-15,-7-3 0 0,7 3 0 0,-7-3 0 16,-3 3 0-16,2 0-11 0,1 0 3 0,0 0 0 15,7 0-18-15,-7 0-3 0,-3 0-1 0,10 0 0 16,-7 6 30-16,7-6 0 0,0 0 0 0,-4 6 0 16,4-6 0-16,0 0-9 0,-3 6 9 0,-1 0 0 15,4 0-9-15,0 0 9 0,0 2-10 0,4-2 10 0,-4 3-16 0,0-3 4 16,3 3 0-16,-3-3 0 0,0 5 12 0,0-5 0 16,4 3 0-16,-4 0-9 0,0 0 9 0,3 0 0 0,1-1 0 15,-4-2 0-15,3 6-15 0,1-9 3 0,-1 3 0 0,-3-6 0 31,4 3-26-31,3 3-5 0,0-6-1 0,-4 3 0 0,5-3 29 0,-1 0 6 0,0 0 1 16,3 0 0-16,-3-971 8 0,0 1933 11 0,4-968-3 16,-1 0 0-16,-2 0-8 0,-1-6 0 15,0 6 0-15,3 1 0 0,-3-4 12 0,0 3 0 16,0-3 0-16,0-6 0 0,0 4 16 0,1-4 3 0,-1-3 1 0,0 7 0 16,0-7-32-16,0 0-18 0,0 1 2 0,0 2 1 15,0-9 15-15,-4 7 12 0,5-4-3 0,-5 4 0 0,4-7 10 16,-3 3 1-16,3 4 1 0,0-4 0 15,0 4-21-15,0-7 9 0,-4 6-9 0,4 1 0 16,-3-4 20-16,3-2-4 0,-3 5 0 0,-1 3 0 0,1 4-4 0,-1-7-2 16,1 3 0-16,-4 4 0 0,3-7 14 0,-3 9 4 15,0 9 0-15,0-6 0 0,0 6-28 0,0 0-12 16,4-3 0-16,-4 3 1 16,-4-6-14-16,4 6-3 0,0 0-1 0,0 0 0 15,0 6 2-15,-3 6 1 0,3 6 0 0,-4-7 0 0,4 1 26 0,0 9-8 16,0-4 8-16,0 1 0 0,-3 6-13 0,3-4 2 0,-4 4 1 15,1 2 0 1,-1-2-24-16,1-1-5 0,-1 4-1 0,-3-1 0 16,0 3-38-16,0 1-8 0,-4-4-2 0</inkml:trace>
  <inkml:trace contextRef="#ctx0" brushRef="#br0" timeOffset="87195.93">33196 11015 1134 0,'0'0'24'0,"0"0"6"0,0 0 1 0,0 0 1 0,0 0-32 15,0 0 0-15,0 0 0 0,0 0 0 0,0 0 56 0,0 0 5 16,0 0 1-16,0 0 0 0,0 0-29 0,0 3-5 16,-3 3-2-16,-1 5 0 0,1-5 29 0,-4-3 5 15,3 6 2-15,-3 0 0 0,4 0-14 0,-4-1-2 16,0 4-1-16,-1 3 0 0,5-6-17 0,-4 3-4 0,3-4-1 15,-3 10 0-15,4-6 5 0,-1-6 0 0,1 5 1 0,-1 4 0 16,4-3-3-16,-3 0-1 0,3-7 0 16,-4 7 0-16,1 0-10 0,3-3-3 15,0 3 0-15,-4-7 0 0,4 7-12 0,-3-6 0 0,3 0 8 16,0 3-8-16,0-3 0 0,0 3 0 16,0 5 8-16,0-8-8 0,0-6 0 0,0 0 0 15,0 0 0-15,3 6 0 0,-3-6 0 0,4 6 0 0,-4-6 0 0,0 0 0 16,0 0 0-16,0 0 0 0,3 0 0 0,4 0 0 15,0 0 0-15,-3 0 0 0,-4 0 11 0,7-6-11 16,0 6 0-16,-4-6 0 0,4 6 0 0,1-6 0 16,-5 0 0-16,4-2-9 0,0 5 9 0,-3-3 0 15,3 3 0-15,-7 3-8 0,0-3 8 0,0 3 0 16,3-3 0-16,1 0 0 0,-1 0 0 0,1 0 0 16,-1 0 0-16,1 3-8 0,3-6 8 0,-4 0 0 15,5 0-10-15,-5 6 10 0,-3 0-12 0,4-5 12 16,3 5 0-16,-7 0 0 0,0 0 0 0,0 0 0 0,3 0 0 15,4-9 0-15,-7 9 0 0,0 0 0 0,0 0-10 16,0 0 10-16,0 0-8 0,0 0 8 0,4 9-10 0,-1-4 10 16,-3 1-12-16,4 0 12 0,-4 3-8 0,-4-3 8 15,4 6 0-15,-3-3 0 16,3 5 0-16,-4-2-8 0,1-3 8 0,-1 0 0 0,1 5-16 0,-1-2 0 16,4-6 0-16,-3 6 0 15,3-6-32-15,0-3-5 0,0-3-2 0,0 8 0 16,0-8-141-16,0 6-29 0,3 0-6 0</inkml:trace>
  <inkml:trace contextRef="#ctx0" brushRef="#br0" timeOffset="87513.161">33454 11371 1335 0,'0'0'29'0,"0"0"7"0,-4 11 0 0,1 1 2 0,3-12-30 0,-4 0-8 0,-3 6 0 0,4 0 0 16,-4 6 52-16,0-4 10 0,0-2 2 0,3 3 0 15,-3-3-34-15,3 3-6 0,-3 3-2 0,4-7 0 0,-1 4-14 16,1-3-8-16,3-6 10 0,0 0-10 0,0 0-9 0,-4 6-8 15,4-6-2-15,0 0 0 16,0 0-39-16,0 0-8 0,0 0-2 0,0 0 0 16,0 0 16-16,4-3 4 0,3-6 0 0,-4 0 0 15,4-2-36-15,1-1-6 0,-1 0-2 0,0-5 0 0</inkml:trace>
  <inkml:trace contextRef="#ctx0" brushRef="#br0" timeOffset="87834.478">33563 11065 1962 0,'0'0'43'0,"0"0"9"0,0 0 1 0,0 0 3 0,-3-6-45 0,3 6-11 0,0 0 0 0,0 0 0 16,0 0 45-16,0 0 7 16,0 0 2-16,0 0 0 0,-7 0-35 0,0 3-7 0,0-3-2 0,0 6 0 15,7-6-22-15,-4 3-5 0,4-3-1 0,-7 6 0 32,7-6-25-32,0 0-5 0,0 0 0 0,0 8-1 15,3-2-41-15,1 6-8 0,3-6-2 0</inkml:trace>
  <inkml:trace contextRef="#ctx0" brushRef="#br0" timeOffset="88049.39">33733 11468 1947 0,'0'0'43'0,"0"0"9"0,0 0 1 0,0 0 2 0,-4-6-44 0,4 6-11 0,-7-6 0 0,3 6 0 0,4 0 27 0,-10-6 3 16,-1 3 1-16,1 0 0 0,-4 0-31 0,3 0-15 15,-3 3 2-15,3 0 0 16,1 0-15-16,-1 0-4 0,1 6 0 0,3-3 0 0,3 6 10 0,-3-3 2 16,3 0 0-16,1 5 0 0,3-5 9 0,-4 3 3 15,8 3 0-15,-4 5 0 16,3-5-18-16,1 0-3 0,0 0-1 0,3 8 0 0,0-8 17 0,0 3 3 15,0 2 1-15,3 1 0 0,-3-6 9 0,4 5-13 16,0-2 5-16,-4 3 8 0,0-1-12 0,0-2 12 16,-4 0-12-16,1 5 12 0,-1-8-22 0,-3-3 3 0,4 3 1 15,-4-1 0-15,-4-2 18 0,4 0 0 0,-3-3 11 0,-1 6-11 16,1-6 12-16,-8-3-12 0,11-3 12 16,-7 0-12-1,0 0-72-15,0-3-20 0,-7-9-5 0,-4 0-1 0</inkml:trace>
  <inkml:trace contextRef="#ctx0" brushRef="#br0" timeOffset="101977.732">33778 12085 93 0,'0'0'0'0,"0"0"0"0,0 0 0 0,0 0 8 0,0 0-8 0,0 0 0 0,0 0 0 0,0 0 0 15,0 0 0-15,0 0 0 0,0 0 9 0,0 0-9 16,0 0 0-16,0 0 0 0,0 0 0 0</inkml:trace>
  <inkml:trace contextRef="#ctx0" brushRef="#br0" timeOffset="102643.694">33718 11894 961 0,'0'0'20'0,"0"0"5"0,0 0 1 0,0 0 2 0,0 0-28 0,0-6 0 15,0 6 0-15,4-6 0 0,0 3 16 0,-4 3-4 0,0 0 0 0,0 0 0 16,0 0 11-16,0 0 1 0,0 0 1 0,0 0 0 16,0-6 34-16,0 6 6 0,0 0 2 0,0 0 0 15,0 0-19-15,0 0-4 0,0 0-1 0,0 0 0 16,0 0-10-16,0 0-1 0,0 0-1 0,0 0 0 16,0 0 2-16,0 0 1 0,-4-6 0 0,4 6 0 0,0 0-2 0,0 0 0 15,0 0 0-15,0 0 0 0,0 0-4 0,0 0 0 16,0 0-1-16,0 0 0 0,0 0-3 0,0 0 0 15,0 0 0-15,0 0 0 0,0 0-24 0,0 0 0 16,0 0 8-16,0 0-8 0,0 0 0 16,0 0 0-16,-4 6 0 0,4 0 0 0,0-6 12 15,-3 9 0-15,3-9 0 0,-4 12 0 0,4-12 3 0,-3 6 1 16,-1-1 0-16,4-2 0 0,0-3 14 0,-3 9 3 16,-1-3 1-16,-3 0 0 0,4 6-34 0,-4-3 0 15,-4-4 0-15,4 1 0 0,-4 3 0 0,4 0 0 16,-3 3 0-16,-1-3 0 0,-3 2 8 0,4-5-8 15,-1 6 0-15,0-6 0 0,1 0 0 0,-1 3-22 0,1-4 3 16,-1 1 1 0,4 0-26-16,-4 0-6 0,1 0-1 0,3 0 0 15,0 0-18-15,-4-3-4 0,4 0-1 0,0-1 0 16,0 1-85-16,7-3-17 0,-7 0-3 0,7 0-1 0</inkml:trace>
  <inkml:trace contextRef="#ctx0" brushRef="#br0" timeOffset="103309.825">33718 11873 1638 0,'0'0'36'0,"0"0"7"0,0 0 1 0,0 0 3 0,0 0-38 0,0 0-9 0,0 0 0 0,0 0 0 0,0 0 28 0,0 0 3 15,0 0 1-15,0 0 0 0,0 0-14 0,0 0-2 16,0 0-1-16,-3 6 0 0,-1 3-5 0,4 3-1 15,-3-6 0-15,-1 5 0 0,1 4 3 0,-1 0 0 16,1 5 0-16,3-5 0 0,-4 6 3 0,1-1 1 16,-1-2 0-16,-3-1 0 0,4 4 6 0,-1-3 2 15,1-7 0-15,-1 7 0 0,1 3-24 0,3-7 0 16,-4 4-10-16,0-3 10 0,1 5 0 0,-1-5 0 16,1 0 0-16,3-1 0 15,-4 4-29-15,1-6-6 0,3 0-1 0,-4-4 0 16,1 4-181-16,3-12-37 0,0 0-7 0</inkml:trace>
  <inkml:trace contextRef="#ctx0" brushRef="#br0" timeOffset="103786.317">33715 12023 1541 0,'0'0'44'0,"0"0"9"0,0 0-42 0,0 0-11 0,0 0 0 0,0 0 0 16,0 0 55-16,0 0 9 0,0 0 1 0,-4 6 1 0,1 3-30 15,-1-3-7-15,1 0-1 0,-1 2 0 0,1-2 0 0,-1 0 0 16,-3 3 0-16,-3 3 0 0,-1-3 8 0,4-1 0 16,-4 4 1-16,1 3 0 0,-4-3 1 0,3-1 0 15,-3 4 0-15,3 3 0 0,-3-1-11 0,0 1-3 16,0 0 0-16,0 2 0 0,0-2-5 0,-4 2-2 16,1 10 0-16,-1-10 0 0,0 10-7 0,-3-1-2 15,0 1 0-15,-4 5 0 16,1-3 20-16,2 1 3 0,-2 5 1 0,3-12 0 0,-4 1-32 15,0 5-13-15,-3 0 1 0,0 1 0 0,0 2 12 16,-4 3 15-16,0 3-3 0,-14 15-1 0,7-6-11 0,-3-3-11 16,3 0 3-16,0 0 0 0,1-3 8 15,-1 3 8-15,-4 1-8 0,5-1 11 16,2-12-31-16,-2 0-7 0,2 6-1 0,-3-8 0 16,4 2-32-16,3-6-8 0,1 4 0 0</inkml:trace>
  <inkml:trace contextRef="#ctx0" brushRef="#br0" timeOffset="105420.542">30526 13590 1672 0,'0'0'35'0,"0"0"7"0,0 0-34 0,0 0-8 0,0 0 0 0,0 0 0 16,0 0 84-16,0 0 14 0,0 0 3 0,0 0 1 15,0 0-47-15,-4 6-10 0,4-6-1 0,-7 3-1 16,7-3-15-16,0 0-4 0,-3 6 0 0,-4-3 0 16,0 3-24-16,3-1 0 0,-3 4 8 0,0 3-8 15,0 0 0-15,0-6-12 0,0 3 2 0,0 2 1 16,-4 7-2-16,4-6 0 0,0-3 0 0,0 5 0 15,-4 1 11-15,4 3 0 0,0-7 0 0,0 4 0 16,0 0 0-16,0-4 11 0,0 4-3 0,4-3 0 16,-4 3-8-16,3-1 0 0,4 1 9 0,-4-9-9 15,4 3 0-15,-3-3 0 0,3-6 0 0,0 0 0 16,0 0-9-16,0 0 0 0,0 0 0 0,0 0 0 16,0 0-3-16,0 0 0 0,0 0 0 0,0 0 0 15,0 0 12-15,0 0 0 0,3-6-9 0,1-3 9 0,3-3 0 16,0-3 0-16,0 4 0 0,0-1 0 15,4-6 0-15,-1-2 0 0,1 2 0 0,3-5 0 0,0 5-12 0,0-3 12 16,0 4-12-16,4 5 12 0,-4-12-8 0,4 10 8 16,-1-4 0-16,1 0 0 0,-4 7 0 0,0-1 0 0,4 3 0 15,-4-3 0-15,0 6 0 0,0-2 0 0,0-1 0 0,0 6 0 16,-3-3 0-16,0-3 0 0,3 6 0 0,-7 0 0 16,0 3 0-16,0-3 0 0,-4 3 0 0,1 0 0 15,0 3 12-15,-4-3-2 0,3 3-1 0,-3-3 0 16,4 12 9-16,-4-6 2 0,3 0 0 0,-3 3 0 15,-3 2-12-15,-1 1-8 0,1-3 12 0,-5 6-12 16,5-4 8-16,-4 10-8 0,0-9 0 0,0 2 0 16,-4 4 0-16,1 0 0 0,3-7-12 15,-4 10 3-15,0-3 9 0,4-7 0 0,0 4 0 0,0 0-8 16,0-3-5-16,4 2-1 0,-4-2 0 0,3-9 0 16,4-3-3-16,0 9-1 0,0-9 0 0,0 0 0 15,0 0-3-15,0 0-1 0,0 0 0 0,0 0 0 16,0 0 12-16,7 0 10 0,0-3-13 0,0-3 5 15,4 3 8-15,-1-3 8 0,4-9-8 0,-3 7 11 16,3-1-11-16,4 0 0 0,-4 0 0 0,0-3-11 16,4 1-3-16,-4-1-1 0,3 0 0 0,-2-3 0 15,2 4 7-15,-3 5 8 0,0-6-13 0,4 0 5 16,-4 6 8-16,0-2 0 0,-3 2 0 0,3 0-8 16,-3 6 8-16,-4-6 9 0,0 0-1 0,0 6-8 0,-7 0 28 15,7 0 0-15,-7 0-1 0,0 0 0 0,3 6 2 16,-3-6 1-16,4 6 0 0,-1 0 0 0,-3 3-14 0,-3-1-2 15,-1 7-1-15,1-3 0 0,-4 0-13 0,-4-1 11 0,4 7-11 16,-4-3 10-16,-3 2-10 0,0 1 0 16,0 0 0-16,0 2 0 0,0-2-25 0,0-3 2 15,0 2 1-15,0-5 0 16,0 3-42-16,-1-1-8 0,1-2-1 0,4-3-1 16,-1 3-20-16,4-6-4 0,4 5-1 0,3-11 0 0,0 0 16 15,0 0 3-15,0 0 1 0</inkml:trace>
  <inkml:trace contextRef="#ctx0" brushRef="#br0" timeOffset="106099.616">31337 13684 1758 0,'0'0'50'0,"0"0"10"0,0 0-48 0,0 0-12 0,0 0 0 0,0 0 0 15,0 0 37-15,-3-9 5 0,-4 6 1 0,0-2 0 16,0 2-43-16,0 0 0 0,-1 3 0 0,-2-3 0 16,-1 3-16-16,-3 0 4 0,4 0 0 15,-5 3 1-15,1 3 11 0,0-1 0 0,0 7-9 0,0 0 9 16,0-6 0-16,0 6 0 0,0-1 0 0,0 4 0 16,-1 3 0-16,1-7 0 0,0 10-8 0,4-6 8 15,-4 5-16-15,3-2 0 0,0 0 1 0,1 8 0 16,3-11-5-16,0 5 0 0,0-2-1 0,3 3 0 15,1-4-9 1,3 1-2-16,3 2 0 0,1-8 0 0,3 3-17 0,0-3-4 0,0 5-1 16,3-11 0-16,5 3 43 0,-1 0 11 0,0-3 0 15,0 0 0-15,3-6-24 0,1 0-4 16,0 0 0-16,3-6 0 0,-3 0 20 0,3 0 8 0,0 0-8 0,0-6 8 16,0 0 0-16,0 1 0 0,1-4 0 0,-1 3 0 15,-7 0 20-15,3-2 10 0,-6 5 2 0,3-3 0 16,-7 3 0-16,4-2 0 0,-4 5 0 0,0-3 0 15,-4 3 20-15,1 0 4 0,-4 6 0 0,0 0 1 16,0-6-38-16,0 6-8 0,0 0-2 0,0 0 0 16,0 0-28-16,0 0-5 0,-4-9-2 0,4 9 0 15,0 0-8-15,-7 9-2 0,0-6 0 0,0 3 0 16,0 3 26-16,0 0 10 0,4 3-8 0,-4-1 8 16,0 1 27-16,-1 0 10 0,5 2 3 0,-4 1 0 15,0-3-16-15,0 0-4 0,3 5 0 0,-3-5 0 0,0 3-20 16,4 0 0-16,-4-4 0 0,3 4 0 0,1-3 0 0,-1-3-10 15,4-1 10-15,0 1-13 16,0 0-42-16,4-3-8 0,-4-6-1 0</inkml:trace>
  <inkml:trace contextRef="#ctx0" brushRef="#br0" timeOffset="106422.479">31637 13843 1686 0,'0'0'35'15,"-3"9"9"-15,-1-3-36 0,1 0-8 0,-1 2 0 0,0 7 0 16,-3-9 30-16,4 3 4 0,-1 0 1 0,-3 5 0 15,4-2-27-15,-1 0-8 0,1 5 0 0,-1-5 0 16,-3 0-14-16,4 0-6 0,-1 2-2 0,1-5 0 16,-1 0 8-16,1-3 2 0,3-6 0 0,0 0 0 15,0 0-25-15,0 0-5 0,0 0-1 0,0 0 0 16,0 0-123-16,0-6-25 0</inkml:trace>
  <inkml:trace contextRef="#ctx0" brushRef="#br0" timeOffset="106747.805">31627 13470 1630 0,'0'0'72'0,"0"0"16"0,0 0-71 0,0 0-17 0,0 0 0 0,-8 3 0 16,8-3 34-16,-10 2 3 0,3 7 1 0,0 3 0 15,0-3-51-15,3 3-11 16,1-1-1-16,-1-5-1 0,1 6-54 15,-1-3-12-15,1 0-1 0</inkml:trace>
  <inkml:trace contextRef="#ctx0" brushRef="#br0" timeOffset="109576.726">31884 13790 718 0,'0'0'30'16,"0"0"-30"-16,0 0 11 0,0 0-11 0,0 0 12 0</inkml:trace>
  <inkml:trace contextRef="#ctx0" brushRef="#br0" timeOffset="110309.224">31902 13749 657 0,'0'0'28'0,"0"0"-28"16,0 0 63-16,0 0 7 0,0 0 2 0,0 0 0 16,0 0-6-16,0 0-1 0,0 0 0 0,0 0 0 15,3-3 3-15,-3-3 1 0,0 6 0 0,0-6 0 16,0 6-21-16,0-9-5 0,0 9-1 0,0 0 0 16,0 0 2-16,0 0 1 0,0-6 0 0,0 6 0 15,0 0-1-15,0 0 0 0,0 0 0 0,0 0 0 16,0 0-3-16,0 0-1 0,0 0 0 0,0 0 0 15,0 0-16-15,0 0-3 0,0 0-1 0,0 0 0 0,0 0-20 16,0 0 8-16,0 0-8 0,-3 6 0 0,-1 6 0 0,-3-3 0 16,4 3 0-16,-1-1 0 0,-3 1 0 15,3 0 0-15,1 0 0 0,-4-1 0 0,3 10 0 0,1-9 0 16,-4 0 0-16,3 5 0 0,1-2 0 0,-4-3 0 16,3 2 0-16,1-2 0 15,-1-3 0-15,1 0 9 0,-1 3-9 0,4-7 0 16,0-5 0-16,0 0 0 0,0 0 0 0,0 0 0 0,0 0 9 0,0 0-9 0,0 0 0 0,0 0 9 15,0 0-9-15,0 0 0 0,0 0 0 0,0 0 0 16,0 0 0-16,0 0 0 0,0 0 0 0,0 0 0 16,0 0 0-16,0 9 8 0,0-9-8 0,0 0 8 15,0 0-8-15,0 0 8 0,0 0-8 0,0 0 8 16,0 0-8-16,0 0 8 0,0-6-8 0,4-2 8 16,-1 2-8-16,1 0 0 0,3-3 0 0,-4 0 0 15,4 0 0-15,0-2 0 0,0 2 0 0,0 0 0 16,0 3 0-16,1-3 0 0,-1 3 0 0,0-2 0 15,0 2 9-15,0-3-9 0,0 3 10 0,0 0-10 16,0 0 0-16,0 0 0 0,-4-3 0 0,5 7 0 16,-5-1 0-16,-3 3 0 0,0 0 0 0,0 0 0 15,7 0-10-15,-3 3 2 0,-1-3 0 0,4 2 0 16,0 1 8-16,0 3 0 0,0 0-9 0,0 0 9 16,1-3-8-16,-1 3 8 0,0 0-10 0,-4 0 10 15,4-3 0-15,0 8-9 0,0-5 9 0,-3 3 0 16,-1-3 0-16,4 0 0 0,1 0 0 0,-5 2 0 15,1 4 12-15,-1 0 2 0,-3 0 0 0,0 0 0 16,0 2-14-16,-3 1 11 0,3 0-11 0,-4 2 10 16,-3-2-10-16,3 0 0 0,-3 5 9 0,0-8-9 0,-3 0 0 15,3 2 8-15,-4-2-8 0,4 0 0 0,0 0 0 0,3-3 0 16,-3-4 0-16,4 1 0 16,3-6-16-16,0 0-8 0,0 0-2 0,0 0 0 15,0 0-28-15,0 0-6 0,3-6 0 0,4 1-1 16,1-4-85-16,2-3-17 0</inkml:trace>
  <inkml:trace contextRef="#ctx0" brushRef="#br0" timeOffset="110657.663">32413 13749 1347 0,'0'0'38'0,"-7"3"9"16,7-3-38-16,-7 6-9 0,7-6 0 0,-7 6 0 16,4-6 45-16,-5 5 7 0,5 4 2 0,-4-3 0 15,3 3 2-15,1 0 0 0,-1 3 0 0,1-1 0 16,-1 1 7-16,-3 0 1 0,4-3 1 0,-1 8 0 15,-3 1-23-15,4-6-5 0,-1 11-1 0,-3-2 0 16,0 2-24-16,3-2-12 0,-3 8 10 0,-3-8-10 0,3 8 0 0,0-8 0 16,0 2 0-16,0 1-10 0,-1 2 1 15,1-8 0-15,4 5 0 0,-4-5 0 16,3-3-44-16,4 2-9 0,-3-2-2 0,3-6 0 16,3 0-48-16,-3-9-9 0,0 0-3 0</inkml:trace>
  <inkml:trace contextRef="#ctx0" brushRef="#br0" timeOffset="110930.262">32230 13881 1698 0,'0'0'72'0,"0"0"-58"16,0 0 59-16,0 0 12 0,0 0 3 0,0 0 0 15,0 0-48-15,0 0-10 0,0 0-2 0,0 0 0 16,3 6-44-16,1 0-10 0,-1 0-2 0,4-3 0 16,0 0 0-16,8 3-1 0,-1-4 0 0,3 7 0 15,1-6 17-15,3 0 12 0,-3 0-13 0,-1 0 5 16,5 0-29-16,-1 0-6 0,0 0-1 0</inkml:trace>
  <inkml:trace contextRef="#ctx0" brushRef="#br0" timeOffset="111563.672">32505 14187 1355 0,'0'0'28'0,"0"0"8"16,0 0-36-16,3 9 0 0,1-3 0 0,-4-6 0 15,0 0 76-15,0 0 9 0,7 0 2 0,-3 0 0 16,-4 0-48-16,7 0-10 0,0-6-1 0,-4 6-1 15,4 0-15-15,0 0-2 0,0-6-1 0,0 3 0 16,0 0 6-16,1-3 1 0,-1-3 0 0,3 0 0 16,-3 4-30-16,0-4-6 0,4-3 0 0,-4 3-1 15,-4-3 33-15,5 1 8 0,-1-1 0 0,-4 6 1 16,1-6-21-16,-4 0 9 0,3 1-9 0,-6-1 0 16,3 6 11-16,0 0-11 0,-4 3 10 0,4 3-10 15,-3-6 22-15,-1 6-2 0,4 0 0 0,-11 0 0 0,4 0-8 16,-3 0-3-16,3 0 0 0,-4 6 0 15,-3 0-9-15,3 6 0 0,-3 0 0 0,-3 2 0 0,6 4 9 0,-3-9 0 0,3 8 0 16,-3-5 0-16,4 6-9 0,-1-9 0 0,4 8 9 16,0-2-9-16,-4 0 0 0,4-1 0 0,4-2 0 0,-4 3 0 15,7 0 0-15,-4-4-10 0,8 4 1 16,-4-3 0-16,3 2-8 0,4-5-2 0,-3 3 0 16,3-6 0-16,4 0-7 15,-4 3-2-15,3-3 0 0,1-1 0 0,3-2-24 16,0-3-6-16,0 3-1 0</inkml:trace>
  <inkml:trace contextRef="#ctx0" brushRef="#br0" timeOffset="112208.423">32822 14269 1132 0,'0'0'48'15,"0"0"-39"-15,0 0 11 0,0 0 3 0,0 0 0 0,0 0 0 16,-3 3-11-16,-1 3-1 0,1 0-1 0,-1 0 0 16,-3 3-10-16,4-1 0 0,-4-2 0 0,3 0-11 15,1 0 11-15,3-6 0 0,-7 12 8 0,3-6-8 16,1 0 43-16,-5-1 4 0,8-5 1 0,-3 9 0 16,-1-3-20-16,1 0-3 0,3-6-1 0,0 0 0 15,0 0 6-15,0 0 1 0,0 0 0 0,-4 12 0 16,4-12-19-16,0 0-3 15,0 0-1-15,0 0 0 0,0 0 8 0,0 0 0 0,0 0 1 0,0 0 0 16,0 0 19-16,0 0 3 0,-3-12 1 0,3 6 0 16,3 0-32-16,1-3-8 0,3 1 0 0,-4-1 0 15,5-3 0-15,2 0 0 0,-3 1 0 0,4-4 0 16,-1 3 0-16,-3 0 0 0,4 6 0 0,0-11 0 16,-4 8-16-16,0 0-4 0,3 0 0 0,-3 3-1 15,0-5 33-15,0 5 8 0,0-3 0 0,-3 6 1 16,3 0-10-16,-7 3-3 0,7 0 0 0,-7 0 0 15,7 0-8-15,-7 0 0 0,0 0 0 0,0 0 0 16,0 0 0-16,4 3-11 0,-1 0 3 0,1 6 0 16,-1-3-10-16,-3 5-2 0,4-2 0 0,-4 0 0 15,-4 0 20-15,4 0 0 0,-3 5 0 0,3-2 0 16,-4 0 0-16,1 3 0 0,-1-4 0 0,4 7 0 16,-3-6 0-16,-1 5 9 0,1-2-1 0,-1 3 0 0,1-4-22 15,-1-2-5-15,0 0-1 0,1 6 0 16,3-12 10-16,-4 5 2 0,4-5 0 0,0-6 0 15,0 9-64-15,0-9-13 0,0 0-3 0</inkml:trace>
  <inkml:trace contextRef="#ctx0" brushRef="#br0" timeOffset="112816.592">33186 14313 1735 0,'0'0'38'0,"0"0"8"0,0 0 2 0,0 0 0 0,0 0-38 16,-4-6-10-16,1 1 0 0,-1-7 0 0,-3 9 41 0,4-3 7 15,-1 0 0-15,-3 3 1 0,0 0-29 0,-4 3-7 16,4 3-1-16,-3-3 0 0,-4 3-12 0,0 3-16 16,3 0 3-16,-3 6 1 15,0-4 12-15,0 4 0 0,0-6 0 0,3 6 0 0,0 0 0 0,1-1-9 16,3-2 9-16,0 3-8 0,0 6-7 0,0-13-1 15,3 7 0-15,0 0 0 0,1 3 4 0,3-9 0 16,0 5 0-16,0-5 0 16,0-6-24-16,0 9-4 0,0-9 0 0,7 9-1 0,0-3 29 15,-3-3 12-15,6 0-11 0,-3 0 11 0,4-3-12 0,3 0 12 0,-3-3-13 16,3 0 5-16,0 0 8 0,0 0 0 16,4-6 0-16,-4 3 0 0,0 3-11 0,0-3 0 0,-4 3 0 0,1-3 0 15,0 1 11-15,-4 5 0 0,0-6 0 16,0 0-8-16,-4-3 24 0,4 6 6 0,-7 3 1 0,0 0 0 15,0 0 16-15,0 0 3 0,0 0 1 0,0 0 0 16,0 0-35-16,0 0-8 0,0 0 0 0,0 0 0 31,0 0-33-31,0 0-6 0,0 0-1 0,0 0 0 0,0 0 40 0,-3 3 0 0,-1 0 0 0,-3 3 0 16,4 0 8-16,-4 0-8 0,3-1 0 0,1 1 8 16,-4 0-8-16,-1 6-14 0,5 0 3 0,-4-1 1 15,0 4-62-15,3-9-13 16,-3 3-3-16,4-3 0 0,3 0-126 0,0-6-26 0</inkml:trace>
  <inkml:trace contextRef="#ctx0" brushRef="#br0" timeOffset="113281.668">33292 14449 981 0,'0'0'28'0,"0"0"6"0,0 0-34 0,0 0 0 0,0 0 0 0,0 0 0 15,0 0 68-15,0 0 6 0,0 0 2 0,0 0 0 16,0 0-20-16,0 0-3 0,0 0-1 0,-4 5 0 15,1 1-22-15,-1-3-5 0,1 3-1 0,-1 3 0 16,0-3 4-16,1 3 0 0,-1-3 0 0,1-1 0 16,-1 7-13-16,1-6-3 0,-1-3 0 0,4-3 0 15,0 0 1-15,0 0 0 0,0 0 0 0,0 9 0 16,0-9-1-16,0 0-1 0,0 0 0 0,0 0 0 16,0 0-11-16,0 0 0 0,0 0 0 0,0 0 0 15,4 0 15-15,3-3 4 0,0-6 1 0,0 9 0 16,0-6-20-16,0 0 0 0,0-5 0 0,0 2 0 15,0 3 0-15,4-6 0 0,-4 3 0 0,0 0 0 16,4 4 0-16,-4-7 0 0,0 3 0 0,3 0 0 16,-3 0 0-16,4 3 0 0,-4 1 0 0,4-1 0 15,-1 0 0-15,1 0-14 0,-1 0 1 0,1 3 0 16,-1 0 13-16,-3 3 16 0,4 0-3 0,-4 0-1 16,0 3-32-16,-3 0-8 15,-1 3 0-15,1 6-1 0,-4-4 13 0,3 1 4 0,-3 3 0 0,-3 3 0 0,-1 2 24 16,-3-5 4-16,0 6 2 0,0-1 0 0,-4-2 6 15,1 6 0-15,-4-1 1 0,3 1 0 16,-3-3-12-16,0-1-2 0,0 4-1 0,0-4 0 16,3 4-30-16,1-3-7 0,-1-1-1 0,0-2 0 15,4-3-7-15,0-3-1 0,4-1-1 0,-4 4 0 16,3-6-20-16,4-6-4 0,0 0-1 0,0 0 0 16,0 0-104-16,0 0-21 0</inkml:trace>
  <inkml:trace contextRef="#ctx0" brushRef="#br0" timeOffset="113639.055">33786 14275 1459 0,'0'0'41'0,"0"0"10"0,0 0-41 0,0 0-10 0,0 0 0 0,-4 6 0 15,0 3 88-15,1 0 16 0,3-1 4 0,-4-2 0 0,4-6-64 0,-3 12-12 16,3 0-2-16,-4 3-1 0,1-1-21 0,3 7-8 16,-4-4 0-16,1 1 9 0,-1 9-9 0,1-10 0 15,-1 10 0-15,-3-4 8 0,4 1-8 0,-4-1 0 16,-1 4 0-16,1-4 8 15,0 9-35-15,-3-5-7 0,-1 2-2 0,1-5 0 16,-1 2-24-16,4-2-4 0,-4-4-2 0,4-2 0 16,4 0 3-16,-4-7 1 0,3 1 0 0,1 0 0 15,3-3-2-15,0-9 0 0,0 0 0 0,0 0 0 16,0 0-56-16,0 0-11 0</inkml:trace>
  <inkml:trace contextRef="#ctx0" brushRef="#br0" timeOffset="113983.922">33599 14657 1605 0,'0'0'35'0,"0"0"7"0,0 0 2 0,0 0 2 0,0 0-37 0,0 0-9 0,0 0 0 0,0 0 0 16,0 0 53-16,0 0 9 0,0 0 2 0,-4 6 0 15,4 3-4-15,4 0 0 0,3-3 0 0,0 2 0 16,3-2-18-16,1 0-4 0,3-3-1 0,0 6 0 16,-3-6-15-16,3 0-3 0,-4 3-1 0,1-3 0 15,3 0-18-15,-3 0-9 0,-1-3 1 0,1 3 0 31,-1-1-44-31,1-2-9 0,0 0-2 0</inkml:trace>
  <inkml:trace contextRef="#ctx0" brushRef="#br0" timeOffset="137486.961">17540 9504 520 0,'0'0'22'0,"0"0"-22"15,0 0 70-15,0 6 10 0,0-6 1 0,0 0 1 16,0 0-18-16,0 0-3 0,0 0-1 0,0 0 0 16,0 0 0-16,0 0 0 0,0 0 0 0,0 0 0 15,0 0-16-15,7 3-3 0,-7-3-1 0,0 0 0 16,0 0-20-16,4 3-4 0,-4-3 0 0,0 0-1 16,0 0-7-16,0 0-8 0,0 0 11 0,-4 8-11 15,1 4 12-15,-1 0-12 0,-3 0 12 0,0 2-12 16,0 4 12-16,3 0-12 0,-3-4 12 0,0 10-12 15,4-7 14-15,3 4-4 0,-4-3-1 0,4 5 0 16,0-5 5-16,4-1 1 0,-1 4 0 0,1-3 0 16,-1 2-7-16,4 4-8 0,0-7 11 0,1 10-11 15,-5-4 11-15,4 4-11 0,0-4 10 0,-3 4-10 16,-1-7 9-16,1 7-9 0,-1-12 8 0,1 5-8 16,-4 1 10-16,3 2-10 0,-3-2 12 0,0 2-12 15,-3-5 11-15,3-3-11 0,-4 2 10 0,1-5-10 16,3-6 10-16,-4 6-10 0,4-12 10 0,0 0-10 15,0 0 9-15,0 0-9 0,0 0 8 0,0 0-8 16,0 0-24-16,0 0-11 0,-3-12-1 0,3 6-1 16,3-6-118-16,-3 1-23 0</inkml:trace>
  <inkml:trace contextRef="#ctx0" brushRef="#br0" timeOffset="138071.69">17791 9586 989 0,'0'0'28'0,"0"0"6"16,-4 6-34-16,1 0 0 0,3-6 0 0,-4 6 0 15,0 0 69-15,1-1 7 0,3-5 2 0,-4 6 0 16,1 3-25-16,3-9-5 0,-4 9 0 0,4-3-1 16,-3 3 1-16,3-9 0 0,0 6 0 0,0 5 0 15,3-5-12-15,-3 3-3 0,0 0 0 0,4 0 0 0,-4 2-10 0,3 1-3 0,-3 6 0 0,4-3 0 16,-1 2-12-16,-3 1-8 0,0-6 8 0,4 2-8 16,-4 4 0-16,0-6 9 0,0 2-9 0,0 4 0 15,0 0 17-15,-4-1-3 0,4 1-1 16,-3-3 0-16,-1 2-1 0,1-5 0 0,-4 0 0 0,3 0 0 15,-3 2 6-15,0 4 1 0,4-6 0 16,-4 5 0-16,3 4-3 0,-3-9 0 16,0 8 0-16,0-5 0 0,3 0-16 15,-3 2 10-15,4-5-10 0,-1 3 8 0,4-4-8 0,-3 1 0 0,3 0 0 0,0-6 0 16,3 3 0-16,-3-1 0 0,0-8 0 0,0 0-11 16,0 6-2-16,0-6-1 0,0 0 0 0,0 0 0 15,0 0 14-15,7 0 0 0,-3 0 0 0,3-3 0 16,-4-5-41-16,1 2-6 0,3 0-1 15</inkml:trace>
  <inkml:trace contextRef="#ctx0" brushRef="#br0" timeOffset="138945.031">17942 9998 957 0,'0'0'40'0,"0"0"-32"15,0 0 70-15,0 0 14 0,0 0 2 0,0 0 1 16,0 0-19-16,0 0-3 0,0 0-1 0,0 0 0 16,0 0-12-16,0 0-4 0,0 0 0 0,0 0 0 15,0 0-15-15,0 0-3 0,0 0-1 0,0 0 0 16,0 0-21-16,0 0-4 0,0 0 0 0,0 0-1 15,0 0-11-15,0 0 0 0,7 0 0 0,0 3 0 16,0 0 0-16,0-1 0 0,1 1 0 0,-1 6 0 16,-4-9 0-16,4 0 0 0,-7 0 0 0,7 0 0 15,-3-3 0-15,3 6 0 0,0-3 0 0,0 0 0 16,0 0 0-16,-7 0 0 0,4-3 9 0,3 3-9 16,0-6 18-16,-4 3-1 0,4-2 0 0,0 2 0 15,-3-3-5-15,-1 0-2 0,4-6 0 0,-3 0 0 16,-1 4-10-16,5-1 8 0,-5 0-8 0,1 0 8 15,-4 6-8-15,3-9 0 0,-3 7 0 0,0-1 0 16,4 0-9-16,-4 0-4 0,0 0-1 0,3 0 0 16,-3 3-8-16,0 3-2 0,-3-9 0 0,3 9 0 15,0 0-7-15,0 0-1 0,0 0-1 0,0 0 0 16,0 0 6-16,0 0 2 0,0 0 0 0,-4 3 0 0,-3 3 7 16,4-3 2-16,3-3 0 0,-8 6 0 0,1-3 16 0,4 0 0 15,3-3 0-15,-7 3 0 0,0 0 0 0,0 3 0 16,3 0 0-16,1-1 9 0,-4 7-9 0,3-9 0 0,1 3 0 15,-1 0 0-15,0 0 0 16,1 0 0-16,-1-1 0 0,1 7 0 0,-1 0 0 0,1-6 0 16,-1 0 0-16,1 3 0 15,-1-1 0-15,4 1 0 0,-3-3 0 0,-1 6 0 0,1-6 0 0,-1 0 0 0,1 0 0 16,-1 5 0-16,1-2 0 0,-1 3 0 0,0-6 0 16,-3 5 0-16,4 1 0 0,-1-3 0 0,1 0 0 0,-1 6 0 15,1-4 9-15,3-5 0 0,-4 6 0 0,4-6 0 16,0 3-1-16,0 2 0 0,4-5 0 0,-1 6 0 15,1-6 4-15,-1 0 0 0,1 3 0 0,3 2 0 16,0-5 0-16,0 3 1 0,0 0 0 0,4-3 0 16,-4 0-5-16,3 5 0 0,-3-8-8 0,0 3 12 15,4-3-12-15,-4 0 9 0,0 0-9 0,0 0 8 16,0-3-8-16,0 3 10 0,0 0-10 0,0-3 10 16,1 3-10-16,-1-3 0 0,0 0 0 0,0 0 8 15,3-3-29-15,-3 3-7 0,0-3 0 0,4 0-1 16,-4 0-49-16,0 3-10 0,4-3-1 0</inkml:trace>
  <inkml:trace contextRef="#ctx0" brushRef="#br0" timeOffset="-150268.922">3655 11406 1354 0,'-4'-12'38'0,"4"3"10"16,-3-3-39-16,-1 4-9 0,1 2 0 0,-4-3 0 15,3 9 71-15,4-6 12 0,-3 0 2 0,3 6 1 16,-7-6-44-16,-1 6-9 0,1 0-1 0,-3 6-1 0,3 0-12 16,-4 0-3-16,-3 0 0 0,3 0 0 0,4 3-16 0,-7 5 0 15,4 1-8-15,-4 3 8 0,-1-4-15 16,5-2 3-16,-1 0 1 0,1 5 0 0,-1-5 11 0,1 6 0 0,-1-3 0 0,4 2 0 31,3-8 0-31,-3 3 0 0,0-6 0 0,4 2 0 0,3-8 0 0,0 0 0 0,0 0 0 0,-7 9 0 16,7-9 0-1,-4 6 0-15,4-6 0 0,-10 0 0 0,10 0 0 0,-7 6 0 0,3 0 0 0,-3 0 0 16,3 0 12-16,1 2 5 0,3-2 1 0,-4 0 0 16,4-6-29-16,0 0-5 0,0 0-2 0,-3 6 0 15,3-6 32-15,0 12 6 0,-4-6 2 16,1 6 0-16,3-7-22 0,0 7 0 0,-4 0 0 15,4 3 0-15,-3 2-13 0,-1-11-7 16,4 6-2-16,-3 3 0 0,3-4 22 16,0 1 0-16,-4-6 0 0,4 3 0 0,0 3 13 0,4-4 7 0,-4 1 2 0,3 3 0 15,-3 0-35-15,0-3-7 0,0-1-2 0,0 4 0 16,4 3 22-16,-1-3 0 0,1-4 0 0,-1 1 0 16,4-3 0-16,0 0 0 0,1-3 0 0,2 3 0 15,1-3 25-15,-1-3 10 0,1-3 1 0,-1 3 1 16,-3 0-28-16,4 0-9 0,3 3 0 0,-3-3 0 15,3 0 10-15,0-3-10 0,-3 3 8 0,6-6-8 16,-3 3 13-16,-3 0-2 0,-1-3-1 0,1 3 0 16,3-3-2-16,-3 0-8 0,-1-5 12 0,1-1-4 15,0 6-8-15,3-3 0 0,0 3 0 0,-4 0 8 16,1-2-8-16,-4-1 0 0,4 3 9 0,-4-9-9 16,7 4 0-16,-4-7 0 0,1 6 0 0,-1-8 0 15,5 2 0-15,-1 3 0 0,-4 0 0 0,1-5 0 0,-4 2 0 16,0-5 0-16,7 2 0 0,-3-8 0 0,-4 5 0 15,0-8 0-15,0-3 0 0,-4 2 0 0,1 4 0 16,-1 5 0-16,-3-2 0 0,0 5 0 0,0 1 0 16,-7 5 0-16,0-3 0 0,0 4 0 0,0 2 0 15,-3 0 0-15,-1 0 0 0,0 7 0 16,1-7 0-16,-4 6 0 0,-4-3 0 0,0 6 0 16,4 3 0-16,-3 3 0 0,-1 3 0 0,4 0 0 0,3 0 10 0,1-6 1 0,-1 9 0 15,-3-9 0-15,7 0-11 0,0 5-11 0,7-5 3 16,0 0 0-16,-7-5-3 0,0 5 0 0,3-6 0 0,4 6 0 15,0 0-5-15,0 11 0 0,0 7-1 0,0 0 0 16,0-6-48 0,4 2-10-16,-1-2-1 0</inkml:trace>
  <inkml:trace contextRef="#ctx0" brushRef="#br0" timeOffset="-149727.062">3577 11714 925 0,'0'0'26'0,"0"0"6"0,-3 6-32 0,-1 0 0 0,1 0 0 0,3-6 0 15,0 0 68-15,0 0 8 0,0 0 0 0,0 0 1 16,0 0-3-16,0 0-1 0,0 0 0 0,-7 3 0 15,7-3-26-15,0 0-6 0,0 0-1 0,0 0 0 16,0 0-7-16,0 0-1 0,0 0-1 0,0 0 0 16,0 0-13-16,0 0-2 0,0 0-1 0,0 0 0 15,0 0-15-15,0 0 0 0,3 9-12 0,-3-3 12 16,7 6-9-16,0-4 9 0,0-8 0 0,0 6-9 16,4 6 9-16,-4-6 0 0,4 6 0 0,-1-4 0 15,4 1 0-15,-3 6 9 0,-1-9-9 0,-3 9 0 16,4-7 8-16,0 4-8 0,-1-3 0 0,1 9 0 0,-1-13 0 0,-3 10 0 15,0 6 0-15,0-1 0 0,1-5 0 16,2 3 0-16,-3-7 0 0,0 1 0 16,0-6 0-16,-3 0 0 0,-1 0 0 0,1 0 0 15,-4 0 0-15,0-6 0 0,7 5 0 0,-4 1 0 16,1-3-67-16,-4-3-13 0,4 6-4 0</inkml:trace>
  <inkml:trace contextRef="#ctx0" brushRef="#br0" timeOffset="-141964.658">3979 11603 596 0,'-3'-12'25'15,"-4"12"-25"1,7 0 80-16,0 0 10 0,0 0 2 0,0 0 1 15,0 0 7-15,0 0 2 0,0 0 0 0,0 0 0 16,0 0-84-16,-7 0-18 0,3 6 0 0,1 0 0 16,-1 6 17-16,4-7 7 0,0 1 2 0,0 3 0 0,4-3 4 15,-4 0 1-15,0-6 0 0,0 6 0 0,3 6-1 0,1-7 0 0,-4 1 0 0,3 0 0 16,1 0-17-16,-1-3-3 0,1 3-1 0,-4-6 0 16,0 0-9-16,3 3 8 0,-3-3-8 0,4 3 8 15,-1 3 19-15,1-1 3 0,-1 1 1 0,1 0 0 31,-4-6-47-31,0 0-8 0,0 0-3 0,0 0 0 0,3 0 27 0,1 6 0 0,-4-3 0 0,4 3 0 16,-4-6 0-16,0 0 0 0,0 0 8 0,0 0-8 16,0 0 8-16,0 6-8 0,7 3 8 0,-7-9-8 15,0 0 10-15,0 0-2 0,0 0-8 0,0 0 12 16,0 6 1-16,3 2 0 0,-3-2 0 0,4 0 0 16,-1-6-1-16,1 6-1 0,-1-3 0 0,1 0 0 15,-1 6-2-15,1-6 0 0,-1 3 0 0,-3-4 0 16,4 1-1-16,-4-3-8 0,0 0 12 0,3 6-4 15,4-3-8-15,-3 3 0 0,3 0 9 0,0 0-9 16,-3-6 8-16,3 6-8 0,0-3 10 0,-4 0-10 16,4-3 12-16,4 3-4 0,-4-3-8 0,4 2 12 15,3-2-12-15,-4 0 0 0,-3 0 8 0,0 0-8 16,4 0 0-16,0 0 0 0,-1 0 8 0,1 0-8 16,-1-2 0-16,1 2 0 0,-1-3 8 0,1 3-8 15,3-3 0-15,-7 0 8 0,4-3-8 0,-8 0 0 16,1 6 15-16,-1-6-3 0,1-3-1 0,-4 0 0 15,3 4-11-15,-3-1 0 0,0-3 0 0,-3 3 0 16,3 0 53-16,0 0 9 0,-4-6 2 0,-3 7 0 0,7-7-64 0,-7 0-12 16,0 3-2-16,0-3-1 0,0-2 4 0,-4 2 1 15,4 0 0-15,0 1 0 16,0-1-30-16,0 6-7 0,4 0-1 0,-4-6 0 16,3 6-97-16,1 0-20 0,-1-2-4 0</inkml:trace>
  <inkml:trace contextRef="#ctx0" brushRef="#br0" timeOffset="-141276.422">4572 11726 988 0,'-7'-6'41'15,"3"6"-33"1,1-6 41-16,-1-5 8 0,-3 5 2 0,4 0 0 15,-1 3 4-15,-3-3 1 0,4 0 0 0,-1 3 0 16,-3 0-28-16,4 3-6 0,-8 0-1 0,4 3 0 16,0 0-29-16,3 0 0 0,1 0 0 0,-4 3 0 15,0 0 0-15,0 0 0 0,0 3 12 0,0 2-3 0,-1-5-9 0,1 0-12 0,0 3 2 16,0 0 1-16,7 3 9 0,-7-4 12 0,0 4-2 0,4-6-1 16,-1 3-9-16,1 3 0 0,-1-4 0 0,4 1 0 15,0 3 0-15,0 0 0 0,-7-3 0 0,14-1 0 16,-7-2 45-16,0 0 7 0,0-6 2 0,4 6 0 15,-1 3-36-15,1-3-7 0,3 0-2 0,-4-1 0 16,4-2-9-16,-3-3 0 0,3 3 0 0,3-3 0 16,1 0 0-16,-4-3 0 0,0 3 0 0,4-3 0 15,-4 3 0-15,3-5 0 0,1-1 0 16,0-967 0-16,-1 1928 0 0,-3-961 0 0,4-6 0 0,-8 4 0 16,4-4 0-16,-3 6 0 0,3-6 0 0,0 6 0 15,-3 0 0-15,-1 4 0 0,1-4 0 0,-1 3 0 16,-3-3 0-16,0 6 0 0,4-3 0 0,-4 3 0 15,0 0 0-15,0 0 0 0,0 0 0 0,0 0 0 16,0 0 0-16,0 0-16 0,0 0 3 0,0 0 0 16,0 0 13-16,0 0-11 0,0 0 11 0,0 0-10 15,-4 9 10-15,4-9-8 0,-3 6 8 0,3-1-8 16,0-5 24-16,0 6 4 0,0-6 2 0,3 12 0 16,1-6-36-16,3-6-7 0,-4 6-2 0,1 0 0 15,3-3 23-15,-7-3 0 0,3 6 0 0,1-1 0 16,3-2 0-16,-4 0 0 0,-3-3 0 0,4 6 0 15,0 0 0-15,6 0 0 0,-6 6 8 0,-1-6-8 16,4-1-32-16,-3-2-11 0,-1 0-2 0</inkml:trace>
  <inkml:trace contextRef="#ctx0" brushRef="#br0" timeOffset="-140720.191">4710 11747 1178 0,'0'0'24'0,"0"0"6"0,0 0-30 0,0 0 0 0,0 0 0 0,0 0 0 16,0 0 91-16,0 0 12 0,0 0 2 0,0 0 1 15,0 0-74-15,0 0-16 0,0 9-2 0,-4-1-1 16,4-8-13-16,0 6-18 0,0 0 4 0,0 6 1 15,4-6 51-15,-4 3 10 0,0 0 3 0,0-1 0 16,0-2-31-16,0 0-5 0,0-6-2 0,0 6 0 16,0-6-13-16,0 0 0 0,0 0 0 0,0 0 0 15,0 12 0-15,0-12 0 0,0 0 0 0,0 0 0 16,0 0 48-16,0 0 6 0,0 0 2 0,0 0 0 16,0 0-39-16,0 0-7 0,0 0-2 0,0 0 0 15,0 0 3-15,0 0 0 0,0 0 0 0,0 0 0 16,3-6-11-16,1 0-16 0,-4 0 4 0,0-6 1 15,3 6 21-15,-3-2 4 0,0-1 1 0,0 3 0 16,0 3-24-16,0 3-5 0,0 0-1 0,0 0 0 16,0 0 15-16,0-6 0 0,4 0 0 0,-4 6 0 15,3-6 0-15,1 6 0 0,3-6 0 0,-4 4 0 0,4 2 0 0,0 2 0 16,-3 4 0-16,7-6 0 0,-4 0 0 0,0 0 0 0,0 0 0 0,-4 0 0 16,4 6 0-16,0-6 0 15,0 6 0-15,-3-6 0 0,3 6 0 0,0-3 0 0,4 3 0 16,-8 3 0-16,4-3 0 0,0-4 0 0,0 7 0 0,-7 0 0 31,4-3-54-31,-1 6-8 0,-3-6-2 0,4 5 0 0,-4 1 52 0,0-3 12 0,0 9 0 0,3-10 0 16,-3 1 0-16,0 0 0 0,0 3 0 0,0-6 0 15,0-6 0-15,0 0 0 0,0 0 0 16,0 0 0-16,0 0-105 16,4-3-19-16,3-9-3 0</inkml:trace>
  <inkml:trace contextRef="#ctx0" brushRef="#br0" timeOffset="-140120.345">5098 11812 1147 0,'-4'-9'48'15,"1"-3"-38"1,3 3 83-16,-4 3 17 0,1-6 3 0,-1 7 1 16,0-7-38-16,1 6-8 0,-1 3-2 0,4 3 0 15,-3-3-33-15,-4 0-6 0,0 0-2 0,7 3 0 16,-7 0-41-16,7 0-9 0,-4 3-2 0,-3 3 0 0,0 3 27 0,0 0 12 0,-4-3 0 16,4 8-1-16,0-2-11 0,0 6-16 0,4-1 4 0,-4 4 1 15,7-1 11 1,-4-2 0-16,4 6 0 0,0-10 0 0,0 1 0 0,0 0 0 0,4-4 0 15,-1 1 0-15,1-6 0 0,-1 6 0 0,4-6 0 16,0 0 0-16,0-6 0 0,4 0 0 0,0 0 0 0,-4 0 0 16,0-6 28-16,3 3 7 0,1 0 1 0,-1-6 1 15,1 3-8-15,0-3-1 0,-1-2-1 0,1-7 0 16,-1 6-27-16,-3-3 0 0,8 4 0 0,-5-13 0 16,-3 7 0-16,0-4 0 0,4 0 0 0,-1-2 0 15,1 5 56-15,-4-8 7 0,0 2 1 0,-3 1 0 16,3-1-52-16,-4-2-12 0,1-1 0 0,-1-8 0 15,1 0 0-15,-4-3 0 0,0-12 0 0,0 11 0 16,-4 4 0-16,1 0 0 0,-4 14 0 16,3-8 0-16,-3 8-12 0,-3 4-6 0,-1-1-1 0,0 3 0 15,4 3-21-15,-3 1-4 16,3 5 0-16,7 6-1 0,-4 12 19 0,-3 5 4 0,4 7 1 0,-1 8 0 16,4-5-18-16,-3 8-3 0,-5-3-1 15,5 1 0-15,3 2 43 0,0 0 17 0,0 3-1 0,3-5 0 16,5 8-25-16,-8-9-6 0,7 3-1 0,-4-2 0 15,1-1 16-15,3-3 0 0,-7-2 0 0,7 2 0 16,0-5 0-16,0 2 0 0,0 4 0 0,3-13 0 16,1 4 0-16,0 2 0 0,-1-11 0 0,1 0 0 15,-4 3 0-15,3-7 0 0,5 1 0 0</inkml:trace>
  <inkml:trace contextRef="#ctx0" brushRef="#br0" timeOffset="-139543.947">6167 11653 850 0,'0'14'17'0,"0"-2"6"0,0 3-23 15,3 0 0-15,-3-4 0 0,0 1 0 0,0 0 106 0,0 0 17 0,4-6 3 0,-1 2 1 16,1 4-46-16,-1 0-9 0,1 6-1 0,-1-4-1 16,1 4-17-16,-1-6-3 0,1-1-1 0,3 4 0 15,-4 9-21-15,-3-4-4 0,4 10 0 0,-1-10-1 16,-3 7-13-16,-3-7-2 0,3 4-8 0,-4-7 12 16,1-2-12-16,-4 3 0 0,3-4 0 0,-3-2-10 15,0 6-18-15,0-6-3 16,-3 2-1-16,6-2 0 0,-7-3-24 15,1-3-4-15,-1-3-2 0</inkml:trace>
  <inkml:trace contextRef="#ctx0" brushRef="#br0" timeOffset="-139277.628">6057 11344 1355 0,'-14'21'28'0,"7"-13"8"0,7 1-36 16,0-9 0-16,0 6 0 0,0-6 0 0,0 0 0 0,0 0 0 0,0 0 0 0,0 6 0 15,7-6 0-15,0 0 0 0,4 0 0 0</inkml:trace>
  <inkml:trace contextRef="#ctx0" brushRef="#br0" timeOffset="-138944.166">6615 11688 1470 0,'0'0'62'16,"0"0"-50"-1,0 0 14-15,0 0 2 0,0 0 1 0,0 0 0 16,0 0 28-16,0 0 6 0,0 0 1 0,0 0 0 16,0 0-14-16,0 0-2 0,-4 9-1 0,1 3 0 15,3-7-47-15,0 1 0 0,0 0-10 0,0 3 2 16,3 0-1-16,1 3 0 0,-1 2 0 0,1-2 0 16,-1 9-17-16,-3-7-3 0,4 7-1 0,-4 0 0 15,3-1-125-15,-3 1-25 0,0-4-4 0</inkml:trace>
  <inkml:trace contextRef="#ctx0" brushRef="#br0" timeOffset="-138363.875">7048 11776 1364 0,'0'0'28'0,"0"0"7"0,0 0-35 0,-7-6 0 0,7 6 0 0,-7 0 0 16,7 0 95-16,-3 0 12 0,-8 6 2 0,4-6 1 15,0 0-50-15,0 6-9 0,0-6-3 0,0 0 0 16,0 0-31-16,-4 6-6 0,4-6-2 0,-3 0 0 15,3 0-9-15,3 6 0 0,1-3 0 0,-4 9 0 16,3-4-11-16,1 7 11 0,3-3-8 0,-4 5 8 16,4-2 0-16,-4-3-8 0,4 6 8 0,0-7 0 15,0 4 0-15,0 0 0 0,0-1 0 0,0-2-8 16,4-6 8-16,-4 6-8 0,0-12 8 0,0 6-8 16,4 0 8-16,-1-1 0 0,1 4 0 0,-4-9-8 15,0 0 8-15,0 0-10 0,10-9 10 0,-3 4-10 0,4-1 10 0,-4-9-13 16,0 6 5-16,3-3 8 0,-2-2-16 0,-1-4 4 15,3 3 0-15,-3 1 1 0,0-7 11 0,4 3-13 0,-8 1 5 16,4 5 8-16,-3-6 0 0,3 10 0 0,-3-7 0 16,-1 12 0-16,-3-3 0 0,0 6 0 0,0 0 0 15,0 0 0-15,0 0 0 0,0 0 0 0,0-6 0 16,0 6 0-16,0 0-13 0,0 0 5 16,0 0 8-16,0 0-13 0,4 6 5 15,-1 3 8-15,1 9-13 0,-4-4 5 0,3 1 17 0,1 3 4 0,-1-7 1 0,1 7 0 16,-1 3-14-16,-3-10 0 0,4 7 0 0,-1 3 0 15,1-10 21-15,-1-2 2 0,1 0 0 0,-1 3 0 16,1-3-15-16,0 2-8 0,-1-5 8 0,1 0-8 16,-1 0-17-16,-3-6-8 0,7 3-2 0,-7-3 0 15,7-9-132-15,7 3-26 0</inkml:trace>
  <inkml:trace contextRef="#ctx0" brushRef="#br0" timeOffset="-137901.968">7387 11823 1463 0,'0'0'41'0,"0"0"10"15,0 0-41-15,0 0-10 0,0 0 0 0,0 9 0 0,0-9 58 0,0 0 10 0,0 6 1 0,0-6 1 16,0 0-22-16,0 0-4 0,0 0 0 0,0 0-1 16,0 0-11-16,0 0-1 0,0 0-1 0,0 0 0 15,0-6-8-15,-3-6-2 0,3 4 0 0,-4-1 0 16,1-3-20-16,3 9 0 0,-4-3 0 0,1 0 0 16,-1 0-32-1,-3-2 0-15,3 5-1 0,-3-6 0 0,4 6-5 0,-4 3-1 0,-4-3 0 16,4 6 0-16,-3-3 39 0,2 3 0 0,-2 6 0 0,-1-4 0 15,1 7-59-15,-1-6-4 0,4 6-1 0,0 6 0 16,0 2 52-16,3-2 12 0,-3 5 0 0,4-2 0 16,-1-1 48-16,4-5 13 0,-3 3 3 15,-1-4 0-15,4-2-50 0,0 6-14 0,4-3 0 0,-4-4 8 16,3 1 20-16,4-3 5 0,-3-3 1 0,7 0 0 16,-4-3-5-16,3 0-1 0,1-3 0 0,3 0 0 15,-4 0 22-15,5 0 4 0,-1 2 1 0,0-2 0 16,0 0-40-16,0 0-15 0,0-2 11 0,0 2-11 15,0-6 0-15,-3 3 0 0,3-3-13 0,0 3 4 16,-3-6-143-16,3-3-29 0,-7 3-6 0</inkml:trace>
  <inkml:trace contextRef="#ctx0" brushRef="#br0" timeOffset="-137289.747">7564 11309 1295 0,'0'0'36'0,"0"0"9"0,-8-3-36 0,8 3-9 0,0 0 0 0,0 0 0 15,0 0 57-15,0 0 10 0,-3 6 1 0,-4 0 1 16,3 2-21-16,1 4-5 0,-1 0-1 0,1 3 0 15,3 5-2-15,0 1 0 0,0 8 0 0,0-2 0 16,0-1 5-16,0-5 1 0,0 5 0 0,3-5 0 16,1 8-37-16,3-11-9 0,-4 2 0 0,1 4 0 15,3-1 0-15,0-2 0 0,4 2 0 0,-4 1 0 16,0 0 31-16,0-4 4 0,0 4 1 0,-4-7 0 16,4 4-58-16,-3 2-11 0,0-2-3 0,-1 2 0 15,1-2 62-15,-1 3 12 0,4-7 2 0,-7-5 1 16,4 0-31-16,-4-12-10 0,0 0 0 0,0 0 0 15,0 0 8-15,0 0-8 0,0 0 0 0,0 0 0 16,0 0 0-16,-4-6 0 0,4-6 0 0,-3 6 0 16,-1-6 0-16,1-5-9 0,-1-1 9 0,1 3 0 15,-1 4 0-15,0-10 0 0,4 3 0 0,-3 1 0 16,-1 5 0-16,4 0 0 0,-3 4 0 0,3-1 0 16,0-3 0-16,0 9 0 0,0-9 0 0,0 6 0 15,0 6 0-15,0 0 0 0,0 0 0 0,0 0 0 16,3 0-8-16,-3-8 8 0,4 5-8 0,-1-6 8 15,-3 9-33-15,0 0-2 0,4 0 0 0,3 0 0 16,-3 6 35-16,3-6 0 0,-4 0 0 0,8 3 0 0,-8 0 0 0,8-1 0 16,-1 4 0-16,-2 0 0 0,2 0 0 0,1 3 0 15,-1-3 0-15,1 6 0 0,-1-1 0 0,1 7 0 0,0-6 0 16,-4 2 0-16,7-2 0 0,-7 0 0 0,0 0 0 0,0-1 0 16,0-2 0-16,-4 0 0 0,5 0 0 0,-5 3 0 15,1 5 20-15,-1-11 10 0,4 3 2 0,-3 0 1 16,-1-6-33-16,-3-3 0 0,4 3 0 0,-4-3 0 15,7 3-26-15,-7-3-12 16,3 3-2-16</inkml:trace>
  <inkml:trace contextRef="#ctx0" brushRef="#br0" timeOffset="-136666.298">7945 11797 1234 0,'0'-6'25'0,"-4"3"7"15,4 3-32-15,0 0 0 0,0 0 0 0,0 0 0 16,0 0 80-16,0 0 8 0,0 0 3 0,0 0 0 15,0 0-11-15,0 0-3 0,0 0 0 0,0 0 0 16,0 0-24-16,0 0-5 0,0 0 0 0,-3 6-1 0,3-6-14 16,0 9-2-16,0-9-1 0,3 6 0 0,-3-1-6 15,4 4 0-15,3 0-1 0,-4-3 0 0,1 0-6 0,3 3-1 0,0-6 0 16,-4 0 0-16,4-3-4 0,0 2 0 0,4-2-1 0,-4-2 0 16,4 2-11-16,-1-3 12 0,-3 0-12 0,0 0 12 15,0-3-12-15,4 0 0 0,-4 0 0 0,0-3 8 16,0 6-8-16,0-3 0 0,0 4 0 15,-3-4 0-15,-1 3 0 0,-3 3-11 0,0 0 3 0,0 0 0 16,0 0-5-16,0 0-1 0,0 0 0 0,0 0 0 16,0 0-38-16,-3-9-8 15,-1 3-2-15,1 0 0 0,-1 0 45 0,-3 0 9 0,4 0 8 0,-4 4-12 16,-1-1-20-16,1 0-5 0,0-3-1 16,0 6 0-16,0 0 2 0,0-3 0 0,-7 0 0 0,7 3 0 15,-4-3 21-15,4 3 5 0,-3 0 1 0,3 3 0 16,0 0 9-16,0 6-12 0,3-3 12 0,-3 8-12 15,4-2 12-15,-4-3 0 0,3 8 0 0,0 1 0 16,4-6 8-16,-3 3 4 0,3-1 1 0,3 1 0 16,-3 3 7-16,0-10 2 0,4 1 0 0,-4 0 0 15,4 3-1-15,3 0 0 0,-4-7 0 0,4 7 0 16,0-6 2-16,4 0 0 0,-4 3 0 0,3-3 0 16,1 0-5-16,3-4-1 0,0 7 0 0,-7-9 0 15,7 6-17-15,-3-6 0 0,3 0 8 0,0 0-8 16,0 0 0-16,0-6 0 0,1 0 0 0,-1 1 0 15,0-4-211-15,3-6-36 0</inkml:trace>
  <inkml:trace contextRef="#ctx0" brushRef="#br0" timeOffset="-136307.548">8280 11356 1482 0,'-7'-6'31'0,"0"-6"6"0,3 0-29 0,1 7-8 0,3-4 0 0,-4 0 0 16,0 3 73-16,4 3 14 0,-3-9 2 0,3 6 1 15,-4 1-72-15,4 5-18 0,0-6 0 0,0 6 0 16,0 0 36-16,0 0 4 0,0 0 1 0,0 0 0 16,0 0-14-16,0 11-3 0,4 1-1 0,-1 6 0 15,-3 0-23-15,4 8 0 0,0-5 0 0,-4 8 0 16,3 6 0-16,-3-2 0 0,4 5 0 0,-4 3 0 15,3-3 42-15,1 3 4 0,3-2 1 0,-7-7 0 16,3 0-31-16,1-2-7 0,-1-1-1 0,-3-3 0 16,4 4-8-16,-1-4 0 0,-3 10 0 0,4-10 8 0,-1 3-8 0,1-8 0 15,-4 0 9-15,3-1-9 16,-3-8 0-16,4 3 8 0,-4-4-8 0,3-2 0 16,-3 0 0-16,0-9 0 0,0 0 0 0,0 0-12 15,0 0-36-15,4-6-7 0,3-3-1 0,-3 1-1 16,-4-4-108-16,0-3-22 0,0 3-4 0</inkml:trace>
  <inkml:trace contextRef="#ctx0" brushRef="#br0" timeOffset="-136033.93">8206 11682 1337 0,'0'0'56'15,"0"0"-44"-15,0 0 92 0,-7-3 20 0,3 0 3 0,4 3 1 16,0 0-27-16,0 0-5 0,0 0 0 0,0 0-1 16,0 0-50-16,0 0-9 0,0 0-3 0,0 0 0 15,0 0-33-15,4-3 0 0,-1-5 0 0,4 8 0 16,4-6 0-16,-1 6 0 0,1 6 0 0,3-4 0 16,0 1 0-16,0 0 0 0,0 0 0 0,4 0 0 15,0 0 17-15,-1-3-3 0,1 3-1 0,0 0 0 16,-4 0-45-16,0 3-10 0,3-3-2 0,-2 0 0 15,-5 3-126-15,4-12-26 16,0 3-4-16</inkml:trace>
  <inkml:trace contextRef="#ctx0" brushRef="#br0" timeOffset="-135554.646">8569 11770 1474 0,'0'0'31'0,"0"0"6"15,0 0-29-15,0 0-8 0,0 0 0 0,0 6 0 0,0 6 68 0,0-9 12 0,0 9 2 0,0-6 1 16,0-6-19-16,0 0-3 0,7 0-1 0,-3 3 0 16,3-3-26-16,-4 2-6 0,4 1 0 0,-3 0-1 15,3-3-12-15,-4 0-3 0,4 0 0 0,0 0 0 16,0 0-12-16,-3 0 11 0,0 0-11 0,3 0 10 31,0 0-33-31,0 0-6 0,0 0-2 0,0 0 0 0,0-3 31 0,0-2 0 0,0-1 0 0,0-6 0 16,-3 6-26-16,-1-6 1 0,1 6 0 0,-1-5 0 15,1-1-11-15,-4 3-3 0,0 0 0 0,0 0 0 16,0 3-20-16,-4-5-4 0,1 2-1 16,-4 3 0-16,0 0 0 0,-4 0 0 15,0 0 0-15,1 3 0 0,-1 1 52 0,-3 4 12 0,3 1 0 0,1 3 0 16,-4 0-20-16,3 0 0 0,-3 3-1 0,3 3 0 15,4 5 67-15,-3-2 14 0,3 8 2 0,0 1 1 16,0-3 9-16,3 2 3 0,1-5 0 0,-1 2 0 16,4 4-22-16,0-4-4 0,0 1-1 0,4 0 0 15,3-4-18-15,-4 4-4 0,4-7-1 0,4 1 0 16,-4-3-3-16,7 0-1 0,-3-3 0 0,6-1 0 16,-3-2-4-16,0 3-1 0,4-3 0 0,-4 6 0 15,4-12-16-15,-4 3 0 0,4 0 0 0,-1-1 0 16,1 1-127-16,0-3-29 0,-1 0-5 0</inkml:trace>
  <inkml:trace contextRef="#ctx0" brushRef="#br0" timeOffset="-134352.912">9447 11844 608 0,'0'0'12'0,"0"0"4"0,0 0-16 16,0 0 0-16,0 0 0 0,0 0 0 0,0 0 105 0,0 0 19 15,0 0 3-15,0 0 1 0,0 0-72 0,0 0-13 0,0 0-3 0,0 0-1 16,0 0-11-16,0 0-3 0,-7 0 0 0,7 0 0 15,0 0 49-15,0 0 10 0,0 0 1 0,0 0 1 16,0 0-35-16,0 0-7 0,0 0-2 0,0 0 0 16,0 0-42-16,0 0-19 0,0 0 2 0,0 0 0 15,0 6 27-15,0 0 6 0,0 2 0 0,0 4 1 16,0-3-17-16,0 6 0 0,0-4 0 0,0-2 0 16,0 3 0-16,0 3 0 0,0-1 0 15,0-2 0-15,4-3 0 0,-4 6 0 0,3-6 0 0,1 2 0 16,-1-5 0-16,1 6 0 0,3-6 0 0,-3 0 0 15,3-3 55-15,0 0 7 0,-4-6 2 0,4 3 0 16,0-3-52-16,4 3-12 0,-4 3 0 0,0-6 0 16,4 0 47-16,-4-6 6 0,0-3 2 0,0 0 0 15,3 1-37-15,-3-4-7 0,4 3-2 0,0-5 0 16,-1-1 23-16,-3 3 4 0,4 3 0 0,-4-5 1 16,3-1-24-16,-3 1-5 0,1-4 0 0,-1 3-8 15,0 4 8-15,0-1-8 0,0 0 0 0,-4 1 0 16,1-1 0-16,-4 0 0 0,3 3 0 0,-3-8-9 15,0 8 9-15,0 3 0 0,0-3 0 0,-3 4 0 16,-1 2 0-16,4 0-12 0,-3 0 2 0,-4 6 0 16,3-6-34-16,-3 6-6 0,4-3-2 0,-4 3 0 15,7 0-45-15,0 0-10 0,0 0-1 0,0 0-1 16,0 0-61-16,0 0-12 0</inkml:trace>
  <inkml:trace contextRef="#ctx0" brushRef="#br0" timeOffset="-133814.106">9811 11856 1986 0,'-7'-3'41'0,"7"3"11"0,0 0-42 0,-4-3-10 0,4 3 0 0,0 0 0 15,0 0 25-15,0 0 3 0,0 0 1 0,0 0 0 16,0 0-29-16,-7 6 0 0,7-1-13 0,-3 1 4 16,3 3 9-16,0-3 8 0,0 0-8 0,0 6 11 15,3-6-11-15,-3-6 0 0,0 5 0 0,0-5 0 16,0 0 0-16,0 0 0 0,0 0 0 0,0 0 0 16,0 0 0-16,0 0 0 0,0 0 9 0,0 0-9 15,0 0 16-15,0 0-2 0,0 0 0 0,4-5 0 16,-1-1-2-16,1-6-1 0,-1 6 0 0,1-3 0 15,-1 0-3-15,1 1-8 0,-1-4 12 0,1 6-4 16,-1-9-8-16,-3 6 12 0,4-2-12 0,-1-4 12 16,-3 3-12-16,4 6 10 0,3-8-10 0,-3-1 10 15,-1 3-10-15,1 3 0 0,-1-2 9 0,1-4-9 16,-1 6 11-16,1 3-3 0,-1-3 0 0,1 4 0 16,-4 5-8-16,7 0 0 0,0 2 0 0,-4 4 0 15,4 0 0-15,1 0 0 0,-1 3 0 0,0 0 0 0,0 8-8 16,0-8 8-16,0 3 0 0,0 3 0 0,0-1 0 15,-4 4 0-15,5-3 0 0,-1-1 0 0,-4 7 0 0,1-6 0 16,-1 2 0-16,1 1 0 0,-4 0 0 16,0-1 0-16,3 4 0 0,-3-4 0 0,4-5 0 15,-4-6 0-15,3 0 0 0,-3 6 8 0,0-6-8 0,-3 2 0 16,3 4 0-16,0-6 0 16,0-6-21-16,0 0-7 0,0 0 0 0,0 0-1 15,0 0-30-15,0 0-5 0,0 0-2 0,0 0 0 16,0 0-98-16,0 0-20 0,0 0-4 0</inkml:trace>
  <inkml:trace contextRef="#ctx0" brushRef="#br0" timeOffset="-133285.5">10075 11744 1580 0,'0'0'67'15,"0"0"-54"1,0 0 68-16,0 0 14 0,-7 0 2 0,7 0 1 16,0 0-54-16,0 0-12 0,-3 6-1 0,3-6-1 15,0 0-10-15,0 0-1 0,0 0-1 0,0 0 0 16,0 0-29-16,10 0-5 0,-3 6-2 0,0-3 0 16,4-3 18-16,0 0 0 0,-1 0 0 0,-3-3 0 15,4-3 28-15,-1 3 8 0,1 0 3 0,-4 0 0 16,4 0-25-16,-4 0-5 0,3 3-1 0,-3 0 0 0,-3-3-8 0,3-3 0 15,-4 0 9-15,1 6-9 0,-4 0 8 0,4-6-8 0,-1-5 8 0,-3 11-8 16,0-6 0-16,0 6 0 0,-3-6 0 0,3 6 8 16,0 0-8-16,0 0 0 0,-8-3 0 0,5 0-8 15,-4 0 8-15,0-3-13 0,0 0 5 0,-4 3 8 16,4 1-12-16,0-10 12 0,-4 6-12 0,4 6 12 16,0-6-11-16,-3 6 11 0,-1 0-8 0,4 0 8 15,-3 0-33-15,2 0-2 16,1 6 0-16,0 0 0 0,0 0 47 0,0 8 8 0,4-2 3 0,-1 0 0 15,1 5-23-15,3-5 0 0,-4-3 0 0,1 6-12 16,3-3-4-16,3 2-2 0,-3-2 0 16,4-3 0-16,-1 3 18 0,1-1 0 15,3 1 0-15,-4-6 0 0,4 6 28 0,0-3 8 0,0-1 3 0,1 4 0 16,-1-6-20-16,3 3-4 0,1-3-1 0,-1-6 0 16,1 6-6-16,0 2 0 0,3-2-8 0,-4 3 12 15,4 0-12-15,-3 0 0 0,3 0 8 0,0-4-8 16,0 1-16-16,4 0-7 0,-4-6-1 0,4 3 0 15,-4-3-165-15,0-3-34 0</inkml:trace>
  <inkml:trace contextRef="#ctx0" brushRef="#br0" timeOffset="-132334.806">10816 11738 1094 0,'-7'-6'23'0,"4"3"5"16,3 3-28-16,0 0 0 0,-4-3 0 0,4 3 0 16,0 0 56-16,0 0 7 0,-3-6 1 0,3 6 0 15,0 0 0-15,0 0 0 0,0 0 0 0,0 0 0 0,0 0 0 16,0 0 0-16,0 0 0 0,0 0 0 0,-4 6-52 15,4 0-12-15,0-6 0 0,-4 9 0 16,4-3 0-16,0-6 0 0,0 9 0 0,0-3 0 16,0-6 54-16,4 8 8 0,-4-2 2 0,0-6 0 0,0 0-43 15,0 0-8-15,4 6-1 0,-4-6-1 0,3 6-3 0,-3 0-8 0,0 3 12 0,0-3-4 16,0-6-8-16,0 5 0 0,0-5 9 0,0 9-9 16,0 0-12-16,0-3-8 0,0-6 0 0,0 6-1 15,0 6 37-15,0-4 8 0,0 1 2 0,0 3 0 16,0 3-26-16,-3-4 0 0,-1 1 0 0,4 0 0 15,0 0 0-15,-4-3 0 0,4-9 0 0,0 0 0 16,0 0 0-16,0 0 0 16,0 0 0-16,0 0 0 0,0 0 0 0,0 0 12 15,0 0-2-15,-3-6 0 0,3 0 3 0,-4-3 1 0,4 3 0 0,-3-3 0 16,3 0-2-16,3-2 0 0,-3-13 0 0,4 9 0 16,-1 4-12-16,1-1 11 0,0 0-11 0,-1 3 10 15,1 1-10-15,-1-4 10 0,1 6-10 0,-1-3 10 16,1 3-10-16,-4 0 0 0,0-2-10 0,0 5 10 15,3-6 0-15,-3 3 0 0,0 0 0 0,0 0 0 16,4 0 0-16,-4 0 0 0,0-5 0 0,0 2 0 16,3 0 0-16,-3 9 0 0,4-3 0 0,-4 3 0 15,7-6 0-15,-4 0 0 0,4 3 0 0,0 0 0 16,1 0 0-16,-1 1 0 0,0 2 0 0,0 0 0 16,0 0 0-16,0 5 0 0,0 1 0 0,3 0 0 15,-2 6 0-15,2-3 0 0,1 8 0 0,-4-2 0 16,0-3-13-16,0 5 3 0,0-5 1 0,-4 3 0 15,1 0 9-15,0-1 0 0,-1 4 0 0,1-3 0 16,-4-1 0-16,0 1 12 0,0 9-2 0,0-13-1 0,0 1-9 16,0 3 0-16,0-3 0 0,0-1 0 0,0-11 0 15,0 0 0-15,0 0 0 0,0 0 0 0,0-6 0 16,-4-5 0-16,4-4 0 0,0 3 0 16,0 0-49-16,-3 1-12 0,3-7-3 0</inkml:trace>
  <inkml:trace contextRef="#ctx0" brushRef="#br0" timeOffset="-131695.81">11172 11809 850 0,'0'0'17'0,"0"0"6"0,0 0-23 0,4-3 0 0,-4 3 0 0,0 0 0 15,0 0 56-15,0 0 6 0,7 0 2 0,-7 0 0 16,0 0 0-16,0 0 0 0,0 0 0 0,0 0 0 16,0 0 51-16,0 0 10 0,0 0 3 0,0 0 0 15,0 0-53-15,0 0-11 0,0 0-1 0,0 0-1 16,0 0 2-16,0 0 0 0,0 0 0 0,0 0 0 16,0 0-23-16,0 0-4 0,0 0-1 0,0 0 0 15,0 0-18-15,0 0-4 0,0 0-1 0,0 0 0 16,0 0 3-16,0 0 1 0,0 0 0 0,0 0 0 15,0 0-17-15,0 0 0 0,-7 0 0 0,7 0 0 16,-7 0 0-16,-4 3 0 0,4 0 0 0,0-1 0 16,0 4 0-16,4 0 0 0,-1 6 0 0,1-6 0 0,-1 9 0 0,1-7 0 0,3 4 0 15,0-3 0-15,-4 3 0 0,4-1 0 0,0-2 0 16,0 3 0-16,0 0 0 0,4 0 0 16,-4-7 0-16,3 7 0 0,1-9 0 0,3 0 0 15,0-3 0-15,0 3 0 0,0-3 0 0,0 3 0 0,0-3 0 16,4 0 0-16,-4-6 0 0,0 3 0 0,0 0-11 0,3 3 11 15,-3 0 0-15,4-6 0 0,0 6 10 0,-1-6-2 16,1 1-8-16,-1-7 12 0,-3-6-4 16,4 6 0-16,-4-2-8 15,0 2 11-15,0 3-11 0,-3-3 12 0,-1 4-12 0,1-7 0 16,-1 3 0-16,1 0 0 0,-4 1 0 0,3-4 0 0,1 3 0 0,-4 6 0 16,0-6 0-16,0 4 0 0,-4-1 0 0,1 3 0 15,-1-3 0-15,-3 3-12 0,0 6 0 0,0-6 1 16,-4 0-5-16,1 6-2 0,-4 6 0 0,0-6 0 15,0 0 9-15,-1 6 9 0,1-6-13 0,0 3 5 16,0 6 23-16,3 0 5 0,1 3 0 0,-1-1 1 16,1 7-68-16,6 0-13 0,-3-4-4 0,4 4 0 15,-1-3 52-15,1-7 12 0,3 1 0 0,-4 0 0 16,4-6 0-16,0-3 0 0,4 6 0 0,-1 6 0 16,-3-12 0-16,4 0 0 0,-4 0 0 0,7 6 0 15,0-1-156-15,7-2-29 0,0 0-6 0</inkml:trace>
  <inkml:trace contextRef="#ctx0" brushRef="#br0" timeOffset="-131183.339">11437 11844 1337 0,'0'9'28'0,"-3"-1"6"0,3 1-34 0,0 0 0 0,-4-3 0 0,4 9 0 15,0-15 58-15,0 0 5 0,0 0 1 0,0 0 0 16,0 0 0-16,0 0 0 0,0 0 0 0,4 6 0 15,-4-6 0-15,0 5 0 0,3-2 0 0,1 0 0 16,-4 6-52-16,3-3-12 0,1 6 0 0,-4 0 0 16,3-7 0-16,1 7 0 0,-4-6 0 0,3 6 0 15,1-3 0-15,-4-1 0 0,3 1 0 0,1-3 0 16,-1 6 0-16,1-6 0 0,-1 0 0 0,1 0 0 16,-1-1 34-16,-3 4 4 0,4 3 1 0,0 0 0 15,-4-12-19-15,0 0-3 0,0 0-1 0,7 0 0 16,-7 0-5-16,10 0-2 0,-6 0 0 0,3 0 0 15,3-6 37-15,-3 0 7 0,0-3 2 0,4 0 0 16,-4-2-37-16,0-4-7 0,4-3-2 0,-4 1 0 16,-4-4-9-16,4 3 0 0,-3-11 0 0,-1 8 0 0,1-2 0 15,-1 8 0-15,1-2 0 0,-1 5 0 0,-3-6 0 16,0 6-12-16,0 1 2 0,0-4 1 16,-3 9-38-16,-1-6-7 0,1 1-2 0,-1-1 0 15,-3 6-19-15,4 0-4 0,-4 3-1 0,7 3 0 16,0 0-115-16,0 0-23 0,0 0-5 0</inkml:trace>
  <inkml:trace contextRef="#ctx0" brushRef="#br0" timeOffset="-130237.914">11730 11820 1074 0,'0'0'30'0,"-11"0"8"0,11 0-30 0,-7 0-8 0,7 0 0 0,-7 3 0 15,7-3 52-15,-7 0 10 0,7 0 2 0,0 0 0 16,-7-3 0-16,7 3 0 0,0 0 0 0,-7 0 0 15,7 0-52-15,0 0-12 0,-7 0 0 0,7 0 0 16,0 0 54-16,0 0 8 0,0 0 2 0,0 0 0 16,0 0-52-16,0 0-12 0,0 0 0 0,0 0 0 15,-4-3 0-15,4 3 0 0,0 0 0 0,0 0 0 16,0 0 0-16,0 0 0 0,0 0 0 0,0 0 0 16,0 0 52-16,0 0 8 0,0 0 2 0,0 0 0 15,0 0-26-15,0 0-6 0,-7 6-1 0,7-6 0 16,0 0-17-16,4 9-4 0,3-3-8 0,0-6 12 15,0 6-12-15,0 3 11 0,0-1-11 0,0-2 10 16,0 3-2-16,0-3 0 0,0 6 0 0,0 0 0 16,4-4-8-16,-4 4 0 0,4 6 9 0,-4-1-9 15,-4-5 10-15,4-3-2 0,0 6-8 0,-3-4 12 16,-1 4-2-16,-3-3-1 0,4 0 0 0,-4-3 0 0,0 2-9 16,3 1 0-16,-6 0 0 0,3-6 0 0,0 0 23 0,0-6 9 15,0 0 1-15,0 0 1 0,0 0-13 0,0 0-2 16,0 0-1-16,0 0 0 0,0 0-5 0,0 0-1 0,0 0 0 15,3-6 0-15,1 0 16 0,-4-6 4 16,4 0 0-16,-1 3 0 0,1-2 0 16,-4 2 0-16,3 0 0 0,1 3 0 0,-1-6-46 15,1 4-9-15,-1-4-1 0,1-3-1 0,-1 6 40 0,-3-8 8 0,7-1 1 16,-3 3 1-16,-1 4-40 0,1-7-8 0,-1 3-1 0,4-2-1 16,-3-1 25-16,3 0 0 0,0-5 0 0,-3 2 0 15,3 4 15-15,0-7 8 0,0 9 1 0,0-8 1 16,-4 5-25-16,4 4 0 0,-3-4 0 0,3 3 0 15,-3 0 0-15,-1 1 0 0,1 2 0 0,-1 6 0 16,-3 0-46-16,0-3-14 0,0 9-4 0,0 0 0 16,0 0-12-16,0 0-2 0,0 9-1 0,0-9 0 15,0 6-129-15,0-6-27 0,0 0-5 0</inkml:trace>
  <inkml:trace contextRef="#ctx0" brushRef="#br0" timeOffset="-129625.115">12016 11823 1579 0,'0'0'32'0,"0"0"10"0,-4-3-34 0,4 3-8 0,0 0 0 0,0 0 0 16,0 0 48-16,-3-6 7 0,3 6 1 0,0 0 1 15,0 0 15-15,0 0 2 0,0 0 1 0,0 0 0 16,0 0-45-16,0 0-9 0,-4-2-1 0,4 2-1 16,0 0-9-16,0 0-2 0,0 0 0 0,0 0 0 15,4 5 7-15,-4 1 1 0,0-6 0 0,3 9 0 16,4-9 0-16,-3 6 0 0,3-6 0 0,0 0 0 16,0 0-16-16,3-6 0 0,-3 6 0 0,1 0 0 15,2-6 0-15,-3 3 0 0,4 0 0 0,-1-3 0 16,-3 4 32-16,0-4 0 0,-3-3 0 0,3 3 0 15,0 3-32-15,-3-3 0 0,-1 0-8 0,1 0 8 16,-1 6-33-16,-3 0 0 0,0 0 0 0,0 0 0 16,0-6 1-16,0 1 1 0,-3-4 0 0,3 9 0 15,0 0 4-15,-4 0 1 0,4 0 0 0,-10-3 0 16,2 3 26-16,1 0-8 0,-3 0 8 0,3 0 0 16,-4 0 0-16,4 0 0 0,0 3 0 0,-3-3 0 15,2 0 32-15,1-3 6 0,4 3 1 0,-4-3 0 16,0 3-12-16,0 0-3 0,7 0 0 0,-7 3 0 15,7-3-24-15,0 0 0 0,0 0 8 0,-7 3-8 16,3 6 0-16,-3-4 0 0,4 1 0 0,-1 0 0 16,4 6 0-16,0-3 0 0,0 6 0 0,0-4 0 15,4 4 0-15,-4 0 0 0,3-4 0 0,1 4 0 16,-1 0 0-16,1 2-14 0,-1-2 5 0,-3 3 1 0,4-6 8 16,-1-1 0-16,1 1 0 0,-4 0 0 0,0-12 9 15,0 0-9-15,3 6 12 0,-3-6-12 0,0 0 8 0,7 0-8 16,-3 0 0-16,3 0 0 0,0 0 0 0,0 0 0 0,4 0 0 15,-1-3 0-15,1 0 0 0,3 3 0 0,-4-6 0 16,5 0 0 0,-1 3-48-16,3 0-12 0,-3-3-4 0,1-5 0 0,2 2-156 0,-3-6-32 15</inkml:trace>
  <inkml:trace contextRef="#ctx0" brushRef="#br0" timeOffset="-129319.906">12358 11276 1279 0,'-11'18'26'0,"8"-12"8"15,-1 0-34-15,1 3 0 0,-1 2 0 0,1 7 0 16,-1-6 70-16,1 3 7 0,-1 8 2 0,0-5 0 16,1 5 21-16,3 4 4 0,-4-4 0 0,1 4 1 15,-1 2-65-15,4-8-14 0,0 2-2 0,-3 1-1 16,3 2 8-16,0-2 1 0,0-4 1 0,0 1 0 15,0-1-11-15,3-2-2 0,1 3-1 0,-1 2 0 16,1-8-7-16,-1 5-2 0,1 1 0 0,0-3 0 16,-1-1-10-16,1 10 0 0,-1-13 0 0,1 4 0 15,-1 6 0-15,1-13 8 0,3 7-8 0,-4 0 0 16,1-10 0-16,-1 4 0 0,1-6-14 0,-4-6 5 16,0 0-39-16,7 0-7 0,-4-6-1 0,1 6-1 15,-1-12-108-15,1 1-22 0</inkml:trace>
  <inkml:trace contextRef="#ctx0" brushRef="#br0" timeOffset="-128964.691">12450 11332 1264 0,'-4'-17'26'0,"4"17"7"0,0 0-33 0,0 0 0 0,0 0 0 0,0 0 0 16,0-3 89-16,0 3 11 0,0 0 3 0,0 0 0 16,0 0-37-16,0 0-7 0,0 0-2 0,0 9 0 15,0 2-12-15,4 7-2 0,-4-9-1 0,0 14 0 16,3 1-26-16,-3 8-6 0,0 3-1 0,0-2 0 16,4 2 24-16,-4-6 5 0,0 4 1 0,3-7 0 15,-3 4-31-15,4-7-8 0,-4 4 0 0,3-4 0 16,1 4 0-16,-4-4 0 0,3-8 0 0,1 8 0 15,-1-5 8-15,1 3 0 0,-1-4 0 0,1 7 0 16,-4-7-8-16,3 10 0 0,-3-4 0 0,4 1 0 16,-4-4-10-16,3-2 10 0,-3-6-12 0,0 3 12 15,0-4-38-15,0 7-1 0,-3-3 0 0,3-4 0 0,0-5 20 16,0-6 4-16,0 0 1 0,0 0 0 16,0 0-131-16,0 0-27 0</inkml:trace>
  <inkml:trace contextRef="#ctx0" brushRef="#br0" timeOffset="-128419.366">12559 11838 1748 0,'0'0'36'0,"0"0"8"0,0 0-35 0,0 0-9 0,0 0 0 0,0 0 0 15,0 0 69-15,0 0 12 0,0 0 3 0,0 0 0 16,-4 6-16-16,4 3-4 0,0-1 0 0,0-2 0 16,0-6-51-16,0 0-13 0,7 6 0 0,-3-3 0 15,3 0 0-15,0-3 0 0,0 0 0 0,0 0 0 16,0 3 28-16,0 3 4 0,0 6 0 0,0-6 0 0,0-6-24 0,0 0-8 16,1 5 0-16,-1-10 0 0,0 5 9 0,3-6-9 15,-3-9 8-15,0 12-8 0,0 0 0 0,0 3 0 16,4-6 0-16,-7 0 0 15,3-2-13-15,0-1 1 0,-4-3 1 0,1 0 0 16,-1-2 11-16,1-1-12 0,-4 6 12 0,0-3-12 16,-4-2 4-16,1-1 0 0,-4 3 0 0,0 3 0 15,0 3-1-15,0-5 0 0,-1 5 0 0,1 0 0 16,0 6-1-16,0-3 0 0,0 0 0 0,0 3 0 16,0 0-1-16,0 0 0 0,0 0 0 0,0 3 0 15,0 0 11-15,3 9-10 0,1-1 10 0,-4-5-10 16,3 6 10-16,1 0-10 0,-4 2 10 0,3-2-10 0,1 0 10 0,-1 3 0 15,1-1 0-15,-1 1 0 0,1-3 0 16,-1 0 8-16,4-1-8 0,-4 1 8 0,4 3-8 0,0 2 0 16,0-2 0-16,4 6 0 0,0-7 0 0,3 1 8 0,-4 3-8 0,4-6 8 15,4-1-8-15,-1 1 12 16,1 0-4-16,-1 0 0 0,1-7-8 0,3 4 9 0,-3-3-9 16,3 0 10-16,-4 6-10 0,5-6 0 0,-5 0 0 15,4-1 0-15,0-2-29 16,-3 3-8-16,3-6-2 0,-3 0 0 0,-1 0-129 0,1-6-27 15,-4 0-5-15</inkml:trace>
  <inkml:trace contextRef="#ctx0" brushRef="#br0" timeOffset="-127418.436">13162 11814 1147 0,'-7'-2'24'0,"-4"-4"5"0,4-3-29 15,0 3 0-15,4 3 0 0,-4-3 0 16,3 0 88-16,-3 6 11 0,7 0 2 0,0 0 1 15,-7-6-21-15,4 0-4 0,-1 1-1 0,4 5 0 16,0 0-33-16,0 0-7 0,0 0-2 0,0 0 0 0,0 0-2 0,0 0-1 0,0 0 0 16,0 0 0-16,0 0-15 0,0 0-2 0,0 0-1 0,0 0 0 15,0 0-13-15,0 0 11 0,0 0-11 0,0 11 10 16,4-5-1-16,-4 6 0 0,3-6 0 0,1 9 0 16,-1-7-9-16,1 7 12 0,3-9-12 0,0 9 12 15,-4-4-12-15,4 4 8 0,0 0-8 0,-3 2 8 16,3-11 0-16,0 3 0 0,0 0 0 0,0 0 0 15,0 3-8-15,0-7 8 0,-3 7-8 0,3-3 8 16,-4 3-8-16,5 0 10 0,-5-1-10 16,1-5 10-16,-1 6-2 0,-3-6-8 0,0-6 12 0,0 0-4 15,0 0-8-15,0 0 8 0,0 0-8 0,0 0 8 16,0 0 3-16,0 0 0 0,0 0 0 0,4-6 0 16,-1 0 10-16,1 0 3 0,-1 0 0 0,1-5 0 15,-1 5-12-15,1-3-1 0,-1-6-1 0,1 6 0 16,3-2-10-16,-4-1 0 0,5-6 0 0,-5 9 8 15,4-2-8-15,0-1 0 0,0 0 0 0,-3 0 0 16,3 3 0-16,0-2 0 0,0-1 0 0,-4 6 0 16,4-9 0-16,1 4 0 0,-1-4 0 0,0 6 0 15,0-3 0-15,-4 4 0 0,4-4 0 0,-3 3 0 16,-4 3 0-16,3 0 0 0,-3 3 0 0,0 3 0 16,0 0 0-16,0 0 0 0,0 0 0 0,0 0 0 15,0 0-37-15,0 0-10 0,0 0-1 0,0 0-1 16,0 0-12-16,0 0-3 0,0 0 0 0,0 0 0 15,4-6-60-15,-1 0-13 0,1 1-3 0</inkml:trace>
  <inkml:trace contextRef="#ctx0" brushRef="#br0" timeOffset="-126756.541">13557 11838 1337 0,'-3'-6'28'0,"-4"6"6"0,7 0-34 0,-4 0 0 0,4 0 0 0,-3 0 0 15,-4 0 58-15,7 0 5 0,-4-6 1 0,-3 3 0 16,7 3 0-16,-4 9 0 0,-3-3 0 0,0-6 0 15,7 0-52-15,-7 0-12 0,0 0 0 0,7 0 0 16,-7 0 45-16,0 0 7 0,7 0 0 0,-7 6 1 16,0-6-30-16,0 9-7 0,0-3 0 0,3 2-1 15,-3 4-15-15,4 3 0 0,-4-3 8 0,3-1-8 16,1 1 0-16,-1 3 0 0,1-3 0 0,-1-1 0 16,1-2 0-16,3 6 11 0,-4-3-11 0,4 2 10 15,0-8-10-15,0 0-16 0,0-6 4 0,0 0 1 16,0 0 53-16,0 0 10 0,0 0 3 0,11 6 0 15,-4-6-37-15,3 3-7 0,1 0-2 0,-4 0 0 0,-7-3-9 16,7 3 0-16,4-3 0 0,-11 0 0 0,10 0 0 16,1 0 0-16,-1 0 0 0,-10 0 0 0,7-3 28 0,4 3 3 15,-11 0 1-15,7-3 0 16,4 0-52-16,-11 3-9 0,7-9-3 0,0 3 0 0,0 0 54 0,0-5 10 0,0 2 3 16,0-3 0-16,-4 0-35 0,1 6 0 0,-1-5 0 15,1-1 0-15,-4-6 0 0,0 3 0 0,0-14 0 16,0 6 0-16,-4 2-12 0,4 3 12 0,-3 1-13 15,-1 2 5-15,1-3-13 16,-4 7-3-16,0-4 0 0,0 3 0 0,3 6 24 0,-3 0 0 0,4 0 0 0,3 6 0 16,0 0 0-16,-7 0 0 0,-4 0 0 0,4 6 0 15,0 0 0-15,0-3 0 0,3 6 0 0,-3 0 0 16,0 3-20-16,0-1 3 0,4-5 1 0,-1 6 0 16,-3 3 16-16,3-6 0 0,1-1 0 0,-1 4 0 15,4 0 0-15,0 0 0 0,0 2 0 0,0-2 0 16,0 0 0-16,0-6-10 0,0-6 10 0,0 0-8 15,0 0 8-15,7 6-10 0,-7-6 10 0,4 5-10 16,-4-5-14-16,7 0-4 0,-3 3 0 0,6 0 0 16,-3-3-139-16,0 3-28 0</inkml:trace>
  <inkml:trace contextRef="#ctx0" brushRef="#br0" timeOffset="-126362.735">13783 11873 971 0,'-3'27'20'0,"3"-27"6"0,0 0-26 0,0 0 0 0,0 0 0 0,0 0 0 15,0 0 82-15,0 6 11 0,0-6 3 0,0 8 0 16,-4-2-1-16,4-6 0 0,0 9 0 0,0 0 0 16,0 9-27-16,0-13-4 0,0 10-2 0,0 0 0 15,-4-6-23-15,4 2-5 0,0 1-1 0,0 0 0 16,0-3-16-16,-3 3-3 0,3-4-1 0,0 1 0 16,-4 3-13-16,4-6 0 0,0 0-9 0,0-6 9 15,0 0-50-15,0 0-4 0,0 0-1 0</inkml:trace>
  <inkml:trace contextRef="#ctx0" brushRef="#br0" timeOffset="-126004.818">13702 11597 1337 0,'-14'-12'28'0,"14"12"6"15,0 0-34-15,0 0 0 0,0 0 0 0,-7 6 0 16,3 0 28-16,1 0 0 0,-1-3-1 0,1 6 0 15,3-1 23-15,0-2 5 0,-4 0 1 0,4-6 0 0,0 0-34 0,0 0-6 16,0 0-2-16</inkml:trace>
  <inkml:trace contextRef="#ctx0" brushRef="#br0" timeOffset="-125600.854">14069 11359 1337 0,'0'0'28'0,"0"0"6"0,0 0-34 0,0 0 0 0,-7 0 0 0,7 0 0 15,-4 6 58-15,-3 0 5 0,4 2 1 0,3 1 0 16,-4 3 0-16,4-6 0 0,-3 6 0 0,3 2 0 16,3 1 0-16,-3 6 0 0,0 2 0 0,4 4 0 15,-1-4-52-15,1-8-12 0,-1 8 0 0,4-5 0 16,-3 2 0-16,3 4 0 0,-4-6 0 0,4 5 0 16,-3-2 0-16,3 5 0 0,0-5 0 0,-3 11 0 15,3-8 0-15,-4 2 0 0,1-2 0 0,-4 2 0 16,3 3 0-16,-3-5 0 0,0 2 0 0,0-2 0 15,0 2 0-15,0-8 0 0,0 3 0 0,-3-7 0 16,-1 1 0-16,1 3 0 0,-1-12 0 0,4 2 0 0,-3 1 24 16,-1-6 1-16,4-3 1 0,0 0 0 15,0 0-42-15,0 0-8 0,0 0-1 0,0 0-1 0,0 0 26 0,-3 0 0 16,3 0 0-16</inkml:trace>
  <inkml:trace contextRef="#ctx0" brushRef="#br0" timeOffset="-125142.526">13963 11720 1094 0,'0'0'46'16,"-4"0"-37"-1,4 0 95-15,-3 0 20 0,3 0 3 0,0 0 1 16,0 0-1-16,0 0 0 0,0 0 0 0,0 0 0 16,0 0-51-16,0 0-9 0,0 0-3 0,0 0 0 15,0 0-50-15,0 0-14 0,0 0 0 0,0 0 0 16,0 0 0-16,0 0 0 0,0 0 0 0,0 0 0 15,0 0 0-15,0 0 0 0,0 0 0 0,0 0 0 16,3 6 0-16,8-6 0 0,-4 0 0 0,4 0 0 16,-1 3 30-16,1 0 1 0,-1 0 0 0,5 0 0 15,-1 0-31-15,-4 0 0 0,8 0 0 0,-4-3 0 0,-3 3 0 16,6-3 0-16,-3 0 0 0,0 6 0 0,-3-6 0 0,3 3 0 16,0 0 0-16,-3-3 0 0,-1 0-9 0,1-3 9 15,0 0 0-15,-1-3-9 16,-3 6-28-16,4 0-6 0,-1 0-1 0,-3 6 0 15,4-3-118-15,0-3-24 0,-4 0-5 0</inkml:trace>
  <inkml:trace contextRef="#ctx0" brushRef="#br0" timeOffset="-124475.372">14362 11914 1048 0,'0'0'29'0,"0"0"8"15,-7 6-29-15,7 0-8 0,-4 0 0 0,0 0 0 16,4-6 58-16,0 0 10 0,0 0 3 0,0 0 0 15,0 0-20-15,0 0-4 0,0 0-1 0,0 0 0 16,0 0-22-16,0 0-5 0,0 0-1 0,0 0 0 16,0 0 37-16,0-6 7 0,0 6 2 0,0 0 0 0,0 0-52 15,0 0-12-15,0 0 0 0,0 0 0 0,0 0 92 0,0 0 15 0,0 0 3 0,0 0 1 16,0 0-71-16,0-6-15 0,0 6-2 0,0 0-1 16,0 0-22-16,0 0 0 0,-3 9 0 0,6 3 0 15,-3-3 0-15,0 2 0 0,4-5 0 0,-4 6-12 16,4 0 41-16,-1-3 8 0,-3 2 2 0,4-5 0 15,-4 0-11-15,0-6-3 0,7 9 0 0,-7-9 0 16,3 6-25-16,4 0 0 0,-3 0 0 0,3-1 0 16,-7-5 0-16,0 0 0 0,0 0 0 0,7 3 0 15,-7-3 0-15,0 0 0 0,0 0 0 0,7 0 0 16,-7 0 56-16,7-3 7 0,0-2 1 0,-3-1 0 16,-4 6-52-16,0 0-12 0,10-3 0 0,-6-3 0 15,3-6 0-15,0-6 0 0,-4-2 0 0,1 2 0 16,3 1 0-16,-4-4 0 0,-3 6 0 0,4 1 0 15,-1-4 0-15,1 6 0 0,-4-3 0 0,4 4 0 16,-4-1 0-16,-4-3 0 0,4 4 0 0,-4 2 0 16,1-3 0-16,-1 9 0 0,1-3 0 0,-1 0 0 15,1 0-48-15,-1-2-13 0,1 2-3 0,-1-3 0 16,4 9-102-16,0 0-21 0,0 0-4 0</inkml:trace>
  <inkml:trace contextRef="#ctx0" brushRef="#br0" timeOffset="-123602.588">14672 11812 1094 0,'0'0'23'0,"0"0"5"0,0 0-28 16,0 0 0-16,0 0 0 0,0 0 0 0,0 0 56 0,0 0 7 0,0 0 1 15,-7 2 0-15,7-2 0 0,0 0 0 0,-4 6 0 0,-3 0 0 16,4 6-52-16,-1-6-12 0,1 6 0 0,-1-1 0 15,1 1 59-15,-1-3 9 0,1 3 1 0,-4-1 1 16,3-2-23-16,1-3-5 0,-1 3-1 0,1 3 0 16,-1-3-10-16,0 2-3 0,1 1 0 0,-1 3 0 15,1-3-4-15,3 5 0 0,0-11-1 0,3 9 0 16,-3-3-7-16,0-4 0 0,4 1-1 0,-1 3 0 16,1-6-7-16,0 3-8 0,-1-4 11 15,1 1-11-15,-4-6 12 0,0 0-12 0,7 0 12 0,-7 0-12 16,7 0 9-16,-4-3-9 0,1 0 0 0,3-2 9 15,-4 2 1-15,-3-9 0 0,4 0 0 0,-4 0 0 16,3 1-10-16,-3-4 0 0,0-3 0 0,0-2-11 16,4-4 2-16,-4 7 0 0,0-13 0 0,-4 10 0 15,4-1 9-15,0 6 0 0,0 1 0 0,-3-4 8 16,3 3-8-16,0 1-10 0,-4-4 10 0,4 3-13 16,0 9 13-16,0-5 0 0,0-1 0 0,0 6 0 15,0 6 0-15,0 0 8 0,0 0 0 0,0 0-8 16,0 0 0-16,4 0 0 0,3-6 0 0,-4 6 0 15,4 0 0-15,-3 3 0 0,3 0 0 0,0 3 0 0,0 3 0 0,4-6 0 16,-4 0 0-16,0-1 0 0,3 4 0 0,1-6 0 16,3 0 0-16,-3 6 0 0,3-6 0 0,-4 0 0 15,5 0 0-15,-5 0 0 16,4 0-94-16,-3 0-26 0,3 0-4 0,-3 0-2 0</inkml:trace>
  <inkml:trace contextRef="#ctx0" brushRef="#br0" timeOffset="-123089.935">14922 11879 1094 0,'0'0'46'0,"0"0"-37"16,-7 0 44-16,0 0 9 0,7 0 2 0,0 0 0 15,0 0 51-15,0 0 10 0,0 0 3 0,0 0 0 16,0 0-81-16,0 0-16 0,-3 3-3 0,3-3-1 16,0 0-9-16,0 0-2 0,0 0 0 0,0 6 0 15,0-6 3-15,3 12 0 0,1-6 0 0,3-1 0 16,-4-5-19-16,5 0 0 0,-1 0 8 0,0 0-8 0,0 0 48 0,0 0 5 16,-4 0 2-16,4 0 0 0,0 3-37 0,0 0-7 15,1-3-2-15,-1 0 0 0,0-3-9 0,3 0 0 16,-3-2 0-16,0 5 0 0,0-6 0 0,0 0 0 15,4 0 0-15,-4 3 0 0,0-6 16 0,0 0 0 16,0-2 1-16,-3-1 0 0,-1 6-17 0,1 0 0 16,-1-6-8-16,-3 6 8 15,0-2-23-15,0-4 2 0,-3 0 0 0,3 6 0 16,-4 0-22-16,-3 0-4 0,7 6-1 0,-7-2 0 16,0-1-18-16,0 3-4 0,0 0-1 0,-4 3 0 15,1-3 57-15,3 2 14 0,-4 4 0 0,1 0 0 0,3 0 0 16,-4 0 0-16,4-3 0 0,0 9 0 0,0-3 0 15,0-1 0-15,0 4 0 0,0-6 0 0,3 6 40 0,1-3 10 16,-1-4 2-16,4 4 1 0,-3 0-33 0,3-3-8 16,3 6 0-16,-3-1-1 0,4-5-11 15,3 3 0-15,-4 0 0 0,4 6 0 0,0 2 33 16,0-5 5-16,4 6 1 0,0 2 0 16,-1-8-63-16,1 6-12 0,-1-4-2 0</inkml:trace>
  <inkml:trace contextRef="#ctx0" brushRef="#br0" timeOffset="-122764.877">15212 12047 1337 0,'0'0'28'15,"0"0"6"-15,0 0-34 0,0 0 0 0,0 0 0 0,3 9 0 16,-3-4 58-16,4 4 5 0,-4 0 1 0,3 3 0 15,-3-6-2-15,0-6 0 0,0 3 0 0,0 5 0 16,-3-2 3-16,3 3 1 0,0 0 0 0,-4 6 0 16,4-4-53-16,-3 1-13 0,-1 6 0 0,4-3 0 15,-3 2 0-15,3-2 0 0,-4-6 0 0,1 2 0 16,-1-2-100-16,1 3-22 0,-1 0-5 0</inkml:trace>
  <inkml:trace contextRef="#ctx0" brushRef="#br0" timeOffset="-121233.482">15864 11906 851 0,'0'0'36'0,"0"0"-36"16,0 0 70-16,0 0 7 0,0 0 2 16,0 0 0-1,0 0-12-15,0 0-3 0,0 0 0 0,0 0 0 0,0 0 7 0,0 0 1 0,0 0 0 0,0 0 0 16,0 0-25-16,0 0-5 0,0 0-1 0,0 0 0 16,0 0-33-16,0 0-8 0,0 0 0 0,0 0 0 15,0 0 0-15,0 0 0 0,0-6 0 0,0 6 0 16,0 0 53-16,0 0 9 0,0 0 2 0,0 0 0 15,0 0-53-15,0 0-11 0,-3 6 0 0,-1 2 0 16,4-2 0-16,-3 0 0 0,-1 3 0 0,4 0 0 16,-3 3 35-16,3-1 3 0,0 1 1 0,-4 3 0 15,4-1-22-15,4 1-4 0,-4 3-1 0,3-1 0 16,-3 4 0-16,4 3 0 0,-1-1 0 0,1 4 0 16,-1-1-12-16,1-2 0 0,-1-1 0 0,1-2 0 15,0 2 0-15,-1-2 0 0,-3-4 0 0,4 7 0 16,-1-12 0-16,1 5 0 0,-1 1 0 0,1-3 0 15,-4-10 0-15,3 7 0 0,1-3 0 0,-4-9 0 16,0 0 0-16,0 0 0 0,0 0 0 0,0 0 0 16,0 0 0-16,0 0 0 0,0 0 0 0,0 0 0 15,0 0 0-15,0 0 0 0,-4-3 0 0,1 6 0 16,-4 0 57-16,3 0 6 0,-3 0 1 0,0 0 0 16,0-3-64-16,0 0 0 0,0-6-9 0,0 0 0 15,0 0 9-15,0-3 12 0,0 3-2 0,0 6-1 0,0-5-9 16,-1-4 0-16,1 3 0 0,4 0 0 15,-4 0-17-15,3 0-6 0,-3 0-1 0,4 3 0 16,-4 0-12-16,3-2-4 0,4 5 0 0,-3 0 0 0,3 0 40 0,-4-6 0 0,4-6 9 16,-3 6-1-1,-1-3-31-15,4 0-5 0,0 4-2 0,0-1 0 16,0-3-20-16,0 3-4 0,4 0-1 0</inkml:trace>
  <inkml:trace contextRef="#ctx0" brushRef="#br0" timeOffset="-120814.398">15783 11709 823 0,'-14'23'16'0,"11"-14"7"0,3-9-23 0,0 0 0 0,0 0 0 0,0 0 0 15,0 0 61-15,0 0 8 0,0 0 2 0,0 0 0 16,0 0-6-16,0 0-1 0,0 0 0 0,0 0 0 16,0 0-51-16,3-12-13 0,1 3 0 0,-1-8 0 15,1 11 0-15,3 0 0 0,0 3 0 0</inkml:trace>
  <inkml:trace contextRef="#ctx0" brushRef="#br0" timeOffset="-120328.113">16013 11900 1176 0,'0'0'33'0,"0"0"7"0,-4 6-32 0,4-6-8 0,0 0 0 0,0 0 0 16,0 0 78-16,0 0 14 0,0 0 2 0,0 0 1 15,0 0-26-15,0 0-5 0,0 0 0 0,-7 5-1 16,7-5-7-16,0 0 0 0,-4 3-1 0,4-3 0 16,0 0-19-16,0 0-3 0,0 0-1 0,0 0 0 15,0 0-9-15,8 9-3 0,-1-6 0 0,0 0 0 16,0 3 7-16,0 3 1 0,3-6 0 0,1 6 0 15,0-9-28-15,-1 5-14 0,1-5 2 0,-1 0 0 16,-3 0 12-16,7 6 0 0,-3-6 0 0,0 6 0 16,-4-6 8-16,3 0-8 0,-3-6 0 0,4 6 0 15,-4-6 9-15,-4 6-9 0,4 0 0 0,-3-5 9 16,0 5-9-16,-1-9 0 0,1 0 0 0,-1 3 8 16,-3 0-8-16,0 0 0 0,-3 0 9 0,-1-2-9 15,1 2 0-15,3 0 0 0,-8-6 0 0,5 6-12 16,-4-3-3-16,0 6-1 0,0-2 0 0,-4-1 0 15,1 3-1-15,3-3-1 0,-4 0 0 0,0 6 0 16,-3 0 6-16,4-6 2 0,-4 6 0 0,0 0 0 0,3 0-2 16,0 0 0-16,1 6 0 0,-1 0 0 0,4 0 4 15,0 3 0-15,0-1 0 0,0 1 0 0,3 3 8 0,-3 0 0 16,0-1 8-16,4-5-8 0,3 3 0 16,-4 0-16-16,4 6 2 0,0-4 1 0,4 1 21 0,-4-3 4 15,0 6 0-15,3-4 1 0,-3 4-13 0,0-3 0 0,4-3 0 16,-1 0 0-16,1-4 32 0,-1 1 3 0,1 0 1 15,3-3 0-15,-3 3-12 0,3 0-3 0,0 0 0 0,3 0 0 16,1 0-21-16,-1-1 9 0,1-2-9 0,0 6 0 16,3-6 8-16,-4 6-8 0,4-6 0 0,0 3 0 15,-3-6 8-15,3 0-8 0,-3 0 0 0,3 0 0 16,-4 0-36-16,5 6-10 16,-1-6-2-16,0 0-1 0,0 0-126 0,0 0-25 0,0 0-4 15</inkml:trace>
  <inkml:trace contextRef="#ctx0" brushRef="#br0" timeOffset="-119158.702">16641 11876 942 0,'0'0'20'0,"-8"3"4"0,8-3-24 0,-7 3 0 0,7-3 0 0,0 0 0 15,-7 0 85-15,7 0 13 0,0 0 2 0,0 0 1 16,0 0-25-16,0 0-4 0,0 0-2 0,-3-3 0 15,-1-3-27-15,1 0-6 0,3 3-1 0,0 3 0 16,0-5-14-16,0 5-3 0,0 0-1 0,0 0 0 16,0 0-7-16,0 0-2 0,0 0 0 0,0 0 0 15,0 0 0-15,0 0 0 0,0 0 0 0,0 0 0 16,0 5 2-16,3 1 0 0,1 3 0 0,-4 0 0 16,3 3 2-16,-3-6 1 0,-3-1 0 0,3 1 0 15,0 0 1-15,0 3 0 0,0-3 0 0,0 6 0 16,0-1 1-16,0 1 1 0,0-3 0 0,3 3 0 15,-3-3-17-15,4-4 0 0,-4-5 0 0,3 9-9 16,1-3 31-16,-1 0 6 0,5 0 2 0,-1 3 0 0,-4-3-15 16,4 2-3-16,0 1-1 0,0-3 0 0,0 6 1 0,4-6 1 15,-4 0 0-15,0-3 0 0,4 2-4 0,-4 1-1 16,0 0 0-16,0 3 0 0,3 0 0 16,-3-3 0-16,-3 0 0 0,3-6 0 0,-3 0 3 0,-4 0 0 15,3-6 0-15,4 6 0 0,-3-9 2 16,-4 0 1-16,3 6 0 0,1-3 0 0,-1 0-6 0,-3-2 0 15,4-1-8-15,-1-3 12 0,-3 0-12 0,0 3 8 0,0 1-8 16,0-1 0-16,0-3 0 0,-3 6 0 0,3 6 0 0,0 0 0 16,0-6 0-16,0-3 0 0,3 7 0 0,-3-4 0 15,0-3 0-15,4 0 0 0,-4 0 0 0,0 3 0 16,3 0 0-16,-3 6 0 0,0 0 0 0,4-5 0 16,-4-4 20-16,3-3 4 0,1 0 0 0,-1 3 1 15,1 1-41-15,0-4-9 0,-1 0-2 0,1 3 0 16,3-3 27-16,0-5-8 0,-4 5 8 0,4-6 0 15,0 7-85-15,-3-4-12 0,3 3-3 0</inkml:trace>
  <inkml:trace contextRef="#ctx0" brushRef="#br0" timeOffset="-118335.198">16986 11956 1094 0,'0'0'23'0,"-7"5"5"0,0 1-28 0,0 0 0 0,4-3 0 0,-5 3 0 16,1-3 56-16,7-3 7 0,-7 0 1 0,0 0 0 16,0 0-52-16,0 6-12 0,0-6 0 0,7 0 0 15,0 0 54-15,-3 6 8 0,3-6 2 0,0 0 0 16,0 0 0-16,0 0 0 0,0 0 0 0,0 0 0 16,0 0-52-16,0 0-12 0,0 0 0 0,0 0 0 15,0 0 36-15,3 0 4 0,8 0 0 0,-4 3 1 16,-4 0-21-16,4-3-5 0,0 3-1 0,4-1 0 15,-4 1-2-15,0 3 0 0,4 0 0 0,-4-6 0 16,3 0-12-16,-3 6 11 0,0-6-11 0,1 0 10 16,-5 0-10-16,4-6 0 0,-3 6 0 0,-4 0 0 15,7 0 8-15,0 6-8 0,-7-6 8 0,3 0-8 16,4 0 10-16,0-6-10 0,-3 0 12 0,3 0-12 16,-3-5 12-16,-1-7-4 0,1 3 0 0,-1 4-8 0,1-1 0 15,-1 0 0-15,-3 3 0 0,0 3 0 0,0 0-14 16,0 1-3-16,0-7-1 0,-3 0 0 0,-1 3-1 15,1 0 0-15,-1 4 0 0,-3-1 0 0,0 3-2 0,0 3-1 16,-4 0 0-16,1 3 0 0,3 0 3 0,-4 5 1 0,0 1 0 16,1 0 0-16,3 3 9 0,-4 0 9 0,1-4-13 0,3 4 5 15,0-3 8-15,-1 3-8 0,1-3 8 16,4 2-8-16,-4-5 8 0,3 3 0 0,1 0 0 0,-1 0 0 16,1-3 25-16,3-1 7 0,0-5 2 0,-4 6 0 15,4 0-4-15,0-6-1 0,-3 6 0 0,3 0 0 16,3 0-9-1,-3 0-3-15,4 0 0 0,-1-1 0 0,1 1-17 0,-1 3 0 0,1-3 8 0,3 6-8 16,0-6 0-16,0 0 0 0,0-1 0 0,4 1 0 16,-4 0 0-16,3-3 0 0,1 0 0 0,-4-3 0 15,4 6-17-15,-1-3-1 0,-3-3 0 0,0 0 0 16,4 0-18-16,-4-3-3 16,0-3-1-16,0 3 0 0,4 0-26 0,-1-3-6 0,-3 0 0 15</inkml:trace>
  <inkml:trace contextRef="#ctx0" brushRef="#br0" timeOffset="-117239.945">17208 11844 996 0,'0'0'28'0,"0"0"7"0,0 0-35 0,0 0 0 15,0 0 0-15,0 0 0 0,0 0 66 0,0 0 6 0,0 0 2 0,0 0 0 16,0 0-4-16,0 9-1 0,0-9 0 0,0 0 0 16,0 6-50-16,0-1-11 0,0-5-8 0,-3 9 12 15,3 0 23-15,0-3 5 0,-4 6 0 0,1-1 1 16,3-8-30-16,0-3-11 0,0 0 0 0,0 0 9 15,0 0-1-15,0 0-8 0,0 0 12 0,0 0-4 16,0 0 4-16,0 0 1 0,0 0 0 0,0 0 0 16,0 0 4-16,0 0 1 0,0 0 0 0,0 0 0 15,0 0-18-15,0 0 0 0,0 0 8 0,0 0-8 16,0 0 0-16,0 0 0 0,0 0-8 0,0 0 8 16,0 0-20-16,0 0 3 0,0 0 0 0,0 0 0 15,0 0-8-15,0 0-2 0,0 0 0 0,0 0 0 16,0 0-9-16,0 0-1 0,0 0-1 0,0 0 0 15,0 0 6-15,0 0 2 0,0 0 0 0,0 0 0 16,0 0-1-16,0 0 0 0,0 0 0 0,0 0 0 16,0 0 31-16,0 0 0 0,0 0 0 0,0 0 0 15,0 0 20-15,0 0 11 0,0 0 1 0,0 0 1 16,0 0-9-16,0 0-3 0,0 0 0 0,0 0 0 16,0 0-9-16,0 0-1 0,0 0-1 0,0 0 0 15,0 0 17-15,0 0 3 0,0 0 1 0,0 0 0 16,0 0-31-16,0 0 0 0,0 0 0 0,0 0 0 0,0 0 0 0,0 9 0 15,0 0 0-15,0-3 0 16,0-6-26-16,0 9-2 0,0-9 0 0,0 0 0 0,0 0 28 0,0 0 0 16,0 0 0-16,0 0 0 0,0 0 33 0,0 0 12 0,0 0 3 0,0 0 0 15,0 0-26-15,0 9-5 0,3 2-1 0,-3-5 0 16,0 0 8-16,0-6 0 0,0 12 1 0,0-3 0 16,0-9-40-16,0 6-8 0,0 5-1 0,4-5-1 15,-4 6 25-15,0-6 0 0,0 3 0 0,0-1 0 16,-4 1 22-16,4 3 10 0,0 0 1 15,-3-6 1-15,3-6-16 0,0 0-3 16,0 0-1-16,0 3 0 0,0 2 8 0,0 1 2 0,0 0 0 0,0-6 0 16,0 0 4-16,0 0 2 0,0 0 0 0,0 0 0 15,0 0 2-15,0 0 1 0,0 0 0 0,0-6 0 16,0 3-33-16,3-5 0 0,-3 5-10 0,0-3 10 16,4-6 9-16,-1 3 10 0,-3 3 1 0,4 0 1 15,0 4-21-15,-4 2 0 0,0 0 0 0,0-6 0 16,3 0-15-16,-3 3-4 0,4-3-1 0,-4 6 0 15,0 0 32-15,0-6 7 0,0 6 1 0,0-6 0 16,3 0-32-16,-3-3-7 0,0 1-1 0,4-1 0 16,-4 0 20-16,0 0 0 0,3 3 0 0,-3 0 0 15,0 1 15-15,0-4 6 0,0 6 2 0,0-6 0 16,0 3-37-16,0 3-7 0,0-3-2 0,0 0 0 16,4 3 37-16,-1-8 7 0,1-1 2 0,-1 3 0 15,1 3-37-15,-1 3-7 0,1 0-2 0,-1 0 0 0,1 0 23 16,-1 1 0-16,1-1 0 0,0-3 0 15,-1 6 0-15,-3 0 0 0,0 0 0 0,7 0 0 0,-7 0 0 16,4 0 0-16,3 3 0 0,-4 0 0 0,4 2 0 0,-3 4 16 16,-1 0-2-16,1 0-1 0,3 9-13 0,-4-7-18 15,1 1 4-15,-4 6 1 0,4-4 13 16,-4 1 0-16,0 6 0 0,0-7 0 0,0-2 0 0,0 0 0 16,3-3 0-16,-3 0 0 15,0-1 0-15,0 1 0 0,0 0 0 0,0 3 0 0,0-3 27 0,4-4 8 0,-4-5 1 0,0 0 1 16,0 0-27-16,0 6-10 0,0-6 0 0,0 0 9 15,0 0-9-15,0 0 0 0,0 0 0 0,0 0 0 16,0 0-37-16,0 0 0 0,0 6 0 0,0-6 0 16,0 0-22-16,0 0-4 0,0 0-1 0,0 0 0 15,0 0-153-15,0 0-31 0</inkml:trace>
  <inkml:trace contextRef="#ctx0" brushRef="#br0" timeOffset="-116190.749">17649 11906 1317 0,'0'0'27'0,"0"0"8"16,0 0-35-16,-3 5 0 0,3-5 0 0,-7 0 0 16,0 0 95-16,7 0 12 0,-7 0 2 0,0 3 1 15,0 0-22-15,0 0-4 0,3 0 0 0,-6 3-1 16,2-3-43-16,1 0-8 0,0-3-1 0,0 3-1 16,0 3-22-16,-3-3-8 0,3-3 0 0,0 9 9 15,-4-9-9-15,4 5 0 0,0 1 0 0,-4 0 0 16,4 0-21-16,0 0-7 0,0 6 0 0,0-3-1 0,0-4 42 15,0 7 9-15,0-6 2 0,0 3 0 0,3 0-39 16,1 0-7-16,-4-1-2 0,3 7 0 16,4-3 24-16,-3-6 0 0,3 0 0 0,0 2 0 0,0-2 0 15,3 0 0-15,-3-6 0 0,7 3 0 0,-3 3 29 16,6-6 11-16,-3 0 1 0,4 0 1 16,0 0-13-16,-1-6-2 0,1 3-1 0,3-3 0 0,0-3-10 0,0-2-1 0,-3-7-1 15,3-3 0-15,-4 1-14 0,4-7 11 0,-3-2-11 16,3 3 10-16,-3-1-10 0,-1 9 0 0,-3-8 9 0,4 5-9 15,-4-5 9-15,0 5-9 0,-3-5 12 0,3-1-12 16,-4 1 9-16,1 2-9 0,-1-5 0 0,1 3 9 16,-1 2-9-16,1 4 12 0,-4-4-12 0,0 3 12 15,0-5-12-15,3 5 0 0,-6-11 0 0,3 9 0 16,-4-1 0-16,1 6 0 0,-1 4 0 0,1-4 0 16,-4 6-9-16,3 1-1 0,-3-1 0 0,0 3 0 15,0 3-2-15,0 0 0 0,0 0 0 0,0 6 0 16,0 6 1-16,0 0 0 0,0 0 0 0,0 0 0 15,0-6 11-15,-1 0-10 0,1-12 10 0,0 6-10 16,0 6 10-16,7 0-12 0,0 0 12 0,-3 0-12 16,-1 6 12-16,4 6-10 0,-3-6 10 0,3 11-10 15,0 4 10-15,0 0 0 0,3 8-9 0,-3 3 9 16,4-2 0-16,-1-1 0 0,1 0-9 0,-1 4 9 16,1-1 0-16,-1 3 0 0,1-2 0 0,-4 2 0 15,3 3 0-15,-3-8 0 0,0 2 0 0,0 0 0 0,0 4 0 16,0-7 0-16,0 3 0 0,4 1 0 0,-4-10 0 15,0 4 0-15,0-4 0 0,0 1 0 16,-4-4 9-16,4 4-1 0,4-12 0 0,-4 5 0 16,0-2-8-16,0-3 0 0,4-1 9 0,-4 1-9 0,3-3 0 15,4-3 8-15,-3 0-8 0,-1 0 0 0,4-1 0 0,-3 1 9 0,6 0-9 0,-6 0 0 16,-4-6 0-16,7 6 0 0,0-6 0 0,-7 0 0 31,7 6-28-31,0 0-5 0,-3-3-2 0,-4-3 0 0,0 0-45 0,0 0-8 16,7-3-3-16</inkml:trace>
  <inkml:trace contextRef="#ctx0" brushRef="#br0" timeOffset="-115295.825">17868 11888 1552 0,'0'0'44'16,"0"0"10"-16,0 0-43 0,0 0-11 0,0 0 0 0,0 0 0 16,0 0 96-16,0 0 16 0,0 0 4 0,0 0 1 15,0 0-43-15,0 0-9 0,0 0-1 0,0 0-1 16,0 0-41-16,-7-3-8 0,7 3-2 0,-3-3 0 15,3 3-12-15,0 0 0 0,0 0 0 0,-7-3 0 16,0 3 0-16,-4 0 0 0,4 0 0 0,0 0 0 16,0 0 0-16,0 3 0 0,0 0 0 0,0 0 0 15,0 3 0-15,-1 0 0 0,1 0 0 0,0-1 0 16,4-2 0-16,-4 6-12 0,0 3 3 0,0 0 0 16,3-3 1-16,1 2 0 0,-1-5 0 0,1-3 0 15,-1 6 8-15,0 0 0 0,4-3 0 0,-3 0-8 16,3-1 8-16,0 1 0 0,0 0 0 0,0-6 0 15,0 0 0-15,0 0 0 0,0 0 0 0,0 0 0 0,7 6 0 16,-3-6 0-16,3 0 0 0,0 0 0 16,-4 0 16-16,4 0-2 0,0 6 0 0,-7-6 0 0,7 3-14 15,-7-3 8-15,4-3-8 0,-4 3 0 0,3 0 0 0,-3 0 0 16,7 0 0-16,-7 0 0 0,8 0 0 16,-5-6 0-16,1 6 0 0,3-6 0 15,-7 6 0-15,0 0 0 0,0 0 0 0,3 0 0 16,-3 0 0-16,4 0 0 0,-4 0 0 0,0 0 0 0,7 6 0 0,-7-6 0 15,3 0 0-15,1 9 0 0,-1-3 0 0,1 0 0 16,-1 2 0-16,-3 1 0 0,0 3 0 0,4-6 0 0,-4 6 0 16,0-9 0-16,0-3 0 0,0 0 0 0,0 0 0 0,0 0 0 15,-7 5 0-15,3 1 0 0,1 0 0 0,-1 0 0 16,1 3 0-16,-4-6 0 0,0 3 0 0,0-6 0 16,3 0-10-16,-3 0-5 0,0 0-1 0,-4 0 0 15,4 0-24-15,0 0-6 0,-3 0-1 16,3 6 0-16,0-6-84 0,-1 0-17 0,1 0-3 15</inkml:trace>
  <inkml:trace contextRef="#ctx0" brushRef="#br0" timeOffset="-114192.26">18277 11550 546 0,'0'0'11'0,"0"0"4"16,0 0-15-16,0 0 0 0,0 0 0 0,0 0 0 16,0 0 67-16,0 0 10 0,0 0 3 0,0 0 0 15,0 0-13-15,0 0-3 0,0 0 0 0,0 0 0 16,0 0-51-16,0 0-13 0,0 0 0 0,0 0 0 16,0 0 54-16,0 0 8 0,0 0 2 0,0 0 0 15,-3 6-52-15,3-6-12 0,0 12 0 0,0-12 0 16,0 0 0-16,0 0 0 0,0 0 0 0,-4 11 0 15,4-5 54-15,0 0 8 0,0 6 2 0,0-6 0 16,0 5-52-16,0-11-12 0,0 0 0 0,0 9 0 16,4-3 52-16,-4 6 8 0,3-6 2 0,-3 6 0 15,0 2-48-15,0 7-14 0,0 5 0 0,0-2 8 0,-3 2 26 0,3-11 6 16,-4 6 0-16,1-1 1 0,-1 4-23 0,1-4-5 16,-1 10-1-16,1-10 0 0,-1 4-1 15,-3-1-1-15,4-2 0 0,-1-4 0 0,-3 1 4 16,7 3 1-16,-4-7 0 0,1 1 0 0,-1-3-3 15,4 0 0-15,-3-7 0 0,3 4 0 16,0-9 1-16,0 0 0 0,0 0 0 0,0 0 0 0,0 6-4 0,0 3-1 0,3 0 0 16,-3-9 0-16,0 0-8 0,4 6 0 0,-4-6 0 15,3 6 0 1,5-1-36-16,-5 4-8 0,-3 3-3 0,4-3 0 0,-4 0 19 0,3 2 4 0,-3-5 1 0,0-6 0 16,4 6-47-16,-4-6-10 15,0 0-1-15,0 0-1 0,0 0-110 0,0 0-23 0</inkml:trace>
  <inkml:trace contextRef="#ctx0" brushRef="#br0" timeOffset="-103065.189">18383 11418 649 0,'0'0'13'0,"0"0"4"15,0-6-17-15,0 6 0 0,0-6 0 0,0 6 0 16,0 0 0-16,4-6 10 0,-4 6-10 0,0 0 8 16,0 0-8-16,0 0 0 0,0 0 9 0,0 0-9 0,0 0-10 0,0 0-6 0,0 0-2 15,0 0 0-15,0 0 74 0,0 0 16 0,0 0 2 16,0 0 1-16,0 0-3 0,0 0-1 0,0-6 0 0,0 6 0 16,0 0-29-16,0 0-6 0,0 0 0 0,0 0-1 15,0 0-19-15,0 0-4 0,0 0-1 0,0 0 0 16,0 0 1-16,3 0 1 0,-3 0 0 15,7 0 0-15,-3 6-13 0,3-6-18 16,-4 6 4-16,1 6 1 0,0-1 61 0,-1 4 13 16,1 3 3-16,-1-1 0 0,1 1-37 0,-4 3-7 0,3 2-2 15,-3-8 0-15,0 8-8 0,-3-5-2 0,-1 2 0 16,1 4 0 0,-1-6-27-16,1-4-5 0,-1 4-2 0,-3 5 0 0,3-11 47 0,-3 3 10 0,4-6 1 15,-1 5 1-15,1-2-155 0,3-12-31 0</inkml:trace>
  <inkml:trace contextRef="#ctx0" brushRef="#br0" timeOffset="-102465.1">18577 11864 1094 0,'0'0'46'0,"0"0"-37"15,0 0 95-15,0 0 20 0,-3-3 3 0,3 3 1 16,0 0-36-16,-7-5-6 0,7 5-2 0,0 0 0 16,0 0-42-16,0 0-9 0,0 0-1 0,0 0-1 15,-4 5-22-15,4-5-9 0,-3 6 8 0,-1 0-8 16,1 0 0-16,3 3 0 0,-4 3 0 0,4-6 0 15,-3-1 0-15,3 1 0 0,0 0 0 0,0 3 8 16,0 3 3-16,3 0 0 0,-3-7 0 0,4 7 0 16,-1-3-11-16,4 6 10 0,-3-1-10 0,-1-2 10 15,4 0-10-15,-3 0 0 0,3-3 0 0,0-1 0 16,-4-2 0-16,5 3-9 0,-1 3 0 0,-4-6 0 16,8-6 9-16,-4 3 0 0,0 0 0 0,0-3 0 15,0 0 0-15,0 0 0 0,0 0 0 0,-3 0 0 16,3 2 9-16,-4-2 4 0,4 3 1 0,-7-3 0 15,0 0-22-15,0 0-5 0,4-3-1 0,-1-2 0 16,1 2 62-16,-1-15 13 0,1 6 3 0,-4-2 0 16,3-4-64-16,-3 0-15 0,0 1-1 0,0-4-1 15,0 3 17-15,0 1 0 0,0-4 0 0,0 9 0 0,0-5-16 0,-3-1 0 16,3 3 0-16,-4 4 0 16,4-7-52-16,-3 6-9 0,-1-2-3 0</inkml:trace>
  <inkml:trace contextRef="#ctx0" brushRef="#br0" timeOffset="-101880.603">18768 11838 1094 0,'0'0'23'0,"0"6"5"0,0 0-28 0,0 0 0 0,0-1 0 0,0 4 0 15,0 0 108-15,0 0 16 0,3 3 3 0,-3-1 1 16,0 1-52-16,4 0-9 0,-1 9-3 0,-3-10 0 16,4 1-18-16,-4 3-4 0,0-3-1 0,3-1 0 15,-3-5-21-15,4 9-4 0,-1-6 0 0,1 0-1 16,-4-9-6-16,0 0-1 0,0 0 0 0,0 0 0 15,0 0-8-15,0 0 0 0,0 0 0 0,0 0 0 16,0 0 0-16,0 0 0 0,-4-9 0 0,4 0 0 16,0-6 0-16,0 3 0 0,0-5 0 0,0-1 0 15,0 3 0-15,0-2 0 0,-3-1 0 0,3 3 0 16,0 4 8-16,0-7-8 0,0 9 12 0,0 0-4 0,0 4-8 0,0 5-11 16,0 0 3-16,0 0 0 0,0 0 8 0,3-6 0 0,-3-3 0 0,0 9 0 15,0 0 0-15,0 0-8 0,4-6 8 16,-4 6 0-16,4-6 0 0,3 6 0 0,-4-9 0 0,4 6 11 15,0-3 3-15,0 4 1 0,0-4 0 0,0-3 0 16,0 3-3-16,4 3 0 0,-4 3 0 0,0 0 0 16,0 0-12-16,0 0 0 0,0 0 0 0,-3 6 0 15,3 6 0-15,-4 2-16 0,1 10 3 16,-1-1 1-16,1 4-39 0,-4 2-7 0,4 9-2 0,-4-5 0 16,-4-4 4-16,0 4 0 15,1 2 0-15,-1-6 0 0,1-2 38 0,-1-1 8 0,1-2 2 0,3-1 0 16,-4-5 8-16,1-4 0 0,-1-2 0 0,4 6 0 15,0-12 16-15,0-6 0 0,0 0-1 0,0 0 0 16,0 0-3-16,7-6-1 0,4 0 0 0,-4-6 0 16,4 0-109-16,-1-2-22 0</inkml:trace>
  <inkml:trace contextRef="#ctx0" brushRef="#br0" timeOffset="-101294.871">19022 11935 1550 0,'-4'9'32'0,"-3"3"8"0,4-7-32 0,3-5-8 0,0 0 0 0,-4 6 0 15,4-6 73-15,0 0 14 16,0 0 2-16,0 0 1 0,0 0-58 0,0 0-11 0,0 0-2 0,0 0-1 16,0 0-10-16,0 0-8 0,0 0 9 0,0 0-9 15,0 0 17-15,7 0-2 0,-7 0-1 0,7 0 0 16,0 0 20-16,0-6 4 0,4 1 1 0,-4-1 0 16,0 0-15-16,0-3-2 0,0 0-1 0,-3 3 0 15,3 0-12-15,-4 3-9 0,1-2 12 0,-1-1-12 16,1 0 12-16,-4-3-12 0,3 3 12 0,1 0-12 15,-4-3 11-15,-4 4-11 0,4-1 10 0,-3-3-10 16,3 3 8-16,0 6-8 0,0 0 0 0,-7 0 9 16,3-6-9-16,1-3 0 0,-4 3 0 0,3 1 8 15,-3 2-8-15,4-3 0 0,-1 0 0 0,-3 3 0 16,7 3 0-16,-4-3 0 0,-3 0 0 0,0 3 0 16,0 0-12-16,4 0 12 0,-4 0-12 0,0 3 12 15,7-3 0-15,-7 3 0 0,3 6 0 0,-3-3 0 16,3-1 0-16,1 4 0 0,-1 6 0 0,1-3 0 15,3-1 0-15,0 1-11 0,0 3 11 0,0 3-8 16,0-1 8-16,0 4 0 0,0-4 0 0,0 1 0 16,3 0 0-16,1-7 0 0,-1-2 0 0,1 3-8 15,0 0 8-15,-1 0 0 0,4 2 0 0,0-2 0 16,-3 6 0-16,3-12 0 0,0-1 0 0,0 4 0 16,0-6 0-16,0 3 0 0,4 0 0 0,-4-6-8 0,3 0-4 15,1-6-1-15,-1 3 0 0,5 3 0 16,-1-3-43-16,0 0-9 0,0 3-2 0,0 0 0 15,4-3-184-15,-1 0-37 0</inkml:trace>
  <inkml:trace contextRef="#ctx0" brushRef="#br0" timeOffset="-100432.861">19717 11826 1579 0,'0'0'32'0,"0"0"10"0,0 0-34 0,0 0-8 0,0 0 0 0,0 0 0 16,0 0 104-16,0 0 20 0,0 0 3 0,0 0 1 15,0 0-52-15,0 0-9 0,0 0-3 0,-11 6 0 16,4 0-51-16,0 0-13 0,-4 0 0 0,4 3 0 15,-3-4 0-15,-1 4 0 0,4-6 0 0,-3 3 0 16,-1 0 0-16,0 0 0 0,4 0 0 0,-3 0 0 16,3-1 0-16,0-2 0 0,0 3 0 0,0 3 0 0,3 0 0 0,-3 9 0 15,3-7 0-15,1 4-10 16,3 0 10-16,-4-6 0 0,4 2-9 0,-3-5 9 16,3 0 0-16,0 6 0 0,0-3-9 0,0-9 9 0,0 0 0 15,0 0 0-15,0 0 0 0,0 0 0 0,0 0 0 16,7 0 0-16,0 3 11 0,-7-3-11 0,11-3 9 15,-4 0-9-15,3-6 0 0,-3 0 9 16,4-3-9-16,-4-8 0 0,0-1 0 0,-3 6 0 16,3 1 0-16,0 2 0 0,-4 6 0 0,1 0 0 0,-4 0 0 0,3 3 0 0,-3 0 0 0,0 3 0 15,0-5 14-15,0-1 1 0,0 6 0 0,0 0 0 16,0 0-24-16,0 0-5 0,0 0-1 0,0 0 0 16,0 0 15-16,0 0 13 0,0 0-2 0,-3 6-1 15,-1 2-10-15,1 1-16 0,-1 3 4 0,1 9 1 16,3-4 11-16,-4 1 0 0,1-1-9 0,3 4 9 15,-4 0 0-15,4-7 0 0,0 7 0 0,0-1 0 16,0 1 0-16,0 6 0 0,0-1 0 0,0-2 0 16,4 5 0-16,-4-3 0 0,0 4 0 0,0-7 0 15,0 4 0-15,0-10 0 0,-4 4 0 0,4 2 0 16,0-5 0-16,-4 3 0 0,1 2 0 0,-1 1 8 16,1-1 1-16,-1-2 0 0,1-1 0 0,-4 4 0 15,3-6-1-15,-3-1 0 0,4-5 0 0,-1 0 0 16,1 2-8-16,-1-8 0 0,4 3 9 0,-3-3-9 15,3-3 0-15,0-3 0 0,-4 6 0 0,4-6 0 16,0 0 0-16,0 0 9 0,0 0-9 0,0 0 0 16,0 0 16-16,0 0-3 0,0 0-1 0,0 0 0 15,0 0 0-15,0-6-1 0,0 0 0 0,0 0 0 16,0-6-3-16,0-2-8 0,0-1 12 0,0 0-4 16,4-2-8-16,-4-1 10 0,0-5-10 0,0 8 10 15,3-6-10-15,-3-2 8 0,4 5-8 0,-4-8 8 0,3 8-8 16,1-6 0-16,-4 7 9 0,3-4-9 0,1 9 0 15,-4-5 0-15,0 5 0 0,3 0 0 16,-3 4 0-16,0 2 0 0,0 6 0 0,0 0 0 0,0 0 0 16,0 0 0-16,0 0 0 0,0 0 8 0,0 0-8 15,4-6 0-15,-4 6-8 0,0 0 8 0,3-6-11 16,4 0 11-16,-3-6-13 0,3 6 5 16,0 3-1-16,4 3 0 0,-4 0 0 0,0 0 0 15,0 0-30-15,0 0-5 0,0 3-2 0,3-3 0 16,1 0-66-16,-4-3-12 0,4-2-4 0</inkml:trace>
  <inkml:trace contextRef="#ctx0" brushRef="#br0" timeOffset="-99926.15">19816 11838 1579 0,'-4'6'32'0,"0"6"10"16,1-7-34-16,-1 4-8 0,1 0 0 0,-1-3 0 16,1 3 104-16,-1 3 20 0,1-7 3 0,-1-2 1 15,4-3-103-15,0 6-25 0,0-6 0 0,0 6 0 0,0-6 43 0,0 0 3 0,0 0 1 0,0 9 0 16,0 3-38-16,0 2-9 0,0-8 0 0,4 6 0 15,-4 0 0-15,0-6 0 0,0-6 0 16,3 9 0-16,-3 2 0 0,4-5 0 0,-1 6 0 0,1-3 0 16,-1-3 0-16,1 2 0 0,-1-2 0 15,1 0 0-15,-4 3 0 0,4 3 0 0,-1-3 0 0,1-1 0 16,-1 1 0-16,1-3 0 0,-4-6 0 0,3 12 0 16,1-6 15-16,-1 0 1 0,1 0 0 15,-4-6 0-15,0 0 6 0,0 0 2 0,0 0 0 0,0 0 0 16,7-6 2-16,0 6 1 0,-4-6 0 15,1 0 0-15,3-3-9 0,-3 3-2 0,3 0 0 0,-4 0 0 16,1 1-16-16,-1-1 8 0,1 0-8 0,-1-6 0 16,-3 3 8-16,4 3-8 0,-4-2 0 0,3 2 0 15,-3-3 0-15,4-3 0 0,-4 0 0 0,3 1-12 16,1-4-20-16,-4 0-3 16,3 0-1-16,1 1 0 0,-1-1-10 0,1 3-2 0,-1 3-1 15,1 4 0-15,0-7-9 0,-1-3-2 16,1 0 0-16,-1 7 0 0,-3-4-41 0,4 0-9 0,-1 0-2 0</inkml:trace>
  <inkml:trace contextRef="#ctx0" brushRef="#br0" timeOffset="-99513.223">20031 12011 1454 0,'0'0'30'0,"0"0"8"0,0 0-30 0,0 0-8 15,0 0 0-15,0 0 0 0,0 0 93 0,0 0 18 0,0 0 3 0,0 0 1 16,0 0-53-16,0 0-10 0,0 0-3 0,0 0 0 15,3 6-10-15,-3-6-3 0,0 6 0 0,0-6 0 16,4 6-16-16,-4 3-3 0,3-6-1 0,1 3 0 16,-4 0-2-16,0-1-1 0,0 1 0 0,0 3 0 15,3-3-13-15,-3 6 11 0,0-6-11 0,0-6 10 16,0 6-10-16,0-6 0 0,0 0 0 0,0 8 0 16,-3-2 0-16,3 0-9 0,0 6 0 0,0-12 0 15,0 0-110-15,0 0-21 0,0 0-5 0</inkml:trace>
  <inkml:trace contextRef="#ctx0" brushRef="#br0" timeOffset="-99114.739">20002 11676 1552 0,'0'0'44'0,"0"0"10"0,0 0-43 16,0 0-11-16,0 0 0 0,0 0 0 0,0 0 51 0,0 0 8 0,0 0 1 0,0 0 1 15,0 0-43-15,0 0-9 0,0 0-1 0,0 0-8 32,0 0-23-32,0 0-11 0,0 0-2 0</inkml:trace>
  <inkml:trace contextRef="#ctx0" brushRef="#br0" timeOffset="-98047.006">20454 11870 1340 0,'0'0'28'0,"0"0"7"0,0 0-35 0,0 0 0 0,0 0 0 0,0 0 0 16,0 0 51-16,0 0 3 0,0 0 1 0,0 0 0 16,0 0-23-16,0 0-5 0,0 0-1 0,7 3 0 15,-3-3-14-15,3 3-4 0,-4 0 0 0,-3-3 0 16,7 3 1-16,-3 0 0 0,3 0 0 0,-4 3 0 15,4 0-9-15,0-6 8 0,1 6-8 0,-5-6 8 16,-3 0 3-16,7 5 0 0,-7-5 0 0,4 0 0 16,-4 0 7-16,7 0 2 0,-4 0 0 0,-3 0 0 15,7 0 10-15,-3-5 2 0,-4 5 1 0,3 0 0 16,1-6 7-16,-4 0 0 0,3-3 1 0,-3 3 0 16,0 0-14-16,0 6-3 0,0-6-1 0,0 3 0 15,-3-2-12-15,3-1-3 0,-4-3 0 0,1 3 0 16,3 6-19-16,0 0-4 0,-7 0-1 0,0 0 0 15,0 0 0-15,0 0 0 0,-4-6 0 0,4 6 0 16,0 0-1-16,0 0-1 0,0 6 0 0,-4-6 0 0,4 6 8 16,0-6 2-16,-3 0 0 0,2 0 0 0,8 0 8 0,0 0 0 0,0 0 0 15,-7 0-8-15,7 0 8 0,0 0 0 16,0 0 0-16,0 0 0 16,0 0 0-16,0 0 0 0,0 0 0 0,-3 6 0 15,3-6 13-15,-4 9-1 0,4-1-1 0,0 1 0 16,0-3-11-16,0 6-12 0,0 0 2 0,4-7 1 0,-4 4 9 0,0 0 12 0,3 0-2 0,-3 9-1 15,0-7-9-15,4-2 0 0,-4 6 0 0,0-3 0 16,3 2 0-16,-3-8 0 0,4 6 0 0,-4-3 0 16,4-3 0-16,-4-6 0 0,3 8 0 0,1-5 0 15,3 0 0-15,0 0 0 0,0-3 0 0,3 0 0 16,1 0 0-16,-1 0 0 0,1 0 0 0,3 0 0 16,0-3 0-16,0 3 0 0,1-3 0 0,-1 0 0 15,3 1-18-15,-3-4-6 0,4 0 0 0,0-3-1 16,-4-3-165-16,0 6-33 0,0-8-6 0</inkml:trace>
  <inkml:trace contextRef="#ctx0" brushRef="#br0" timeOffset="-97540.883">20828 11797 851 0,'0'0'36'15,"0"0"-36"1,0 0 109-16,0 0 15 0,-7 6 4 0,7-6 0 0,-7 0-52 16,0 0-9-16,0-6-3 0,7 6 0 0,-7 0 52 0,7 0 9 0,-7 6 3 0,0-3 0 15,7-3-103-15,-7 3-25 0,7-3 0 16,-8 3 0-16,5 2 0 0,-4 1 0 0,3 3 0 0,-3-3 0 16,4 6 0-16,-1-3 0 0,-3-1 0 0,4 1 0 15,-1 0 36-15,1 0 3 0,-1 3 0 0,-3-7 0 16,7 1-25-16,-3 0-5 0,3-6-1 0,0 6 0 15,0-6 5-15,0 0 1 0,0 0 0 0,0 0 0 16,0 0-14-16,0 0 8 0,0 0-8 0,0 0 0 16,0 0 0-16,0 0 0 0,3 3 0 0,-3-3 0 15,7 3 0-15,-3-3 0 0,-1 3 0 0,4-3 0 16,0 0 0-16,-3 0 0 0,3 0 0 0,0 0 0 16,0 0 0-16,-4 6 0 0,5-6 0 0,-5 3 0 15,1 0 0-15,-4-3 0 0,7 6 0 0,-4-1 0 16,1 1 0-16,-4 0 0 0,3 0 0 0,1 6 0 15,-4-12 0-15,0 6 0 0,0-6 0 0,3 6 0 16,-3 2 0-16,0-2 0 0,0-6 0 0,0 12 0 16,0-12 0-16,0 0 0 0,0 0 0 0,0 0 0 15,-3 6 0-15,-1 3 0 0,1-3 0 0,3-6 0 16,-4 6 0-16,4-6 0 0,0 0 0 0,-3 2 0 16,3-2 0-16,-4 6 0 0,4-6 0 0,-7 6 0 15,7-6 0-15,0 0 0 0,0 0 0 0,-3 0 0 16,3 0 0-16,-8 0 0 0,1-3 0 0,0 3 0 15,0-6-162-15,4 1-38 0,-1-4-8 0</inkml:trace>
  <inkml:trace contextRef="#ctx0" brushRef="#br0" timeOffset="-96999.399">20920 11535 1132 0,'-4'-6'24'0,"-3"6"4"0,7 0-28 0,0 0 0 0,0 0 0 0,0 0 0 16,0 0 100-16,-3-6 13 0,3-5 3 0,0 11 1 16,0 0-16-16,0 0-3 0,0 0-1 0,0 0 0 15,0 0-53-15,0 0-10 0,0 0-2 0,-4 11-1 16,4-5-23-16,-3 6-8 0,3-6 0 0,0 3 0 15,0 3 12-15,3-1-4 0,1-5-8 0,-1 6 12 16,1 0-12-16,-4-1-10 0,3 1 2 0,1 3 0 16,-4 3 8-16,3-10 0 0,1 7 0 0,-1 0 0 15,1 8 32-15,-1-8 8 0,1 6 1 0,-4 5 1 0,3-2-23 16,1 2-5-16,-1 0-1 0,-3 10 0 16,4-13-5-16,-4 10 0 0,4-4-8 0,-4 3 12 0,3-8-12 15,-3-4 0-15,0 4 8 0,0-9-8 0,0 2 0 0,0 1 0 16,0 0 0-16,0-7 0 0,0 4 0 0,0-3 0 15,0 0 0-15,-3-1 0 0,6-5-16 0,-3-6-5 0,0 0-2 16,0 0 0-16,0 0-37 16,0-6-7-16,4-5-1 0,-1-4-1 0,-3 0-95 15,4 3-18-15</inkml:trace>
  <inkml:trace contextRef="#ctx0" brushRef="#br0" timeOffset="-96560.144">20824 11770 899 0,'0'0'25'0,"0"0"7"16,0 0-32-16,0 0 0 0,0-8 0 0,0 8 0 16,0 0 68-16,0 0 8 0,0 0 2 0,0 0 0 15,0 0 6-15,0 0 0 0,0 0 1 0,0 0 0 16,0 0-5-16,0 0-2 0,0 0 0 0,0 0 0 15,0 0-14-15,0 0-4 0,0 0 0 0,0 0 0 16,0 0-21-16,0 0-5 0,0 0-1 0,0 0 0 16,0 0-14-16,0 0-3 0,0 0-1 0,8 0 0 15,-1 0-5-15,0 0-1 0,-4-3 0 0,4 3 0 16,4 0 1-16,-4 0 0 0,7 0 0 0,-3 0 0 0,-1 0-10 16,1 0 0-16,3 0 0 0,-4 0 0 0,5 0 0 15,-5 0 8-15,1 0-8 0,-1 0 0 0,4 0 0 0,-3 0 8 0,0 0-8 0,-1 3 0 16,1-3 0-16,-4 0 0 15,3 0-9-15,-3 0 9 0,0 0-14 0,1 0 4 0,-1 0 1 16,0 0 0-16,0 0 1 0,-4 0 0 0,4 0 0 16,0 0 0-1,4-3-16-15,-4-6-4 0,0 6 0 0,4-3 0 0,-4 0-44 0,3-3-8 16,1 3-3-16,-4 0 0 0,3 6-36 0,1-5-7 16</inkml:trace>
  <inkml:trace contextRef="#ctx0" brushRef="#br0" timeOffset="-95697.049">21509 11859 1123 0,'0'0'23'0,"0"0"7"0,0 0-30 0,0 0 0 0,0 0 0 0,0 0 0 15,0 0 69-15,0 0 8 0,0 0 2 0,0 0 0 16,-7 0 1-16,7 0 0 0,0 0 0 0,0 0 0 15,0 0-15-15,0 0-2 0,0 0-1 0,0 0 0 16,-4 0-28-16,4 0-6 0,0 0 0 0,0 0-1 16,0 0 22-16,0 0 5 0,0 0 1 0,0 0 0 15,0 0-27-15,-7 2-6 0,7-2-1 0,0 0 0 16,0 0-9-16,0 0-3 0,0 0 0 0,0 0 0 16,-3 3-9-16,3-3 0 0,0 0 0 0,0 0 8 15,0 0-8-15,0 0 0 0,0 0 0 0,-7 6 0 16,7-6 0-16,0 6 0 0,0-6 0 0,-4 6 0 15,4-6 0-15,0 0 0 0,0 0 0 0,0 0 0 16,-3 12 8-16,3-6-8 0,0-6 0 0,-4 11 8 16,4-8 2-16,0 3 0 0,0 0 0 0,0 3 0 15,0 3-10-15,0 2 12 0,4-2-12 0,-4-3 12 16,3 3-4-16,-3-3-8 0,4-1 12 0,-1-2-4 16,-3 6 0-16,4-6 0 0,-1 6 0 0,-3-3 0 15,4-4-8-15,-1 1 10 0,1 6-10 0,-4-6 10 16,3 0-10-16,-3-6 0 0,4 9 0 0,-4-9 0 15,0 0 0-15,0 0 0 0,3 5 0 0,-3-5 0 16,7 6 0-16,-7-6 0 0,4 6 0 0,-4-6 0 0,0 0 24 0,0 0-1 0,0 0 0 16,7 3 0-16,-7-3-12 0,0 0-3 0,7 3 0 0,-7-3 0 15,7 0 8-15,0 0 2 0,0-6 0 0,0 0 0 16,-3 0-6-16,3-2 0 0,-4-4-1 0,1-6 0 16,3 4-2-16,-3-4 0 0,3-6 0 0,0 4 0 15,0 2-9-15,-4 1 0 0,1-7-10 0,-1 9 10 16,4 4 0-16,-3-7 0 0,3 6 0 0,-4-3 0 15,1 4 0-15,0-7 0 0,-1 0 0 0,1 7 0 16,-1-4 0-16,1 3 0 0,-4-2 0 0,3 2 0 16,-3 3 0-16,4 0 0 0,-1 3 0 0,-3 0 0 15,4 0 0-15,-4 6 0 0,0 0 0 0,0 0 0 16,0 0-71-16,0 0-8 16,0 0-1-16,0 0-1 0,0 0 4 0,0 0 1 0,0 0 0 0,0 0 0 15,0 6-128-15,3 0-26 0,1-3-5 0</inkml:trace>
  <inkml:trace contextRef="#ctx0" brushRef="#br0" timeOffset="-95409.136">21777 11900 1552 0,'0'0'44'0,"0"0"10"0,0 0-43 0,0 0-11 0,-4 6 0 0,4-6 0 16,0 0 0-16,0 0 0 0,0 0 0 0,0 0 0 15,0 0 53-15,0 0 9 0,0 0 2 0,-3 5 0 16,3 1-1-16,0 3 0 0,0 0 0 0,0 3 0 16,0 2-21-16,0-2-4 0,0-3-1 0,0 6 0 15,0-4-14-15,0-2-3 0,0 3-1 0,0-3 0 16,0 0-10-16,0 0-1 0,0-1-8 0,-4 1 12 15,4-3-12-15,0-6-8 0,0 12 8 0</inkml:trace>
  <inkml:trace contextRef="#ctx0" brushRef="#br0" timeOffset="-95012.28">21738 11597 1094 0,'0'0'46'15,"0"6"-37"-15,0-6 95 0,0 6 20 0,0-6 3 0,0 0 1 16,0 0 0-16,0 0 0 0,0 0 0 0,0 11 0 16,0-11-53-16,0 0-11 0,0 9-1 0,0-9-1 15,0 0-48-15,0 0-14 0,0 0 0 0,0 0 8 16,0 0-19-16,7 0-3 0,0 0-1 0</inkml:trace>
  <inkml:trace contextRef="#ctx0" brushRef="#br0" timeOffset="-94253.983">21897 12050 1709 0,'-4'6'48'0,"4"-6"12"0,0 0-48 16,0 0-12-16,0 0 0 0,-3-6 0 0,3 6 45 0,0 0 7 0,0 0 2 0,0 0 0 16,0 0-34-16,0 0-8 0,0 0 0 0,0 0-1 15,0 0-11-15,0 0 0 0,0 0 0 0,0 0 0 16,0 0 0-16,0 0 10 0,0 0-1 0,7 3 0 16,-7-3 11-16,0 0 3 0,0 0 0 0,3 3 0 15,-3-3 8-15,8 2 1 0,-8-2 1 0,3 0 0 16,4 0-8-16,0 0-1 0,-7 0-1 0,0 0 0 15,7-2-5-15,4-1-1 0,-4 0 0 0,3 0 0 16,-3 0-2-16,1 3-1 0,-1-3 0 0,0 3 0 16,0-6-14-16,0 0 11 0,0 0-11 0,0 0 10 15,0 0-10-15,0 1 0 0,0-4 9 0,0 3-9 16,0-6 0-16,-3 6 0 0,-1-6 0 0,-3 7 8 16,4-4-8-16,-1 0-8 0,1 3 8 0,-4 0-12 15,0 3-18-15,3-3-4 0,-3 0-1 0,0 1 0 16,0-1 24-16,4-6 11 0,-4 3-10 0,-4 0 10 15,1 0-66-15,-1 1-7 0,1-1-2 0,-1 3 0 16,-3-6 27-16,4 3 4 0,-4 4 2 0,-1-1 0 16,5 3 25-16,3 3 5 0,-11 0 0 0,4 0 1 15,0 0 26-15,0 0 5 0,0-6 0 0,7 6 1 16,-7 6-2-16,0 0-1 0,0-1 0 0,3 4 0 16,-3 0-9-16,4 3-1 0,-1-3-8 0,1 2 12 15,-1-2 0-15,1 0 0 0,-1 9 0 0,1-7 0 16,-1-2 4-16,4 6 1 0,-3 6 0 0,-1-10 0 15,1-5 9-15,3 0 2 0,0-6 0 0,-4 6 0 16,4 6-4-16,-3-6-1 0,6 8 0 0,-3-8 0 0,0 0-6 16,0 6-1-16,0-6 0 0,4 3 0 0,-4-9-3 0,0 5-1 0,3 1 0 0,1 0 0 15,-4 0-12-15,3 6 8 0,-3-6-8 0,4-3 0 16,-4-3 8-16,3 5-8 0,-3-5 0 0,7 3 0 16,0 0-15-16,-3 3-9 15,3-3-1-15,0 0-1 0,-7-3 40 0,11 3 8 0,-8 3 2 0,4-3 0 16,0-3-24-16,0-3-20 0,4 3 4 0,-4-6 1 15,0 3-46-15,0 3-10 0,4-3-1 0,-4-3-1 16,0 0-60-16,3-2-12 0,-3-1-3 0,4-3 0 16,-4 3-70-16,4 3-14 0</inkml:trace>
  <inkml:trace contextRef="#ctx0" brushRef="#br0" timeOffset="-93752.028">22236 11906 851 0,'0'0'36'16,"0"0"-36"0,0 0 109-16,0 0 15 0,0 0 4 0,0 0 0 15,0 0 0-15,0 0 0 0,0 0 0 0,0 0 0 0,0 0-52 16,0 0-9-16,0 0-3 0,0 0 0 0,-4 5-5 15,4 1-2-15,0 3 0 0,0 0 0 0,0 3-41 0,0-3-16 16,0 2 11-16,0-2-11 0,4 6 0 16,-4-3 0-16,0 2 0 0,3-2 0 0,-6 0 0 0,3-3 0 0,0-3 0 15,0-1 0-15,0 1 0 0,0 0 0 0,0-6-13 16,0 0 4 0,0 0-36-16,0 0-7 0,0 0-2 0</inkml:trace>
  <inkml:trace contextRef="#ctx0" brushRef="#br0" timeOffset="-93524.604">22126 11603 1580 0,'0'0'67'16,"0"0"-54"-1,0 0 33-15,0 0 6 0,0 0 2 0,0 0 0 16,0 0-10-16,0 0-1 0,0 0-1 0,0 0 0 16,0 0-59-16,4 0-12 0,3 3-3 0,0 0 0 15,0-3-76-15,0 6-16 0,0-6-4 0</inkml:trace>
  <inkml:trace contextRef="#ctx0" brushRef="#br0" timeOffset="-93133.995">22408 11468 1579 0,'0'0'32'0,"0"0"10"0,0 0-34 0,0 0-8 0,0 0 0 0,4 5 0 16,-4 1 53-16,0-3 9 0,0-3 2 0,-4 3 0 16,4 3 36-16,0 0 7 0,-3 0 1 0,3 0 1 15,0 3-72-15,0-4-14 0,0 7-3 0,3-6-1 16,-3-3-19-16,0 3 0 0,0-6 0 0,0 6 0 15,4 6 0-15,-4-7 0 0,4 7 0 0,-4-6 0 16,0 6 17-16,3-6 0 0,-3 5 0 0,4 1 0 16,-4 3-27-16,0 3-6 0,3-10 0 0,-3 7-1 15,0-3 17-15,0 8 0 0,0-8 0 0,0 3 0 16,0 2 31-16,0 1 9 0,0-3 3 0,-3 5 0 16,3 1-27-16,3 0-6 0,-3-1-1 0,0 1 0 15,0-4-9-15,0 1 8 0,0 3-8 0,4-10 8 16,-4 1-8-16,0 3 12 0,0-3-12 0,0-1 12 15,3 1-12-15,-3-6 0 0,0 3 0 0,0-9-11 16,0 0 11-16,0 0 0 0,0 0 0 0,0 0 0 0,0 0 0 16,0 0 8-16,4 6-8 0,-4-6 11 15,0 0-63-15,0 0-12 0,3-3-2 0,-3 3-1 16,0 0-46-16,0 0-10 0,7 3-1 0,-3 5-1 16,-1-2-3-16,1 0 0 0,-4 3 0 0</inkml:trace>
  <inkml:trace contextRef="#ctx0" brushRef="#br0" timeOffset="-92613.958">22440 11506 1337 0,'0'0'56'15,"0"0"-44"1,0 0 92-16,0-3 20 0,4-6 3 0,-1 3 1 16,-3 3-52-16,0 3-9 0,4-6-3 0,-4 6 0 15,3 0 0-15,-3 0 0 0,0 0 0 0,0 0 0 16,0 0-51-16,0 0-13 0,4 0 0 0,3 3 0 15,-4 0 18-15,-3-3 1 0,7 3 0 0,-3 3 0 0,0 3-31 16,3-3-5-16,-4 8-2 0,1-2 0 16,-1-6 19-16,1 6 0 0,-1-3 0 0,1 8 0 15,-1-5 0-15,1 0 0 0,-1 5 0 0,1-2 0 0,-1-3 48 0,1 6 12 0,-1-4 4 16,1 1 0-16,-4 0-52 0,3 2-12 0,-3-8 0 0,4 6 0 16,-4 5 0-16,0-2 0 15,0 0 0-15,0-1 0 0,0-2 0 0,0 6 0 0,0-4 0 0,0 7 0 16,0-10 0-16,0 4 0 0,-4 11 0 0,4-11 0 15,0 3 0-15,0-4 0 0,4-5 0 0,-4 6 0 16,0-7 0-16,0 4 0 0,0 3 0 0,0-9 0 16,4-1 0-16,-4 1 0 0,0-3 0 0,3 3 0 15,-3 0 0-15,4-3 0 0,-1 0 0 0,1-1 0 16,-4 1 0-16,0 0 0 0,0-6 0 0,3 9 0 16,-3-9 0-16,0 6 0 0,0 0 0 0,0 0 0 15,0-6 0-15,0 6 0 0,0-1 0 0,0 1 0 16,4-6-11-16,-4 6-5 0,0 0 0 0,0-6-1 15,0 0-24-15,0 0-5 0,0 0-1 0,0 0 0 16,0 0 24-16,0 0 5 0,0 0 1 0,0 0 0 16,0 0-25-16,0 0-5 0,0 0-1 0,0 0 0 15,3-12-27-15,1 6-5 0,-4-5-2 0</inkml:trace>
  <inkml:trace contextRef="#ctx0" brushRef="#br0" timeOffset="-91832.682">22722 11923 1337 0,'0'0'56'0,"0"0"-44"16,0 0 92-16,0 0 20 0,0 0 3 0,0 0 1 16,0 0-52-16,0 0-9 0,0 0-3 0,0 0 0 15,0 0 0-15,0 0 0 0,0 0 0 0,0 0 0 16,0 0 0-16,0 0 0 0,0 0 0 0,0 0 0 16,0 0 0-16,4 6 0 0,-1 0 0 0,5 3 0 15,-5-3-51-15,1 0-13 0,3 5 0 0,-4-2 0 16,1-3 0-16,-4-6 0 0,0 0 0 0,7 0 0 0,0 3-14 0,0-3-6 15,-4-3 0-15,-3 3-1 0,7 3 21 16,0 3 0-16,1-6 0 0,-1 0 0 0,0 0 0 0,0-6 0 16,-4 0 0-16,1 0-11 0,3 0 11 0,0 0-12 15,-4 1 12-15,4-4-12 0,-3 6 12 0,3-6 0 16,-3 0-9-16,-1 3 9 0,1 0-8 0,-1-2 8 16,-3-4-10-16,4 0 10 0,-1 3-14 0,-3 0 3 15,0 4 1-15,0-4 0 0,4 3 10 0,-4 0-12 16,0 0 12-16,0-3-12 0,-4 0 12 0,1 4-12 15,-1-1 12-15,1-6-12 16,-1 9 2-16,1-3 0 0,-1 0 0 0,1 0 0 16,-1 6 10-16,0-8-8 0,4 8 8 0,-7-3-8 15,7 3 8-15,-3-9 0 0,-1 6 0 0,4 3-8 0,0 0 8 16,-7 0-13-16,7 0 5 0,-7 3 8 0,7-3-17 0,-7 0 4 16,4 6 1-16,-4-3 0 0,0 0 3 0,3-1 1 0,-3 4 0 15,0 0 0-15,3 0 8 0,1 0-12 16,-1 3 12-16,1 3-12 0,-1-4 12 0,1 1 0 15,-1 3 0-15,1 0-8 0,-1-3-8 0,1 2-2 16,3-2 0-16,-4 6 0 0,4-3 18 16,-3-7 0-16,3 4 0 0,0 0 0 0,0 6 0 15,3-3 0-15,4-1 0 0,-3 1 0 0,-1 3 0 0,1-6 0 0,3-1 0 16,-4 4 0-16,1-6 29 0,3 0 10 0,-4 0 1 0,1-3 1 16,3 6-23-16,-3-1-5 0,3 1-1 0,-4 0 0 15,4 3-4-15,-3-6 0 0,-4-6-8 0,7 0 12 16,-4 6-3-16,-3-6-1 0,7 0 0 0,0 0 0 15,0 2-8-15,1 1 8 0,-5 0-8 0,-3-3 8 16,7 3-8-16,0 0 0 0,0-3 0 0,0 0 8 0,0-3-19 0,0 0-4 16,0 3-1-16,1 0 0 15,-1 0-20-15,0 0-4 0,-4 0 0 0,4 0-1 16,0 0-94-16,0 3-18 0,0-3-4 0,4-3-1 16,-4 3-17-16,-7 0-3 15,0 0-1-15</inkml:trace>
  <inkml:trace contextRef="#ctx0" brushRef="#br0" timeOffset="-90345.311">23290 12050 1728 0,'-3'6'36'0,"-1"2"8"0,1 1-35 0,3-3-9 0,-4 6 0 0,4-3 0 15,-3-4 76-15,3 1 14 0,0 3 2 0,0-9 1 16,0 0-63-16,0 0-13 0,0 0-2 0,0 0-1 16,0 0 3-16,0 0 1 0,0 0 0 0,0 0 0 15,0 0-18-15,0 0 0 0,0 0 0 0,0 0 0 16,7-3-184-16,-7 3-33 0</inkml:trace>
  <inkml:trace contextRef="#ctx0" brushRef="#br0" timeOffset="-64088.14">7902 11468 414 0,'0'0'8'0,"0"0"3"16,0 0-11-16,0 0 0 0,0 0 0 0,0 0 0 15,0 0 23-15,0 0 2 0,0 0 1 0,0 0 0 16,0 0 14-16,0 0 2 0,0 0 1 0,0 0 0 16,0 0 9-16,0 0 1 0,0 0 1 0,0 0 0 0,0 0 8 0,0 0 2 15,0 0 0-15,0 0 0 0,0 0-25 0,-7 0-5 0,7 0-1 0,0 0 0 16,0 0-20-16,-7 0-4 0,7 0-1 0,0 0 0 16,0 0-8-16,0 0 0 0,0 0 0 0,-7 0 0 15,7 0-9-15,0 0 9 0,0 0-12 0,0 0 12 16,0 0-12-16,0 0 12 0,0 0-12 0,-7 5 12 15,7-5 0-15,0 0 0 0,-7 6 0 0,7-6 0 16,-4 0 14-16,4 0 10 0,0 0 1 0,-7 3 1 16,7-3 15-16,-7 0 3 0,7 0 1 0,-7 6 0 15,7-6-18-15,-3 3-4 0,3-3-1 0,0 0 0 16,0 0 14-16,0 0 2 0,0 0 1 0,0 0 0 16,0 0-24-16,0 0-5 0,0 0-1 0,0 0 0 15,0 0-9-15,0 0 0 0,0 0 0 0,0 0 0 16,0 6 0-16,0-6 0 0,0 6 0 0,0-6-11 15,3 9 11-15,1-3 0 0,-1-1 0 0,1 1-8 16,-1 0 8-16,1 0 0 0,3-6 0 0,0 6 0 16,-3-3 0-16,-1 3 0 0,1 0 0 0,3 2 0 15,-4 1 0-15,4-9 0 0,-3 6 0 0,-4-6 0 16,7 0 0-16,-7 0 0 0,3 6 0 0,4 0 0 16,0 0 0-16,-3 0 0 0,3 5 0 0,-3-2 0 15,3 3 0-15,0-6-8 0,0 0 8 0,0 6 0 16,-4-10 0-16,1 1 0 0,3 0 0 0,-4 3 0 15,1-3 0-15,-4-3 0 0,7 3 0 0,-3 0 0 16,-4-3 0-16,7 3 0 0,-4 0 0 0,-3-3 0 0,7 0 9 16,0 0-9-16,-7 0 12 0,4 0-12 0,-4 0 11 0,3 0-11 15,-3 0 10-15,7 0-10 0,-7 0-12 16,4 0-8-16,3 0-1 0,-7 0-1 16,3 0-58-16,1 0-12 0,3 0-3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14:cNvPr>
              <p14:cNvContentPartPr/>
              <p14:nvPr/>
            </p14:nvContentPartPr>
            <p14:xfrm>
              <a:off x="2585880" y="1932840"/>
              <a:ext cx="360" cy="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6520" y="1923480"/>
                <a:ext cx="1908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799D-0C73-43A0-BD19-D3A1F470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7B4BF84-8AF1-4D6D-80C9-19A97ABFC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0842" y="2138597"/>
            <a:ext cx="6634159" cy="372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4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715C7-BFF6-4735-9874-5DAD6A605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3972C-3539-44CA-8196-48763661F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B8A987-B232-45C1-9235-AF15FBD22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709" y="818139"/>
            <a:ext cx="3330081" cy="518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5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FD3B-4211-4033-95C0-4E0EF5A86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F8932F-9B83-4235-8325-E3651C2E40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6869" y="2242163"/>
            <a:ext cx="3967048" cy="396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93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C2C45-3746-449D-8446-7B8B606B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96F87-54FC-4AE9-9C52-10CB7EAFD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263732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091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Caderousse: mérite-il le diamant qu’il a reçu de l’abbé Busoni?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Qu'est-ce qui vous a le plus surpris en lisant le chapitre six?</a:t>
            </a:r>
          </a:p>
        </p:txBody>
      </p:sp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seize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14:cNvPr>
              <p14:cNvContentPartPr/>
              <p14:nvPr/>
            </p14:nvContentPartPr>
            <p14:xfrm>
              <a:off x="2585880" y="1932840"/>
              <a:ext cx="360" cy="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7A6875-D8D1-4BD6-B411-0388E449E39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6520" y="1923480"/>
                <a:ext cx="1908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817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444B3A-045D-4786-9B4D-DF1D20BC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Avertissement</a:t>
            </a:r>
            <a:r>
              <a:rPr lang="en-US" sz="2800" b="1" dirty="0"/>
              <a:t>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BB18A-A5A2-4831-91F0-DD43B248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: </a:t>
            </a:r>
            <a:r>
              <a:rPr lang="en-US" i="1" dirty="0"/>
              <a:t>Le Comte de Monte Cristo </a:t>
            </a:r>
            <a:r>
              <a:rPr lang="en-US" dirty="0"/>
              <a:t>et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choses: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</a:t>
            </a:r>
            <a:r>
              <a:rPr lang="en-US" dirty="0"/>
              <a:t>-cinq </a:t>
            </a:r>
            <a:r>
              <a:rPr lang="en-US" dirty="0" err="1"/>
              <a:t>février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CA872-C993-4D8A-B060-42ACB37E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27" y="1825625"/>
            <a:ext cx="5083589" cy="26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8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10C7B-5404-4C9C-976E-DADB8E6F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6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8841C-551A-4F50-98A6-5AED9B168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891"/>
            <a:ext cx="10515600" cy="550607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you study, you succeed.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 finish my homework by 7 PM, I will go to Nick’s for dinner.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 won the Nobel Prize, I would buy  a new white bow-tie.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601DECC-916D-4FED-AEFD-8CFE74846CAC}"/>
                  </a:ext>
                </a:extLst>
              </p14:cNvPr>
              <p14:cNvContentPartPr/>
              <p14:nvPr/>
            </p14:nvContentPartPr>
            <p14:xfrm>
              <a:off x="856080" y="760680"/>
              <a:ext cx="11016360" cy="3025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601DECC-916D-4FED-AEFD-8CFE74846C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6720" y="751320"/>
                <a:ext cx="11035080" cy="30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440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3304F-6984-4EF1-853E-1EFC8BA60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4A659-B5A4-4CE8-89BA-0C9310824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1439"/>
            <a:ext cx="10515600" cy="55955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 soon as I finish my homework I will go to dinner at Nick’s.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soon as the bell rings, we start to write.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I buy a new car, I will sell the one I drive now.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I buy a new car, I sell the old one.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C86E8F1-795F-4A79-9050-EE251E55A4B0}"/>
                  </a:ext>
                </a:extLst>
              </p14:cNvPr>
              <p14:cNvContentPartPr/>
              <p14:nvPr/>
            </p14:nvContentPartPr>
            <p14:xfrm>
              <a:off x="859680" y="929880"/>
              <a:ext cx="11303640" cy="4425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C86E8F1-795F-4A79-9050-EE251E55A4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0320" y="920520"/>
                <a:ext cx="11322360" cy="444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890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C6580-D717-4968-95DE-0BCF2DFB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889AB-0E01-4B9E-ABB3-CE21496C0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223297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C9F2-08E3-47F8-9E67-B4884031F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7342-18D2-43F7-B540-C271876A4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</p:txBody>
      </p:sp>
    </p:spTree>
    <p:extLst>
      <p:ext uri="{BB962C8B-B14F-4D97-AF65-F5344CB8AC3E}">
        <p14:creationId xmlns:p14="http://schemas.microsoft.com/office/powerpoint/2010/main" val="4108594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53C6-7A66-4D4D-B8C5-A4F27D69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94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7D2E-B430-4BEA-AA30-33E8E27F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420"/>
            <a:ext cx="10515600" cy="52925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E83270-07A1-4B2B-9947-9AFAB2324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961" y="2108615"/>
            <a:ext cx="2689875" cy="395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03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48559</TotalTime>
  <Words>169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Avertissement!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577</cp:revision>
  <cp:lastPrinted>2017-02-16T19:03:28Z</cp:lastPrinted>
  <dcterms:created xsi:type="dcterms:W3CDTF">2016-10-03T16:25:09Z</dcterms:created>
  <dcterms:modified xsi:type="dcterms:W3CDTF">2025-02-20T16:11:33Z</dcterms:modified>
</cp:coreProperties>
</file>