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92" r:id="rId3"/>
    <p:sldId id="492" r:id="rId4"/>
    <p:sldId id="496" r:id="rId5"/>
    <p:sldId id="415" r:id="rId6"/>
    <p:sldId id="497" r:id="rId7"/>
    <p:sldId id="493" r:id="rId8"/>
    <p:sldId id="387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92"/>
            <p14:sldId id="496"/>
            <p14:sldId id="415"/>
            <p14:sldId id="497"/>
            <p14:sldId id="493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4T18:01:15.5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33450 582 832 0,'0'0'17'0,"-3"-6"4"0,3 0-21 0,0 0 0 0,0-3 0 0,3 3 0 15,4 6 21-15,0-5 0 0,1-1 0 0,-1 0 0 16,0 0-33-16,0 6-8 0,-4-6 0 0,4 0-1 15,-7 6-3-15,0 0 0 0,0-6 0 0,0 6 0 16,0-6 32-16,0-2 5 0,-3 2 2 0,3 0 0 16,-4 0 5-16,1-6 0 0,3 6 1 0,0-5 0 15,0-1-21-15,0 3 8 0,0-3-8 0,3 0 0 16,1 1-14-16,-1-1-7 0,4-3-2 0,0 3 0 31,0-5-10-31,1 5-3 0,-1 0 0 0,0-2 0 0,3 8 36 0,-6-6 9 0,3 0 1 0,-4 6 0 0,-3 0 81 0,4 1 16 16,-4-1 3-16,0 6 1 0,0-3-7 0,0 3 0 15,0 0-1-15,0 0 0 0,-4-12-53 0,4 12-10 16,-3 0-3-16,3 0 0 0,0 0-37 0,0 0 0 16,0 0 0-16,0 0-12 15,-4-6-40-15,4 6-8 0,-3-6-1 0,3 0-1 16,0 0 5-16,0 1 1 0,0-1 0 0,3-6 0 0,-3 9 25 0,0 3 6 16,0 0 1-16,0 0 0 0,0 0 24 0,0 0 8 15,0 0 0-15,0 0 0 0,0 0-8 0,0 0 0 16,0 0-8-16,0 9 8 0,-3 3-10 0,3-7 10 15,-4 7-12-15,4-6 12 0,0 6 9 0,0-6 9 16,0-6 2-16,0 0 0 0,0 0-20 0,0 0 0 16,0 0-11-16,0 0 11 0,0 0 17 0,0 0 11 15,0 0 1-15,-3-6 1 0,3 0 26 0,-4-6 6 16,1 6 1-16,-1 0 0 0,1 1-19 0,-1-1-4 0,1 0-1 0,3 6 0 16,0 0-26-16,0 0-5 0,0 0 0 0,0 0-8 31,-8 6-21-31,5 5-11 0,-4 1-3 0,0 0 0 15,3 3-2-15,1 2-1 0,-1 7 0 0,1-7 0 16,-1 4 6-16,4 3 2 0,0-7 0 0,0 4 0 0,0-9-3 16,0-1-1-16,0 1 0 0,4-3 0 0,-4-3 13 0,0-6 2 0,0 0 1 0,0 0 0 15,0 0 18-15,0 0 16 0,0 0-4 0,0 0 0 16,0 12 2-16,3-7 0 0,-3 1 0 0,0 0 0 16,0 6-26-16,0-6-4 0,-3 3-2 0,-1 2 0 15,1 7 10-15,-4-12 8 0,3 6-12 0,1-6 12 16,3-6 0-16,-4 5 16 0,4-5-2 0,-7 6 0 0,7-6-2 15,-7 0 0-15,0 0 0 0,3-6 0 0,-3 1 8 16,4-1 2-16,-1-6 0 0,4-12 0 16,0 4 9-16,0-4 1 0,0-2 1 0,0-4 0 15,0 7-24-15,0-4-9 0,0-2 0 0,-3 8 9 0,3 4-1 0,0-7 0 16,0 7 0-16,-4 2 0 0,4 3-8 0,-3 0 0 16,3 1 0-16,0 5 8 0,0-3-8 0,0 9 0 15,0 0 0-15,0 0 0 0,0 0-12 0,0 0 1 16,0 0 1-16,0 0 0 0,0 0 1 0,0 0 0 15,0 0 0-15,0 0 0 0,0 0 9 0,-7 0 16 16,7 0-4-16,-7 0-1 0,7 0 41 0,-8-6 8 0,1 6 1 0,4 0 1 16,3 0-13-16,0 0-2 0,0 0-1 0,0 0 0 15,0 0-31-15,0 0-7 0,0 0 0 0,0 0-8 32,0 0-26-32,0 0-12 0,3 0-2 0,1 6-1 15,3 9-23-15,-3-9-5 0,-1 5-1 0,4 1 0 16,-3 6 32-16,-1-4 6 0,-3 4 2 0,4 6 0 15,-4-10-30-15,0 10-7 0,0 20-1 0,-7-15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1T15:47:26.9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7045 1302 528 0,'0'0'11'0,"0"0"2"16,-4-6-13-16,1 0 0 0,3-6 0 0,0 6 0 15,-4 0 44-15,4 1 7 0,0 5 1 0,-3-6 0 0,3 0 8 0,0 6 1 0,0-9 1 16,-4 3 0-16,4 6-18 0,-7-6-3 16,4 0-1-16,3 6 0 0,-4-6-6 0,4 6-2 0,-3-5 0 0,3 5 0 15,0 0-9-15,0 0-3 0,0 0 0 0,0 0 0 16,-7-6-6-16,7 6-2 0,-7 0 0 0,7 0 0 15,0 0-12-15,0 0 0 0,0 0 8 0,0 0-8 16,0 0 0-16,0 0 9 0,0-6-9 16,-4 0 8-16,4-6-8 0,4 6 0 0,-4-3 0 0,3-2-11 15,4 5 11-15,-3 0 0 0,3-6 8 0,-4 0-8 16,8 7 26-16,-8 2 1 0,1-3 0 0,3 0 0 16,0 0-4-16,4 0-1 0,-4-6 0 0,3 12 0 15,-3-6-12-15,0 1-2 0,0 5-8 0,0 0 12 16,1 0-12-16,-1-6 9 0,0 6-9 0,0 0 8 15,-4 0 3-15,8 6 0 0,-4-6 0 0,-7 0 0 16,7 5-3-16,0-5 0 0,-3 6 0 0,3-6 0 16,0 6-8-16,0 0 0 0,0-6 0 0,0 6 0 15,0 0 0-15,3-6 0 0,1 6 0 0,0 0 0 0,-1-3 0 0,1 2 0 16,-1 7 0-16,-6-6 0 16,3 0 0-16,0 0-11 0,-4 0 3 0,5 5 0 0,-5-2-6 0,1 3-1 15,-1 0 0-15,1 0 0 16,-8 5 7-16,1-5 8 0,-1 9-13 0,-3-4 5 0,0-5 8 0,0 3 0 15,0 8 0-15,3-5 0 16,-10-1 19-16,4-2 2 0,-1 3 1 0,4-1 0 16,0-8-2-16,0 3 0 0,0 0 0 0,0-1 0 15,0 1-3-15,0-12-1 0,7 0 0 0,-7 6 0 16,7-6 9-16,-4 6 2 0,4-6 0 0,-7 3 0 16,7-3-27-16,0 0 0 0,-7 3 8 0,7-3-8 0,0 0 0 15,0 0 0-15,0 0 0 0,0 0-11 0,-4 3 11 0,4-3 0 16,-7 0 0-16,7 0 0 0,0 0 0 0,0 0 0 15,0 0 0-15,0 0 0 0,0 0 0 0,0 0 0 16,0 0 0-16,0 0 8 0,0 0-8 0,0 0-16 16,0 0 4-16,0 0 0 0,0 0 4 0,0 0 0 0,0 0 0 15,0 0 0-15,0 0 0 0,0 0 0 16,0 0 0-16,0 0 0 16,0 0 8-16,0 0 0 0,0 0 0 0,7 6-8 0,1-6-1 0,2 0 0 0,-3 0 0 15,4 0 0-15,-1 0 9 0,1 0 0 0,-4 0 0 16,4 11 0-16,3-5 0 0,-4 0 0 0,4 6 0 0,0-6-12 15,1 0 0-15,-1 8 0 0,0-8 0 0,-4 6 0 32,4 0-26-32,-3 0-6 0,3-1 0 0</inkml:trace>
  <inkml:trace contextRef="#ctx0" brushRef="#br0" timeOffset="667.364">7567 1261 1155 0,'-7'0'25'0,"3"-6"6"0,4 6 1 0,-7 0 0 0,7 0-32 16,0 0 0-16,-7 0 0 0,7 0 0 0,0 0 31 0,-3 6-1 0,3-6 0 0,0 0 0 16,-7 5-2-16,7-5 0 0,0 0 0 0,0 0 0 15,0 6-28-15,-11 0 0 0,8 6 0 0,3-6 0 16,-4 3 0-16,4 2-13 0,-3 1 4 0,3-6 1 15,-4 6-2-15,4 5 0 0,4-2 0 0,-4-3 0 16,0 0 10-16,3 5 0 0,-3-2 0 0,4-3-8 16,-1-1 24-16,-3 1 4 0,7 0 2 0,-7-6 0 15,4 3-6-15,-4-9 0 0,0 0-1 0,0 6 0 16,7-1 19-16,-4 1 4 0,-3-6 1 0,7 6 0 16,0-6-27-16,1 0-12 0,2 0 10 0,1 0-10 15,-1-6 11-15,1 6-11 0,3 0 12 0,-3-6-12 16,3-5 8-16,-4 5-8 0,4 0 0 0,1 3 0 0,-1-3 0 15,0 0 10-15,0-6-10 0,-4 7 8 16,1-7-8-16,3 6 8 0,-3-9-8 0,-1 9 8 0,-3-11-8 0,4 11 0 16,-4-6 0-16,0 6 8 0,-3-3-8 0,-1-2 0 15,1 5 9-15,-4-6-9 0,3 0 11 0,-6-5-3 16,-1 2 0-16,1 3 0 16,-5 0 1-16,1 1 0 0,0-4 0 0,0 3 0 0,0 0 2 0,-7 1 0 15,0-1 0-15,0 6 0 16,0-3 1-16,0 3 1 0,0 0 0 0,0 1 0 0,-1 5-13 0,1 0-10 0,0 0 2 15,4 0 0-15,-1 0-10 0,4 5-2 16,0 1 0-16,0-3 0 0,0 3 0 0,3 0 0 0,-3 6 0 0,4-6 0 16,-1 5 0-16,1 1 0 0,-1 0 0 0,1 3 0 31,3-9-12-31,0 11-2 0,0-5-1 0,0-6 0 16,-4 3-17-16,4 2-4 0,0-11-1 0</inkml:trace>
  <inkml:trace contextRef="#ctx0" brushRef="#br0" timeOffset="985.555">8089 1496 1198 0,'0'0'33'16,"0"0"-33"-16,-7 11 0 0,7-5 0 0,-3 0 17 0,3 0-3 0,-4 0-1 0,1 6 0 15,3-3 12-15,-4 2 3 16,-3-5 0-16,0 6 0 0,3 0-7 0,-3-1-1 0,0-5 0 0,0 9 0 31,-3-9-60-31,-1 6-13 0,0-1-3 0,-3 1-306 0,4-6-62 0</inkml:trace>
  <inkml:trace contextRef="#ctx0" brushRef="#br0" timeOffset="1788.084">8516 1261 1094 0,'0'0'24'0,"-7"5"4"0,7-5 2 0,-7 6 2 0,0-6-32 0,0 0 0 0,7 0 0 0,-7 0 0 16,7 0 53-16,-7 6 5 0,7-6 1 0,-7 0 0 15,7 0-19-15,0 0-4 0,0 0-1 0,0 0 0 16,0 0-13-16,-7 0-2 0,0 0-1 0,7 0 0 15,0 0-19-15,-4 12 0 0,1-6-13 0,-1 0 5 16,0 8-2-16,1-2 0 0,3 6 0 0,-4-6 0 16,4 2 10-16,0 4-12 0,0 0 12 0,0-1-12 15,0-2 12-15,4 8 0 0,-1-11 0 0,-3 0-8 16,4 3 8-16,0-4-12 0,-1-5 12 0,1 0-12 16,-1 0 12-16,4 0-10 0,0 0 10 0,0-3-10 0,0 3 10 15,0-6 0-15,0 0 8 0,4-6-8 0,-4 3 27 16,4-3 1-16,-1 0 0 0,1 0 0 0,-1-6-1 0,4-5 0 15,-3 5 0-15,3-3 0 0,-3-2-10 0,-1 5-1 16,1-6-1-16,0-2 0 0,-4 2-6 0,0 0-1 16,0 4 0-16,-4-4 0 0,1-6-8 0,-4 10-14 15,3 2 3-15,-3-6 1 0,-3 1-1 16,-1 2 0-16,1 3 0 0,-4 1 0 16,0-1-1-16,0 0-1 0,-4 3 0 0,4-3 0 0,-4 7 21 0,-3-7 4 15,4 6 0-15,-5 0 1 0,1 0 16 0,0 6 3 16,0-6 1-16,-3 6 0 15,2 0-22-15,1 6-11 0,4 0 10 0,-1-6-10 16,4 12-12-16,0-6-8 0,4 5-1 0,-1 4-1 0,0 3 7 16,1-6 2-16,3 5 0 0,0-2 0 0,3 3 13 0,-3-1-11 0,0-5 11 15,4 0-10-15,0-4-1 0,-1 10 0 16,1-12 0-16,3 6 0 16,-4-6-49-16,4 0-9 0,-3 8-3 0</inkml:trace>
  <inkml:trace contextRef="#ctx0" brushRef="#br0" timeOffset="2457.489">8844 1272 915 0,'0'-6'39'16,"0"1"-31"-16,-3-1 4 0,-1 6 0 16,4 0 1-16,-3-6 0 0,-1 0 14 15,0 3 2-15,1-3 1 0,3 6 0 0,-4 0 10 0,4 0 3 16,0 0 0-16,-3-6 0 0,3 6-27 0,-4-6-4 16,4 6-2-16,0 0 0 0,0 0 8 0,0 0 2 15,0 0 0-15,0 0 0 0,0 0 10 0,0 0 2 16,0 0 1-16,0 0 0 0,0 0 5 0,-7 0 1 0,0 6 0 15,0 0 0-15,0 0-15 0,0 3-4 16,0 3 0-16,4-1 0 0,-5 1-20 0,5 3 8 0,-1-4-8 0,1 7 0 16,-1 0 10-16,4-1-2 15,-3-2-8-15,3-3 12 0,0 6-12 0,3-7 9 0,-3 4-9 16,4-3 8-16,3-6-8 0,-4 11 0 16,5-11 0-16,2 0 8 0,-3 0 4 0,4 3 1 15,-1-3 0-15,1-1 0 0,-4 1-13 0,4 0 8 0,-1-6-8 0,1 0 0 16,-1 6 9-16,1-6-9 0,-4 0 8 0,4-6-8 15,-4 6 11-15,3 0-3 0,-3 0-8 0,0-6 12 16,0 6-2-16,-3-6-1 0,3 1 0 0,-4-1 0 16,1-6 7-16,0 3 0 0,-1 3 1 0,1-11 0 15,3 5-5-15,-4-3 0 0,4 3-1 0,-3-5 0 16,3-1-11-16,-4 3 0 0,4 4 0 0,-3-1 8 16,-1-6-8-16,4 6 0 0,-3 1 0 0,-4 2 0 15,4 3 0-15,-4 0 0 0,0 0 0 0,0-5 0 0,0 5-22 16,0-6 0-16,-4 3 0 0,0-3 0 15,-3 1-6-15,0 5 0 0,4 0-1 16,-4 0 0-16,-4 0 17 0,4 0 3 0,0 0 1 0,-3 3 0 16,2-3 8-16,-2 6 8 0,-1 0-8 0,1 0 11 0,-1 0 1 0,4 6 0 15,0-6 0-15,-4 0 0 16,4 0-1-16,4 3 0 0,3-3 0 0,-7 3 0 0,7-3-11 0,-7 3-12 16,0 3 2-16,3 0 1 15,-3 0-35-15,0 6-8 0,0-7 0 0,3 7-1 16,1-3-39-16,3-3-7 0,0 6-1 0</inkml:trace>
  <inkml:trace contextRef="#ctx0" brushRef="#br0" timeOffset="3215.431">9317 1205 1036 0,'0'0'23'0,"0"0"5"0,0 0 0 16,0 0 1-16,0 0-29 0,0 0 0 0,0 0 0 0,0 0 0 16,0 0 26-16,0 0-1 0,0 0 0 0,0 0 0 15,0 0 11-15,0 0 3 0,-7 0 0 0,7 0 0 0,0 0 20 0,-7 6 4 16,7-6 1-16,-7 0 0 0,0 0-15 0,0 0-2 16,0 0-1-16,-1 0 0 0,1 0-22 0,-3 0-5 15,-1 0-1-15,4 0 0 0,0 0-18 0,0 0 0 16,-3 5 0-16,10-5 0 0,0 0 0 0,-8 0 0 15,8 0 0-15,-7 6 0 0,7-6 0 0,-3 6 0 0,3-6 0 0,-4 6 0 16,1 0 0-16,3 3 0 0,0-3 0 0,0 0 0 16,0 5 0-16,0-5 0 0,0 6 0 0,0-6 0 15,0 3 0-15,0 2 0 0,0 1 0 16,0 0 0-16,0 0 0 0,-4 2 0 0,4-2 0 16,-3 0 0-16,3 0 0 0,-4 5 0 0,4-11 0 15,-3 9 0-15,3-9 0 0,0 0 0 16,0 5 0-16,0-5 0 0,0-6 0 0,0 0 0 0,0 6 0 0,3 0 0 15,4 0 0-15,0-3 0 0,7 3 0 0,4-6 0 16,-4 0 16-16,7 0 2 0,1 0 1 0,2 0 0 16,1-9-19-16,3 6 0 0,-3-6 0 0,3 3 0 15,-3-11 12-15,-1 5 0 0,1 0-1 0,-4 3 0 16,0-8-3-16,-3-1 0 0,0 0 0 0,-4 4 0 16,0-4 5-16,0 6 1 0,-7-5 0 0,0 2 0 15,-3 3 2-15,-4-5 1 0,0 5 0 0,-4-3 0 0,-3 3-17 16,0 1 0-16,-4-1 0 0,1 0 0 0,-8 0-15 0,1 3-3 15,-5-2-1-15,-2 5 0 0,-4 0 10 0,-1 0 9 16,5 0-13-16,-1 0 5 0,4 0 16 0,0 6 3 16,3 0 1-16,4 6 0 0,3 0-12 0,4-6 0 15,4 6 0-15,-1 0 0 0,1 0-11 0,-1 0-4 16,1 0-1-16,3 5 0 0,0-2 4 0,0 3 0 16,0-6 0-16,3 6 0 15,1-1-27-15,-1 1-5 0,1-3 0 0,-1 3-1 16,1-1-7-16,3 1 0 0,-4-6-1 0,1 6 0 15,-1-9-19-15,4 8-3 0,-3-5-1 0,3 0 0 0</inkml:trace>
  <inkml:trace contextRef="#ctx0" brushRef="#br0" timeOffset="6189.662">6657 952 1078 0,'0'0'22'0,"0"0"6"0,0 0-28 0,0 0 0 0,0 0 0 0,0 0 0 16,0 0 76-16,0 0 8 0,-4 0 3 0,-6-6 0 15,6 6-28-15,1-6-6 0,-1 0-1 0,4 6 0 16,-3-6-16-16,3 6-3 0,0 0-1 0,0 0 0 15,-4-3-24-15,4 3-8 0,0 0 0 0,0 0 0 16,-7 0 0-16,7 0 0 0,0 0 8 0,-7 3-8 16,-4 3 0-16,11-6 0 0,-7 0 0 0,0 12 0 15,0-6 8-15,0 0-8 0,0 5 12 0,0-5-12 16,0 6 11-16,0-3-11 0,0-3 10 0,3 6-10 16,-3-7 16-16,-3 1-2 0,3 6-1 0,0-6 0 15,0 3 3-15,0-3 0 0,0 5 0 0,-1-5 0 16,5 6-3-16,-1-6 0 0,1 0 0 0,-1 0 0 0,4-6-13 15,0 0 0-15,0 0 0 0,-3 6 0 16,3-6 0-16,0 0 0 0,0 0 0 0,0 0 0 0,0 0 12 0,0 0-4 16,0 0-8-16,0 0 12 15,0 0-12-15,0 0 0 0,0 0-9 0,0 0 9 0,7 0 0 16,-4-6 0-16,1 6 0 0,-4 0 0 0,3-6 9 0,1 0-1 0,-4 6-8 0,0 0 12 16,0 0-12-16,4-6 0 15,-1 6 0-15,-3 0 0 0,0 0-14 0,0 0-2 0,0 0-1 0,7 0 0 31,-7 0-10-31,4 0-1 0,3 6-1 0,-4-6 0 0,-3 0 11 0,7 6 2 0,-7-6 1 0,4 6 0 16,-4-6 15-16,0 0 0 0,10 0 0 0,-6 6-9 16,-4-6 9-16,0 0 0 0,0 0 0 0,0 0 0 15,0 0 0-15,0 0 16 0,0 0-4 0,0 0-1 16,0 0 3-16,0 0 1 0,0 0 0 0,0 0 0 16,0 0 4-16,0 0 1 0,0 0 0 0,0 0 0 15,0 0-46-15,3-6-9 0,1 0-1 0</inkml:trace>
  <inkml:trace contextRef="#ctx0" brushRef="#br0" timeOffset="7554.127">6562 1031 691 0,'0'0'14'0,"0"0"4"16,0 0-18-16,0 0 0 0,0 0 0 0,0 0 0 16,0 0 62-16,0 0 9 0,0 0 1 0,0 0 1 0,0 0-42 0,0 0-9 0,0 0-2 15,0 0 0 1,0 0 13-16,-4-6 3 0,4 6 0 0,-3-6 0 15,3 1-36-15,-4-1 0 0,4 0 0 0,0 6 0 16,0 0 0-16,0 0-19 0,0-6 4 0,0 6 1 16,0 0-7-16,0-6-2 0,0-3 0 0,0 9 0 0,0 0 23 0,0 0 0 0,-3 0-9 15,3 0 9-15,-4-6 0 0,4 6 0 16,-4-6 0-16,4 6 0 0,0 0 32 0,0 0 4 0,0 0 1 16,-3 0 0-16,3 0 8 0,-7 0 2 0,7 0 0 0,-7 0 0 15,-4 6-27-15,4-6-4 0,0 6-2 0,0 3 0 16,0-3-3-16,0 6-1 0,0-6 0 0,0 5 0 15,-4 1-1-15,8-6 0 0,-4 3 0 16,0 3 0-16,3-7 9 0,-3 1 2 16,0 6 0-16,4-6 0 0,-1 0-6 0,4-6-1 0,0 6 0 0,0-6 0 15,0 0-13-15,0 6 0 0,0-6 0 0,0 0 0 16,0 0 0-16,0 0 9 0,0 3-9 0,4-1 8 16,3 1-8-16,-4-3 12 0,-3 0-12 0,7 6 12 15,0-6-12-15,0 0-11 0,0 0 3 0,4 6 0 16,-4-6 8-16,0 0 0 0,4 0 0 0,-4 6-8 15,0-6 8-15,0 0 0 0,0 6 0 0,3-6-8 16,-3 6 8-16,0-6 0 0,1 6 0 0,-1-6 0 16,0 0 9-16,-7 0 4 0,3 6 1 0,-3-6 0 15,7 5-14-15,-7-5-16 0,4 0 3 0,-4 0 1 16,7 6 12-16,0-3 10 0,-4 0-2 0,-3-3 0 16,7 3-8-16,-3 3 0 0,-4-6-12 0,4 6 12 15,-1 0 0-15,1 0 0 0,-1 5 12 0,1-5-4 16,-4 6-8-16,3-6 0 0,1 3 0 0,-4 3-11 15,0-1 11-15,-4 1 16 0,1 0-4 0,-1-6-1 0,1 2-11 16,-1 4 0-16,-3-6 0 0,3 0 0 0,-3 0 12 16,-3 0 1-16,3-6 0 0,-4 0 0 15,1 0 7-15,-1 0 2 0,4 0 0 0,-4 0 0 16,-3-6-9-16,4 6-1 0,-1-6-1 0,1 6 0 0,2-6-21 0,1 0-4 16,0-6-1-16,0 1 0 15,0 2-148-15,4-3-29 0</inkml:trace>
  <inkml:trace contextRef="#ctx0" brushRef="#br0" timeOffset="7965.899">6572 711 768 0,'0'0'21'0,"-3"12"7"0,-1-1-28 0,1 4 0 16,-1 3 0-16,1-1 0 0,-1 4 68 0,4 2 8 15,-3 1 1-15,-1 2 1 0,4 4-18 0,0-10-4 0,0 10-1 16,0-13 0-16,4 10-11 0,-4-4-1 0,3 1-1 0,1-4 0 15,-1-2-20-15,1 0-4 0,3-4-1 0,0 10 0 16,-4-6-5-16,4 2-2 0,0 4 0 16,0-1 0-16,1-2-10 0,-1 8 0 0,-4-8 0 0,4 2 8 15,-3 1-8-15,-1-4-11 0,1 4 3 16,-4-12 0-16,3 5-7 0,-3-8-1 16,0 3 0-16,0-6 0 15,0-6-13-15,0 0-3 0,0 0-1 0,0 0 0 16,0 0-38-16,0 0-7 0,0-6-2 0,0-6 0 15,0 3-14-15,4-8-3 0,-4-22-1 0,7 4 0 0</inkml:trace>
  <inkml:trace contextRef="#ctx0" brushRef="#br0" timeOffset="8218.026">6565 834 1123 0,'0'0'23'0,"-3"0"7"0,3 0-30 0,0 0 0 0,0 0 0 0,-7 6 0 0,3 0 52 0,1 0 4 16,3 6 0-16,-4-4 1 0,4 16-21 0,0-6-5 15,0 2-1-15,0 4 0 0,0-7-20 0,4 16-10 16,-4-4 10-16,3-2-10 0,-3 2 8 0,4-6-8 16,-4 10 0-16,3-4 0 0,1 4 0 0,-4-1 0 15,3 3 0-15,1-11 0 16,-1 8-20-16,1-3-11 0,-1-2-1 0,4-4-1 15,-3-8-35-15,-1 3-6 0,1-7-2 0</inkml:trace>
  <inkml:trace contextRef="#ctx0" brushRef="#br0" timeOffset="9015.683">10273 1240 1279 0,'-18'21'26'0,"11"-16"8"0,0 1-34 0,7-6 0 0,-7 6 0 0,4 0 0 0,3-6 15 0,0 0-4 16,0 0-1-16,0 0 0 16,0 0 18-16,0 0 3 0,0 0 1 0,0 0 0 0,3 6-23 0,4 0-9 15,4-3 8-15,3 0-8 16,0 0 0-16,0 2 0 0,4-5 0 0,-1 0 0 0,4 12 0 0,-3-12 0 15,0 0 0-15,-1 0 0 16,5 6 0-16,-5-6 0 0,4 0 0 0,-3 0 0 16,3 0-49-16,-3 0-3 0,-4 0 0 0,-3 6 0 15,3-6-77-15,-4 0-16 0,1 0-3 0</inkml:trace>
  <inkml:trace contextRef="#ctx0" brushRef="#br0" timeOffset="9282.436">10283 1390 1022 0,'-3'12'43'0,"-1"-6"-35"0,4-6 39 0,-3 5 7 16,3-5 2-16,0 9 0 15,0-9-15-15,0 0-2 0,-4 6-1 0,4-6 0 0,0 0-4 0,0 0-1 16,0 0 0-16,4 6 0 0,3 0-13 0,4 0-2 16,3-6-1-16,0 6 0 0,0-6-17 0,3 0 0 15,5 0 0-15,-1 0 0 16,4-6-47-16,-1 6-9 0,1-6-3 0</inkml:trace>
  <inkml:trace contextRef="#ctx0" brushRef="#br0" timeOffset="9777.103">11511 890 981 0,'-3'12'28'0,"-1"5"6"0,-3-2-34 0,0 3 0 0,3 5 0 0,-3-2 0 0,0 2 52 0,4 7 3 16,-4 2 1-16,3-2 0 0,-3 2 6 0,4-3 2 16,3-2 0-16,-4 2 0 0,4-2-13 0,-3 2-3 15,3-3 0-15,0-2 0 0,0 0-12 0,0 2-4 16,0 3 0-16,0-8 0 0,0-3-24 15,3 5-8-15,-3-11 0 0,4 8 0 0,-1-2 0 16,-3-6-11-16,0 8 2 0,4-8 0 16,-4-6-25-16,0 6-5 0,0-6-1 0,0-6 0 15,0 0-4-15,0 0-2 0,0 0 0 0,0 0 0 16,0 0-16-16,0 0-3 0,0 0-1 0,0 0-458 0</inkml:trace>
  <inkml:trace contextRef="#ctx0" brushRef="#br0" timeOffset="10342.545">11772 1099 1087 0,'0'0'24'0,"0"0"4"0,-7-6 2 0,0 6 1 0,0 0-31 0,4 0 0 0,3 0 0 0,0 0 0 0,-8-6 55 0,1 0 5 16,4 0 0-16,-4 6 1 0,0-6-29 0,7 6-5 16,0 0-2-16,0 0 0 0,0 0 3 0,0 0 0 15,-7 0 0-15,7 0 0 0,-4 6-28 0,1 6 0 16,-4-6 0-16,0 6 0 0,-1-6 0 0,1 14 0 16,-3-8 0-16,3 0 0 15,0 8 0-15,0-2 0 0,0 5 0 0,3-5 0 0,-3 3 8 0,3 2 0 16,1-2 0-16,3 2 0 0,-4-5 12 0,4 0 1 15,0 2 1-15,4-8 0 0,-4 0-3 0,3-1-1 16,5-2 0-16,-1 3 0 0,0-6-8 0,3 0-2 16,-3 0 0-16,4-6 0 0,-1 5 1 0,5 1 0 15,-1-6 0-15,0 0 0 0,3 0-9 0,1-6 12 0,-4 1-12 16,0 5 12-16,0-6-12 0,1 0 10 0,-5-6-10 16,4 6 10-16,-3-3-10 0,-1-2 8 0,-3-1-8 15,0-6 8-15,1 4 0 16,-1 2 0-16,-4-6 0 0,1 0 0 0,-1 4 1 0,1 2 0 0,-1-6 0 15,-3 1 0-15,4 5-1 0,-8 3-8 0,4-8 12 0,-3-1-4 16,3 6-8-16,-4-3 8 0,1 4-8 0,-4-1 8 16,0-6-8-16,-4 4 0 0,0 8 0 0,1-6 0 15,-1 0-13-15,-3 0 1 0,4 7 1 0,-5-7 0 16,5 9-3-16,-4-3-1 0,0 0 0 0,0 0 0 16,-1 0 2-16,1 6 0 0,7 0 0 0,-3 0 0 15,-1 0 1-15,0 0 1 0,8 0 0 0,-1 6 0 31,-3 0-17-31,0-6-4 0,4 6-1 0,-1 0 0 0,1 3-63 0,3 2-12 0,3-5-2 16</inkml:trace>
  <inkml:trace contextRef="#ctx0" brushRef="#br0" timeOffset="10935.327">12167 1008 914 0,'0'0'20'0,"-3"6"4"0,-1-1 0 0,-3 1 3 0,4 6-27 16,-4-6 0-16,0 9 0 0,-1-9 0 0,5 5 64 0,-1 1 7 0,1 0 1 0,-4 0 1 16,3-4-17-16,1 10-3 0,-4-6-1 0,7-6 0 15,-4 5-32-15,4 4-6 0,-3-3-2 0,3 0 0 16,0-1-12-16,0 7 0 0,0-9 0 0,3 9 0 16,-3-1 0-16,0-5 0 0,4 0 0 0,3 8 0 15,-4-2 8-15,1-6 0 0,-1 8-8 0,4-2 12 0,-3-6 3 16,-1 5 0-16,5-2 0 0,-1-3 0 0,0-1 9 15,0 1 3-15,0 0 0 0,-4-9 0 16,4 0-3-16,-3 6 0 0,-4-9 0 0,7 0 0 0,-4 0 0 16,-3 0-1-16,8 0 0 0,-1-9 0 0,0 6 5 15,-4 0 0-15,4-9 1 0,-3 6 0 16,6-5-11-16,-3-7-2 0,0 3-1 0,1 4 0 16,-1-7-15-16,0 6 9 0,0-8-9 0,0 2 8 0,0 0-8 0,0-5 0 15,0 2 0-15,0-2 0 16,0-4 0-16,-3 4-11 0,-1 5 1 0,1-3 0 15,-4 4-22-15,0 5-4 0,-4-9 0 0,1 10-1 16,-1-1 4-16,-3-6 1 0,0 7 0 0,0-4 0 16,0 3 13-16,-7 0 3 0,3 1 1 0,-3 5 0 15,-4-6 15-15,1 6 0 0,-1-3 0 0,0 9 0 16,1 0-28-16,-1 6-4 0,0-3 0 0,4 9 0 16,-3 0-32-16,3-1-8 0,3 1 0 0,0 9-1 15,1-4-14-15,-1 1-2 0,8 3-1 0</inkml:trace>
  <inkml:trace contextRef="#ctx0" brushRef="#br0" timeOffset="11220.147">12485 1346 954 0,'0'0'20'0,"-4"12"5"16,-3-4 1-16,4 4 2 0,-4 0-28 0,3 0 0 0,1-1 0 0,-1 1 0 0,1 3 22 0,-5-3-1 16,5 5 0-16,-1-5 0 0,1 3-10 0,-4 2-3 15,3 1 0-15,1-6 0 0,-1 8 4 0,1-2 0 16,-1-6 0-16,1 5 0 0,3-8-12 0,-4-3-11 15,1 6 3-15,3-12-314 16,0 0-62-16</inkml:trace>
  <inkml:trace contextRef="#ctx0" brushRef="#br0" timeOffset="12104.814">13130 1037 216 0,'0'0'0'0,"-7"6"9"0,-3-6-9 0,-1 6 12 0,-3-6-12 0,3 0 0 0,1 0 0 0,-1 0 0 16,4 0 0-16,-3 0-14 0,3 0 3 0,0 0 1 16,0 0 18-16,7 0 3 0,-8 0 1 0,1 0 0 15,7 0 105-15,-7 0 22 0,7 0 4 0,-7 3 1 16,7-3-32-16,-3 6-7 0,-4 0-1 0,3-1 0 15,1 1-45-15,-1 6-10 0,1-6-1 0,-1 0-1 16,1 6-17-16,-1-4-3 0,0 10-1 0,-3-6 0 16,7 5 5-16,-3-2 1 15,-1 3 0-15,1-1 0 0,3 1-6 0,0-3-1 16,0 8 0-16,0-5 0 0,3-3-25 0,-3 2 8 16,0 1-8-16,4 0 0 0,-1-4 0 0,1 4 8 0,-1-6-8 0,1 5 0 15,0-11 0-15,-1 3 0 0,1-3 0 0,3 0 0 16,-7-6 0-16,10 6 0 0,-3 5 0 0,4-11 0 15,-1 0 0-15,1-6 0 0,0 1 0 0,-1-7 8 16,-3-3 2-16,4 3 0 0,-1-5 0 0,1-1 0 16,0 3-2-16,3-2-8 0,-4-7 12 0,4 1-4 15,0 2-8-15,-3-2 0 0,3 2 0 0,-3-8 8 16,-1 11-8-16,1-3 0 0,0-2 0 0,-4-1 0 0,0 10-12 16,3 2-4-16,-6-12 0 0,-1 13-1 15,1-4-14-15,-1 3-2 16,-3 0-1-16,0 1 0 0,-3-1 14 0,3 3 2 0,-4-3 1 0,1 6 0 0,-4 1 17 15,0-1 0-15,0 0 0 0,0 6 0 0,-4 0 9 0,0 0-1 16,-3 0 0-16,4 6 0 16,-1 0 3-16,0-1 0 0,1 1 0 0,-4 9 0 0,0-3-3 0,0 5 0 15,-1 1 0-15,-2 3 0 0,6-4 9 0,-3 1 2 16,4 0 0-16,-1 8 0 0,4-14 2 0,-4 5 1 16,4 4 0-16,4-9 0 0,-4 5-22 0,3 1 9 15,1-3-9-15,-1 2 0 0,4-5 0 0,0 0-19 16,0-6 3-16,4 0 0 15,-4-6-53-15,0 0-11 0,3 8-1 0,-3-8-1 16,11 0-30-16,-4 0-7 0,0 0-1 0,3 0 0 0</inkml:trace>
  <inkml:trace contextRef="#ctx0" brushRef="#br0" timeOffset="12717.461">13451 1093 1340 0,'-14'18'38'16,"7"-10"8"-16,4 4-37 0,-4 0-9 0,0 0 0 0,0-1 0 0,-1 4 8 0,1-3 0 16,0 0 0-16,4-6 0 0,-4 5-8 0,3 1 8 15,1-6-8-15,-1 3 8 0,1-3-8 0,3 5 0 16,-4 1 0-16,1-6-11 0,-1 6 11 0,4-6-12 16,0 2 12-16,0 4-12 0,0 0 2 0,0 0 0 0,4-6 0 15,-1 8 0-15,1-2 10 0,-1 0-8 16,1 0 8-16,-1-1-8 0,1 1 8 0,3-3 0 0,-4 3 0 15,4-6 0-15,-3 5 19 0,-1-5-1 0,5 0 0 16,-5 0 0-16,-3-6 10 0,7 0 3 16,-3 0 0-16,3 0 0 0,0 0 0 0,0-6 0 0,0 6 0 0,3-6 0 15,-2 0-6-15,2-5-1 16,4-1 0-16,-3-3 0 0,-1 3-3 0,1-5-1 0,0-1 0 0,3-2 0 16,-4 2 5-16,-3-6 1 0,4-2 0 0,-4 8 0 15,0-5-26-15,0 2 0 0,0 4-9 0,0-1 9 16,0-3 0-16,-3 4 0 0,-1-1 0 0,1 0 0 15,-4 10 0-15,0-10-10 0,0 0 10 0,-4 7-12 16,1 5 1-16,-1-9 0 0,1 3 0 0,-4 0 0 16,0 7 11-16,-4-7-10 0,0 0 10 0,-3 3-10 15,0-3 10-15,0 7 0 0,0-1 0 0,0 0 0 16,0 0 0-16,0 6 0 0,3-6 0 0,-3 6 0 16,7 6-9-16,-4-6 0 0,4 6 0 0,4 0 0 15,-1 5-2-15,1-5 0 0,3 9 0 0,0 3 0 16,0-1-30-16,3 7-7 15,1-9 0-15,-1 8-406 0,1-5-81 0</inkml:trace>
  <inkml:trace contextRef="#ctx0" brushRef="#br0" timeOffset="13407.217">13847 1043 608 0,'0'0'13'0,"0"0"3"0,0 0 1 0,0 0 0 0,0 0-17 0,0 0 0 0,0 0 0 0,0 0 0 16,0 0 0-16,0 0 0 0,0 0-8 0,-8 0 8 15,8 0 0-15,0 0 0 0,0 0 11 0,-7 0-3 0,7 0 28 16,-3 6 7-16,3-6 1 0,-7 0 0 16,0 9 24-16,0-9 6 0,7 0 1 0,-7 6 0 15,0-1 14-15,0 1 3 0,0 0 1 0,3 0 0 16,0 0-49-16,1 0-9 0,-1 0-3 0,4-6 0 0,-3 6-22 0,3-1-10 15,0 10 8-15,-4-9-8 0,4-6 0 0,0 6 8 16,4 0-8-16,-1 0 0 0,1 0 0 0,-1-1 0 16,1 7 0-16,0-3 0 0,-1 3 0 0,1-6 0 15,-1 11 0-15,1-5 0 0,3 3 0 0,-4 2 0 16,1 1 0-16,-1 0 0 0,4 8 0 0,-3-8 8 16,-1 8-8-16,1-2 0 0,-1-1 0 0,1-2 0 15,3-4 0-15,-3 7 0 0,-1-9 12 0,-3 2-4 16,4-5 0-16,3 0 0 0,-4 3 10 0,4-4 2 15,0-5 0-15,0 0 0 0,0 0 7 0,4-6 1 16,0-6 1-16,-1 6 0 0,1-12 0 0,-1 6 0 16,4-8 0-16,-3 2 0 0,3-6-3 0,0 1-1 0,-3-4 0 15,-1-8 0-15,1 2-25 0,-4-2 0 16,4 2 8-16,-8-2-8 16,1-3-30-16,-4 8-8 0,0-5-2 0,-4 8 0 15,-3-2-17-15,0-4-4 0,-4 4-1 0,1 5 0 16,-1-8-27-16,-3 8-6 0,0-6-1 0,0 13 0 15,0-10 56-15,-4 9 12 0,4 1 1 0,3-1 1 0,-3 6 51 0,0-3 11 16,4 3 1-16,-4 0 1 0,-1 0-8 0,5 6-2 0,-1 0 0 16,4-5 0-16,-3 10-28 0,3-5 0 0,0 0-13 0,3 6 4 15,1 0-11-15,-1 3-1 0,0 3-1 0,1 0 0 16,3-1-10-16,3 7-1 16,-3-3-1-16</inkml:trace>
  <inkml:trace contextRef="#ctx0" brushRef="#br0" timeOffset="14252.901">15194 773 1818 0,'0'0'40'0,"0"0"8"0,0 0 1 0,0 0 3 0,0 0-42 0,0 0-10 0,-7 0 0 0,7 0 0 15,-7 0 40-15,0 0 5 0,0 0 2 0,0 0 0 16,-4 0-25-16,1-6-5 0,-1 6-1 0,1-6 0 31,-1 0-8-31,-3 0-8 0,3-3 9 0,-3 3-9 0,0 6-10 0,0-6-8 0,0 1-2 0,0 5 0 31,0 0-9-31,-4 0-3 0,4 0 0 0,-4 5 0 16,4 1-2-16,0 9-1 0,-4-3 0 0,4 5 0 16,0 1 3-16,4 3 1 0,-5 2 0 0,5 1 0 0,-1 2 17 0,4 3 3 15,0 4 1-15,0-4 0 0,0 9 26 0,4-8 4 0,3 8 2 0,0-11 0 16,0 8-4-16,0 3-1 0,0-3 0 0,3-2 0 16,1 2-1-16,-4-3-1 0,3 4 0 0,1-4 0 15,-1 3-15-15,-3 3 0 0,4-5 0 0,-1 2 0 16,1-3 0-16,-1 4-16 0,1-4 3 0,-1-3 1 0,1-2 12 15,-4 2 0-15,0-2 0 0,0-10 0 0,0-5-11 16,0 0 1-16,0 0 0 0,0-12 0 16,0 0-22-16,-7-6-4 0,0-12 0 15</inkml:trace>
  <inkml:trace contextRef="#ctx0" brushRef="#br0" timeOffset="14612.874">14605 1222 1249 0,'0'0'27'0,"-7"6"5"0,0 0 2 0,7-6 2 0,-4 6-28 15,4-6-8-15,0 0 0 0,0 0 0 0,0 0 0 0,0 0 0 0,4 9 0 0,-1-9 8 16,4 6 4-16,1 0 2 0,-1-6 0 0,0 0 0 16,0 0 2-16,3 0 0 0,-3 0 0 0,0 0 0 15,4 0-1-15,-4 0 0 0,4 0 0 0,-1 0 0 16,1-6 5-16,-1 6 0 0,1-6 1 0,0 6 0 16,3 0 2-16,0-6 0 0,0 6 0 0,4-3 0 15,-4 3-7-15,3 0 0 0,4-3-1 0,1 3 0 16,-5 3-15-16,1-3 0 0,-1 3 8 0,1 3-8 15,0 0 0-15,-1-6 0 0,1 6 0 0,0 5 0 16,-1-5-49-16,-3 6-13 0,4 0-2 16</inkml:trace>
  <inkml:trace contextRef="#ctx0" brushRef="#br0" timeOffset="15334.58">15141 1413 1041 0,'-3'6'29'0,"-1"0"7"0,4 3-28 0,-3-9-8 0,-1 12 0 0,4-6 0 15,-3-6 27-15,3 11 4 0,-4-5 1 0,4 0 0 16,4 0-8-16,-4 0-2 0,0-6 0 0,0 9 0 15,3 2 6-15,1-5 2 0,-4 0 0 0,3 0 0 16,1 0-5-16,-1 6-1 0,1-3 0 0,-1 2 0 0,1-5-4 0,-1 6 0 16,1-6-1-16,-4 6 0 0,3-1-2 0,-3-2 0 15,4 3 0-15,-4-6 0 0,0 6-7 0,0-7-2 16,0-5 0-16,3 6 0 0,-3-6 5 0,0 0 1 16,0 0 0-16,0 0 0 0,0 0 10 0,0 0 1 15,0 0 1-15,0 0 0 0,0 0 4 0,0 0 1 16,0 0 0-16,0 0 0 0,0 0-11 0,0 0-3 15,0 0 0-15,0 0 0 16,-7-6-17-16,4 6 0 0,-4-5 0 0,3-1 0 16,1 0 10-16,3 0-2 0,-4 0 0 0,1 0 0 0,3-3-8 0,-4 3 0 15,1-5 0-15,3-1 0 0,-4 6 0 0,1-6 8 0,-1 1-8 0,1-4 8 16,-1 3 0-16,-3-6 0 16,7 1 0-16,-4 2 0 15,1-3-8-15,3 1 0 0,-4-4 0 0,4 4 8 0,0 5-8 0,0 0 0 0,0 0 0 16,0-2 0-16,4 2 0 0,-4 6 0 0,3-6-11 0,1 0 11 15,-1 4 0-15,1 2 0 0,-4 0 0 0,4 0-8 16,-1 0-1-16,-3 6 0 0,0 0 0 0,4 0 0 31,-4 0-19-31,3 0-4 0,4-6-1 0,-7 6 0 0,4 6 12 0,-4-6 2 0,7 0 1 0,0 0 0 16,0 0 7-16,0 6 2 0,0 0 0 0,0 0 0 16,0 0-2-16,4 2 0 0,-1-2 0 0,4 0 0 15,0 0-9-15,1-6-3 0,-1 6 0 16,-4 0 0-16,4-6-46 15,-3 6-10-15,3-6-1 0</inkml:trace>
  <inkml:trace contextRef="#ctx0" brushRef="#br0" timeOffset="15975.946">15639 1396 1086 0,'0'0'31'0,"0"0"6"0,-4-6-29 15,1 0-8-15,-1 0 0 0,1 0 0 0,-1 0 44 0,-3 3 8 0,3-2 2 0,4 5 0 16,-7-6 2-16,4 6 1 0,-4-6 0 0,-4 6 0 15,4-6-8-15,0 6-1 0,0 0-1 0,-4 0 0 16,4 0-22-16,0 0-4 0,0 6-1 0,0-6 0 16,0 6-9-16,4 0-3 0,-4-1 0 0,0 4 0 15,-1 3-8-15,1 0-14 0,0 5 3 0,4-2 1 16,-4 3 10-16,0-1 0 0,0 1 0 0,0-3-8 16,3 8 8-16,1-5 8 0,-5 2-8 0,5-8 11 15,-1 6-11-15,1-1 0 0,-1-8 0 0,4 3 0 16,-3 0 0-16,-1 0 0 0,4-7 0 0,0-5 0 15,0 0 8-15,0 0-8 0,0 0 12 0,4 6-4 16,-4-6 10-16,3 6 2 0,4-6 0 0,4-6 0 16,-4 6-9-16,4-6-2 0,-1 6 0 0,1-5 0 0,-1-7-9 15,1 6 0-15,3-6 9 0,-3 3-9 0,3 3 0 16,-4-11 8-16,1 5-8 0,0 0 0 0,-4-5 0 0,0 8 0 16,-4-3-12-16,1 0 4 0,-1-5-5 0,1 5-1 15,-4 3 0-15,0 3 0 0,0-11 14 0,-4 11-11 16,1 0 11-16,-1 0-10 0,4-6 18 0,-3 9 3 15,-1-3 1-15,-3 1 0 0,4-1-12 0,3 6 0 16,0 0 0-16,-7 0 0 0,7 0 9 0,-4 11-9 16,-3-5 10-16,3-3-10 0,1 3 0 0,3 6-15 0,-4 0 2 15,4-1 0-15,0 1 13 0,0-6-9 16,0 9 9-16,4-4-8 0,-1-5 8 0,1 6 0 0,-4 0 0 16,3-3 0-16,-3 8 0 0,4-11-8 15,0 6 8-15,-1 0 0 0,1-1 0 0,-1-5 0 16,-3-6 0-16,0 9 0 0,0-9-11 0,7 6-3 15,-7-6-1-15,0 0 0 16,11 0-49-16,-4 0-11 0,3 0-1 0</inkml:trace>
  <inkml:trace contextRef="#ctx0" brushRef="#br0" timeOffset="16576.127">15787 1434 943 0,'0'0'20'0,"0"0"5"0,0 0 1 0,0 0 1 16,3 6-27-16,-3-6 0 0,0 0 0 0,4 6 0 0,-4-6 57 15,0 0 7-15,3 6 0 0,-3-6 1 0,0 0-5 0,4 5 0 16,-4-5-1-16,0 12 0 0,0-12-8 0,3 6-2 15,-3 0 0-15,0 0 0 0,0 3-21 0,-3 2-5 16,3-5-1-16,-4 6 0 0,1-6-10 0,3 6-3 16,-4-3 0-16,1-4 0 0,3 7 17 0,0-6 3 15,0-6 1-15,0 6 0 0,0-6-30 0,0 6-13 0,0-6 1 0,0 0 0 16,0 0 12-16,0 0 0 0,0 0 0 0,0 0 0 16,0 0 9-16,0 0 5 0,0 0 1 15,0 0 0-15,3-6-3 0,1 0-1 16,-1 0 0-16,1 0 0 0,-4 0 1 0,3-8 1 0,-3 8 0 0,0 0 0 15,4-6-13-15,-4 6 0 0,0-5 0 0,4-1 0 16,-4 6 0-16,0-3 0 0,0 3 9 0,0 0-9 16,0-5 0-16,0 5 8 0,3-6-8 0,-3 3 0 15,4 3 12-15,-4 0-4 0,0-5 0 0,3-1 0 16,-3 6-8-16,4-6-9 0,-1 6 9 0,1-2-13 16,3-4 13-16,0 6 0 0,-4 0 0 0,4 0 0 15,0 0 0-15,0 0 0 0,1 0 0 0,-1 1 0 16,3 2 0-16,-3 3 10 0,0-3-10 0,0 3 8 15,0 0-8-15,0 3 0 0,4-3-10 0,-4 8 10 16,0-8-12-16,0 12 3 0,-3-6 1 0,3 0 0 16,-4 0 8-16,1 0 0 0,-1 6 0 0,1 2 0 15,-1-2 0-15,1-6 0 0,3 6 0 0,-3 5 0 0,-1-8 0 16,1 3 0-16,-1 0 0 0,1 5 0 0,-4-11 0 16,3 3 0-16,-3-3 8 0,4 6-8 0,-1-7-12 0,-3-5-8 15,0 0 0-15,0 0-1 16,4 6-116-16,-4-6-23 0,0 0-5 15,0 0-1-15</inkml:trace>
  <inkml:trace contextRef="#ctx0" brushRef="#br0" timeOffset="17090.894">16330 1340 907 0,'0'0'20'0,"0"0"4"0,0 0 0 0,0 0 2 0,0 0-26 0,0 0 0 0,0 0 0 0,0 0 0 15,0 0 32-15,0 0 0 0,0 0 1 0,0 0 0 16,0 0 25-16,0 0 5 0,0 0 1 0,0 0 0 15,0 0 1-15,0 0 1 0,0 0 0 0,0 0 0 16,0 0-32-16,0 0-6 0,0 0-2 0,0 0 0 16,-7 6-18-16,3-6-8 0,-3 6 0 0,0-6 8 15,0 6 1-15,0 2 0 0,0-2 0 0,0 0 0 16,0 0 2-16,0 6 0 0,0-6 0 0,0 5 0 16,3-5-2-16,1 3 0 0,-4 3 0 0,3 0 0 15,1-1 11-15,-1-5 3 0,1 6 0 0,3-6 0 16,-4 3-23-16,4 8-10 0,0-11 1 0,-3 0 0 0,3 6 9 0,0-6 14 15,0 3-3-15,0 2-1 0,0-5-10 0,0 0 0 16,0 0 0-16,0-6 0 0,3 6 0 0,1 0-14 16,-1 5 3-16,1-5 1 0,-1-3 10 0,1 3 0 15,6-6 0-15,-3 6 0 0,1 0 0 0,-1 0 16 16,3 0-4-16,-3 0-1 0,4-6-11 0,-1 5-17 0,-3-5 4 16,4 0 1-16,0 0 12 0,-4 0 16 15,3 0-3-15,1-5-1 0,-1 5-12 0,1-6 0 16,0 0 0-16,-1 0 0 15,1 0-145-15,-1 0-26 0,-3-3-5 0,4-2 0 0</inkml:trace>
  <inkml:trace contextRef="#ctx0" brushRef="#br0" timeOffset="17809.373">16873 1284 1234 0,'0'0'27'0,"0"0"5"0,0 0 2 0,0 0 2 0,0 0-36 0,0 0 0 16,0 0 0-16,-10 0 0 0,3 0 65 0,0 0 7 16,7 0 0-16,-7-6 1 0,0 6-7 0,0 0-2 15,-1-6 0-15,1 6 0 0,7 0-16 0,-3-6-4 16,-4 1-1-16,7 5 0 0,-7 0-28 0,7 0-6 16,0 0-1-16,0 0 0 0,0 0-8 0,-7 0 12 15,7 0-12-15,-7-6 12 0,7 6-12 0,0 0 0 16,0 0 0-16,-7 6 0 0,0-6 0 0,3 5 0 0,-3 1-12 15,3 0 12-15,1 0-9 0,-1 0 9 0,1 0 0 0,-1 3 0 16,4 2-10-16,0 1 10 0,0-6-8 0,0 6 8 16,-3-6-8-16,3 0 8 0,3 2-8 15,-3-8 8-15,0 0 0 0,0 0 0 0,0 6 9 0,0-6-9 16,0 0 0-16,7 6 0 0,-7-6 0 0,0 0 0 16,0 0 10-16,4 6-10 0,-4-6 8 0,7 6-8 15,-7-6 8-15,0 0-8 0,7 0 8 16,-7 0-8-16,7 0 0 0,-7 0 0 15,7 0 0-15,0 6 0 0,-7-6 0 16,7 0 0-16,-7 0 0 0,4 0 0 0,3 0 0 0,-7 0 0 0,7 6 0 16,-7-6 0-16,7 0 0 0,0 6 0 0,0-6 0 0,-7 0 0 15,7 5 0-15,0 1 0 0,0-3-9 0,-7-3 9 16,11 3-8-16,-1 6 8 0,-3-3 0 0,0 6 0 16,1-7-8-16,-1 7 8 0,-4-6 0 0,4 0 0 15,-3 0 0-15,3 3 0 0,-7-9 0 0,7 11 0 16,-4-5 0-16,4 6 0 0,0-6 0 0,0 6 0 15,1-9 0-15,-8-3 0 0,3 11 0 0,4 1 0 16,-7-12 0-16,0 0 0 0,0 0 0 0,4 6 0 16,-4-6 8-16,0 0-8 0,0 6 0 0,0-6 0 15,-4 6 0-15,1 0-10 0,-1 0 0 0,1-1 0 16,-5-5-10-16,1 0-1 0,-3 0-1 0,-1 0 0 16,-3 0-26-16,4 0-4 0,-1-5-2 0,0 5 0 15,1-6-19-15,-1 6-4 0,8 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68745"/>
          </a:xfrm>
        </p:spPr>
        <p:txBody>
          <a:bodyPr/>
          <a:lstStyle/>
          <a:p>
            <a:pPr algn="ctr"/>
            <a:br>
              <a:rPr lang="en-US" b="1" dirty="0"/>
            </a:br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 et un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0CF9CA-EBA9-4B3F-B9E8-74A7420503D0}"/>
                  </a:ext>
                </a:extLst>
              </p14:cNvPr>
              <p14:cNvContentPartPr/>
              <p14:nvPr/>
            </p14:nvContentPartPr>
            <p14:xfrm>
              <a:off x="12019320" y="62280"/>
              <a:ext cx="67680" cy="147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0CF9CA-EBA9-4B3F-B9E8-74A7420503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09960" y="52920"/>
                <a:ext cx="86400" cy="16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179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897" y="152608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 est le grand problème pour ceux qui veulent manger du poulet chez Luigi Vampa?</a:t>
            </a:r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177F26E-21EA-44D3-AA0B-0858C26DB629}"/>
                  </a:ext>
                </a:extLst>
              </p14:cNvPr>
              <p14:cNvContentPartPr/>
              <p14:nvPr/>
            </p14:nvContentPartPr>
            <p14:xfrm>
              <a:off x="2307600" y="255960"/>
              <a:ext cx="3804120" cy="390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177F26E-21EA-44D3-AA0B-0858C26DB6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8240" y="246600"/>
                <a:ext cx="3822840" cy="40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9962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 et un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0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09CE-3F9A-45B2-9406-289ADE382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65A99-6922-424D-84C4-4B083A739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F393D-185D-49B3-A31E-9F840616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076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800" b="1" i="1" dirty="0"/>
            </a:br>
            <a:br>
              <a:rPr lang="en-US" sz="2800" b="1" i="1" dirty="0"/>
            </a:br>
            <a:r>
              <a:rPr lang="en-US" sz="2800" b="1" i="1" dirty="0" err="1"/>
              <a:t>L’Hôte</a:t>
            </a:r>
            <a:r>
              <a:rPr lang="en-US" sz="2800" b="1" dirty="0"/>
              <a:t>, </a:t>
            </a:r>
            <a:r>
              <a:rPr lang="en-US" sz="2800" b="1" dirty="0" err="1"/>
              <a:t>écrit</a:t>
            </a:r>
            <a:r>
              <a:rPr lang="en-US" sz="2800" b="1" dirty="0"/>
              <a:t> par Albert Camus, </a:t>
            </a:r>
            <a:r>
              <a:rPr lang="en-US" sz="2800" b="1" dirty="0" err="1"/>
              <a:t>traite</a:t>
            </a:r>
            <a:r>
              <a:rPr lang="en-US" sz="2800" b="1" dirty="0"/>
              <a:t> sur les </a:t>
            </a:r>
            <a:r>
              <a:rPr lang="en-US" sz="2800" b="1" dirty="0" err="1"/>
              <a:t>choix</a:t>
            </a:r>
            <a:r>
              <a:rPr lang="en-US" sz="2800" b="1" dirty="0"/>
              <a:t> d’un homme qui ne </a:t>
            </a:r>
            <a:r>
              <a:rPr lang="en-US" sz="2800" b="1" dirty="0" err="1"/>
              <a:t>veut</a:t>
            </a:r>
            <a:r>
              <a:rPr lang="en-US" sz="2800" b="1" dirty="0"/>
              <a:t> pas </a:t>
            </a:r>
            <a:r>
              <a:rPr lang="en-US" sz="2800" b="1" dirty="0" err="1"/>
              <a:t>choisir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face du commencement de la guerre </a:t>
            </a:r>
            <a:r>
              <a:rPr lang="en-US" sz="2800" b="1" dirty="0" err="1"/>
              <a:t>d’independence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Algérie</a:t>
            </a:r>
            <a:r>
              <a:rPr lang="en-US" sz="2800" b="1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4FA8C-E96D-4C3A-8540-E81200A45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751C62-FFC0-4C6F-808A-AC55C7E68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2848" y="2539447"/>
            <a:ext cx="4969336" cy="37222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07B47E-0EE7-4339-AA5A-4286E3130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166" y="2585545"/>
            <a:ext cx="3673365" cy="367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4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C8A-A4AD-452E-BE57-1B1CF43B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3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350614-EBA9-4829-AE6A-EBCEB69AED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9545" y="671398"/>
            <a:ext cx="3263462" cy="547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1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5CFE4-B0D9-42CD-8C53-072BF856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0AA20-6848-49C1-9853-900394894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13501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9597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38" y="153659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fr-FR" dirty="0"/>
              <a:t>Pouvez-vous imaginer des circonstances où vous embaucheriez Luigi Vampa pour être votre agent?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45049</TotalTime>
  <Words>109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Bonjour!</vt:lpstr>
      <vt:lpstr>  Travail de cloche </vt:lpstr>
      <vt:lpstr> Bonjour!</vt:lpstr>
      <vt:lpstr>PowerPoint Presentation</vt:lpstr>
      <vt:lpstr>  L’Hôte, écrit par Albert Camus, traite sur les choix d’un homme qui ne veut pas choisir en face du commencement de la guerre d’independence en Algérie.</vt:lpstr>
      <vt:lpstr>PowerPoint Presentation</vt:lpstr>
      <vt:lpstr>PowerPoint Presentation</vt:lpstr>
      <vt:lpstr> 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525</cp:revision>
  <cp:lastPrinted>2017-02-06T17:28:50Z</cp:lastPrinted>
  <dcterms:created xsi:type="dcterms:W3CDTF">2016-10-03T16:25:09Z</dcterms:created>
  <dcterms:modified xsi:type="dcterms:W3CDTF">2025-02-21T16:51:19Z</dcterms:modified>
</cp:coreProperties>
</file>