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31" r:id="rId2"/>
    <p:sldId id="442" r:id="rId3"/>
    <p:sldId id="482" r:id="rId4"/>
    <p:sldId id="272" r:id="rId5"/>
    <p:sldId id="261" r:id="rId6"/>
    <p:sldId id="477" r:id="rId7"/>
    <p:sldId id="483" r:id="rId8"/>
    <p:sldId id="480" r:id="rId9"/>
    <p:sldId id="423" r:id="rId10"/>
    <p:sldId id="424" r:id="rId11"/>
    <p:sldId id="425" r:id="rId12"/>
    <p:sldId id="426" r:id="rId13"/>
    <p:sldId id="481" r:id="rId14"/>
    <p:sldId id="441" r:id="rId15"/>
    <p:sldId id="422" r:id="rId16"/>
    <p:sldId id="421" r:id="rId17"/>
    <p:sldId id="443" r:id="rId18"/>
    <p:sldId id="444" r:id="rId19"/>
    <p:sldId id="432" r:id="rId20"/>
    <p:sldId id="440" r:id="rId21"/>
    <p:sldId id="431" r:id="rId22"/>
    <p:sldId id="433" r:id="rId23"/>
    <p:sldId id="434" r:id="rId24"/>
    <p:sldId id="435" r:id="rId25"/>
    <p:sldId id="479" r:id="rId26"/>
    <p:sldId id="387" r:id="rId27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42"/>
            <p14:sldId id="482"/>
            <p14:sldId id="272"/>
            <p14:sldId id="261"/>
            <p14:sldId id="477"/>
            <p14:sldId id="483"/>
            <p14:sldId id="480"/>
            <p14:sldId id="423"/>
            <p14:sldId id="424"/>
            <p14:sldId id="425"/>
            <p14:sldId id="426"/>
            <p14:sldId id="481"/>
            <p14:sldId id="441"/>
            <p14:sldId id="422"/>
            <p14:sldId id="421"/>
            <p14:sldId id="443"/>
            <p14:sldId id="444"/>
            <p14:sldId id="432"/>
            <p14:sldId id="440"/>
            <p14:sldId id="431"/>
            <p14:sldId id="433"/>
            <p14:sldId id="434"/>
            <p14:sldId id="435"/>
            <p14:sldId id="47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0T13:53:31.5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8615 7537 694 0,'0'0'15'16,"0"0"3"-16,0 0 1 0,0 0 1 0,0 0-20 0,-7 6 0 0,3 0 0 0,-3 0 0 0,4 0 80 0,-1 5 12 15,-3-2 3-15,4 0 0 0,-1 6-79 0,0-4-16 16,4 4 0-16,-3-3 0 0,3 5 9 0,-4-5 9 16,4 6 2-16,-3-9 0 0,3 8 15 0,0-5 3 15,-4 0 1-15,4 0 0 0,0 5 2 0,-3-2 1 16,3-3 0-16,0 5 0 0,-4-5-8 0,4 0-2 0,0 3 0 16,0 2 0-16,-3-8-32 0,3 6 0 15,0 5 0-15,0-2 0 0,0 0 30 0,0 2 2 16,0-2 1-16,0 8 0 0,0-2-19 15,0 5-4-15,0-2-1 0,0 2 0 0,0 0 3 0,0 10 1 0,0-7 0 16,0 0 0-16,0 4-3 0,0-4-1 16,0 3 0-16,-4-5 0 0,4 8-9 0,0-9 0 15,-3 9 0-15,3 1 0 0,-4-4 0 0,4-3 0 0,-3 1 0 0,-1 2 0 16,1-12 20-16,-4 10 3 0,3-10 0 0,-3-2 0 16,0-3 0-16,3-1 0 0,-3-8 0 0,0 0 0 15,0-3-6-15,0 0-1 0,-3-4 0 0,-1 4 0 16,4 0 0-16,-7-6-1 0,3-6 0 0,-3 0 0 15,4 1-15-15,-5 2 11 0,-2-3-11 0,-1-3 10 16,4 0-35-16,-4-3-7 16,4 1-2-16,0-7 0 0,0-3-24 0,4 10-5 0,-5-13-1 15,1 4 0-15,0-4-38 0,4-5-8 16,-1 2-2-16,0 1-518 0</inkml:trace>
  <inkml:trace contextRef="#ctx0" brushRef="#br0" timeOffset="474.995">8195 7487 836 0,'0'0'24'0,"0"0"4"0,0 0-28 0,-4 12 0 0,1-6 0 0,3-3 0 16,-4 3 18-16,4-1-2 0,0-5-1 0,0 12 0 15,0-6 26-15,0-6 6 0,0 0 1 0,0 6 0 16,0-6-26-16,4 6-5 0,-4-6-1 0,7 6 0 16,0-6-6-16,0 0-2 0,0 0 0 0,4 0 0 15,-1-6-8-15,1 6 0 0,3-6 0 0,4 6 0 16,-4-6-16-16,7 0-6 0,-3 3-1 0,3-6 0 16,0 6 23-16,0 1 0 0,0 2 0 0,4-3 0 15,-4 3 0-15,0 0 0 0,4 3 0 0,-7-3 0 16,-1 2 14-16,1 1 7 0,-4 3 2 0,4 0 0 0,-1 0-23 0,-3 0-8 15,1-6 0-15,2 6 0 0,-3 0-6 0,0 0-1 16,4-6 0-16,-4 5 0 16,4-5-39-16,-1 0-8 0,-2 0-2 0,6 0-332 0</inkml:trace>
  <inkml:trace contextRef="#ctx0" brushRef="#br0" timeOffset="782.644">9084 7431 806 0,'0'-12'17'0,"0"12"4"0,0 0 1 0,0 0 2 0,-4 6-24 0,1 6 0 0,3-6 0 0,0-6 0 16,0 0 55-16,-4 9 6 0,4 0 2 0,-3 5 0 15,-1 4 7-15,4-6 2 0,-3-1 0 0,3 10 0 16,-4-3-20-16,4 2-3 0,-3-2-1 0,3 0 0 16,0 2-31-16,-4 1-6 0,8 5-2 0,-4-11 0 15,0 8-9-15,0-5 0 0,0 0 0 0,0 5 0 16,0-2 0-16,0-4 0 0,0-2 0 0,3 3 0 16,1 5 0-16,-4-8-14 0,3-3 3 0,1 5-427 15,-1-5-86-15</inkml:trace>
  <inkml:trace contextRef="#ctx0" brushRef="#br0" timeOffset="1736.519">9539 8254 836 0,'0'0'24'0,"0"0"4"0,0 0-28 0,0 0 0 15,0 0 0-15,0 0 0 0,0 0 50 0,-7 3 4 16,7-3 1-16,-7 3 0 0,7-3 20 0,-7 6 4 0,0 3 1 0,0 0 0 15,3-3-36-15,-3-1-8 16,4 1 0-16,-4 6-1 0,-4-9-11 0,4 9-1 0,-4-9-1 0,4 3 0 16,-3 8-6-16,3-8 0 15,0 0-1-15,0 6 0 0,0-3-24 0,0 0-5 16,3 5-1-16,-3 4 0 0,3-6 24 0,1 5 5 0,-1 4 1 16,4-4 0-16,0 7-15 0,0-3-13 0,0 2 2 0,4-2 1 15,-4-10 10-15,3 7 0 0,1-6 0 0,-1 3 0 16,1 2 9-16,3 1-9 0,-3-12 12 0,3 2-12 15,0 4 14-15,-4-6-4 0,4-3-1 0,0-3 0 16,4 0-1-16,-4 0 0 0,4-6 0 0,-4-3 0 16,0 1 1-16,3-4 0 0,-3 0 0 0,0-6 0 15,0 1-1-15,-3-4 0 0,-1 1 0 0,5-1 0 16,-5 0-8-16,1 4 12 0,-1-4-12 16,1 4 12-16,-4 5-12 0,3-6 0 0,-3 6 0 0,0 4 8 15,0-4-8-15,0 6 0 0,0 0 0 0,0 6 0 16,0 0 0-16,0 0 12 0,0 0-2 0,0 0 0 15,0 0-10-15,0 0 0 0,0 0 0 0,0 0 0 16,0 0 0-16,0 0 8 0,0 0-8 0,-3 6 0 16,-1 0 0-16,1 6 0 0,-1-9 0 0,4 5-11 0,0 1 11 15,0 3-8-15,0 0 8 0,0-6-8 0,4-1 8 0,-4 4 0 16,0 3 0-16,0-3-8 0,3 0 8 0,-3 2 0 16,4-5 0-16,-4 6-8 0,3-6 8 0,-3 6 0 15,4-3 0-15,-4 2 0 0,3 1 0 0,1 0 0 16,-4 0 0-16,3-4 0 0,1 4 0 0,-4 0 0 15,3 0 0-15,1-6 0 0,-1 2 0 0,1 4 0 16,-1-6-9-16,-3-6 9 16,4 6-52-16,7 0-5 0,-4-6-2 0,0 0 0 15,3-6-48-15,4 6-9 0,-3-12-3 0,3 6 0 0</inkml:trace>
  <inkml:trace contextRef="#ctx0" brushRef="#br0" timeOffset="2082.324">9825 8381 997 0,'-4'9'21'0,"1"-1"5"0,-1 1 1 0,1 9 2 0,-4-3-29 0,3-1 0 16,1 7 0-16,-4-4 0 0,3 1 67 0,1-3 7 15,-1 2 2-15,0 1 0 0,4-3-22 0,-3 2-4 16,-1-5-1-16,4 0 0 0,0 0-15 0,0-3-3 16,0-1-1-16,0 7 0 0,0-15-14 0,0 6-4 15,4 0 0-15,-1 0 0 16,1 0-12-16,0-6 0 0,-1 2 0 0,4-2-477 15,0 0-89-15</inkml:trace>
  <inkml:trace contextRef="#ctx0" brushRef="#br0" timeOffset="2262.791">9726 8037 1134 0,'0'0'24'0,"-7"0"6"0,7 0 1 0,-7 6 1 0,0 0-32 0,3-1 0 0,4-5 0 0,0 0 0 15,-3 0 24-15,3 0-1 0,0 0-1 0,0 0 0 16,0 0-6-16,0 0 0 0,0 0-1 0,0 0-383 16,0 0-77-16</inkml:trace>
  <inkml:trace contextRef="#ctx0" brushRef="#br0" timeOffset="3012.304">9962 8375 1029 0,'0'9'22'0,"0"0"5"0,0 5 1 0,0 4 2 0,4-3-30 0,-4 2 0 16,4 7 0-16,-1-7 0 0,-3 4 68 0,0-3 7 0,0-7 1 0,-3 1 1 16,3 0-32-16,0 0-6 0,-4 2-2 0,4-2 0 15,0 0-14-15,0-6-3 0,0-6-1 0,0 0 0 16,0 0 5-16,0 0 0 0,0 0 1 0,0 0 0 16,0 0-5-16,0 0-2 0,0 0 0 0,0 0 0 15,0 0-9-15,0 0-1 0,0 0-8 0,0 0 12 16,0 0-12-16,0 0 0 15,0 0 0-15,0 0 0 0,0 0 0 0,0 0 0 0,0-3 0 0,0 0 0 16,0-3 0-16,0 0 0 0,4-6 0 0,-1 1 0 16,-3-1 8-16,4 0-8 0,-4-3 11 0,3 4-11 15,1-1 0-15,-1 0 0 0,1-3 0 0,-1 9 0 16,1-5 0-16,-4 5 0 0,3 0 0 0,1 0 0 16,-4 0 0-16,3 0-9 0,1 6 9 0,-1-3 0 15,-3 3 0-15,0 0-8 0,0-3 8 0,0 3 0 16,0 0 0-16,0 0 0 0,0 0 0 0,4 3 0 15,3 3 0-15,-4-3 0 0,-3-3 0 0,4 6 0 16,3 0 0-16,-3 0 0 0,-1 0 0 0,4 5 0 16,-3-2 0-16,-1 3 0 0,1-3 0 0,-1 0 0 0,1 2 0 15,-1-5 14-15,1 6-2 0,-4-6 0 0,3 0-12 0,-3-6 8 16,0 0-8-16,0 6 0 16,0 0 0-16,0-6 0 0,0 0 0 0,0 0 0 15,0 0 15-15,0 0 3 0,0 0 1 0,0 0 0 0,0 0-31 16,0 0-5-16,0 0-2 0,0 0 0 15,0 0 19-15,7-3 0 0,-3-3 0 0,-4 6 0 0,0 0 0 0,7-6 0 16,0 0 0-16,-3 3 0 0,3 3 0 0,-7 0 0 16,7 0 0-16,0-6 0 0,0 0 0 0,-7 6 0 15,0 0 0-15,7 0 0 0,0 0 0 0,-7 0 0 16,0 0 0-16,7 0 0 0,-3-6 0 0,-4 6-8 0,0 0 8 0,7 6 0 16,-4-6 0-16,-3 0 0 0,4 0 0 0,-1 6 0 15,1 0 0-15,-1 0 0 0,1 0 0 0,-1 0 0 16,1 0 0-16,-1 2 0 0,1-2 0 0,-1 0 0 15,-3 6 0-15,4-6 0 0,3 0 0 0,-3 0 0 16,-1-1 15-16,1 10 0 0,-4-9 0 0,3-6 0 16,-3 0-15-16,7 6 8 0,-3 0-8 0,-1-6 0 15,4 6 0-15,0-6 0 0,-3 0-11 0,3 0 11 16,3 0-57-16,-2 0-4 0,2-6-1 0,1 6-662 16</inkml:trace>
  <inkml:trace contextRef="#ctx0" brushRef="#br0" timeOffset="3490.501">10502 8560 982 0,'0'0'21'0,"0"0"5"0,0 0 1 0,0 0 1 0,-7-12-28 0,4 6 0 16,3 6 0-16,0 0 0 0,0 0 69 0,0 0 8 15,0 0 2-15,0 0 0 0,0 0-12 0,0 0-3 16,-4 12 0-16,1-6 0 0,3-6-51 0,-4 9-13 15,4 0 0-15,0 0 0 0,0-4 0 0,0 7 0 16,4 0 0-16,-1-6 0 0,1-3 34 0,3 3 4 16,0 0 1-16,0-4 0 0,0 1-27 0,3 0-12 15,1-3 10-15,0 0-10 0,-1 0 15 0,1-6-3 0,-1 1-1 0,4-1 0 16,-3 3-2-16,0-6 0 16,-4 3 0-16,3-6 0 0,-3 12-9 0,0-6 0 15,-3-5 0-15,-1 2 0 0,4 3 0 0,-3 0 0 16,-4-12 0-16,0 13 0 0,0-1 25 0,0-3 3 15,-4 0 1-15,1-3 0 16,-1 9-46-16,1-3-10 0,-1 1-1 0,-3-1-1 0,4 0 53 0,-4 0 10 0,7 6 2 0,-7 0 1 16,0 0-8-16,0 0-1 0,-4 6-1 0,4 0 0 15,-4 5-40-15,4 1-8 0,-3 9-2 0,-1-4 0 32,1 10-14-32,2-4-3 0,-2 10-1 0,3 2 0 0,0-11 33 0,0 8 8 15,3-9 0-15,-3 1 0 0,4-3 29 0,-1 2 8 0,4-5 2 0,0 2 0 16,4-8-15-16,-4-6-2 0,3 0-1 0,1 0 0 15,3 0-13-15,0-1-8 0,3-2 8 0,4-3-8 16,1-3 0-16,2-2 0 0,1 2 0 0,3-6 0 16,0 3 0-16,4 0 0 0,0-6 0 0,-1-2 0 15,5 2-106-15,-5 0-26 0,4 0-4 16</inkml:trace>
  <inkml:trace contextRef="#ctx0" brushRef="#br0" timeOffset="4079.208">11994 8487 705 0,'0'0'20'0,"-7"5"4"0,7-5-24 0,-7 0 0 0,-3 0 0 0,3 0 0 15,0 0 106-15,0 0 16 0,-4 0 3 0,4 0 1 16,0-5-25-16,-4 5-5 0,1-6 0 0,-1 6-1 16,-3-6-26-16,0 0-5 0,3 0 0 0,-6 0-1 15,-1 0-27-15,7 3-6 0,-3 3-1 0,4 0 0 16,3 3-29-16,0 3 0 0,-4 6 0 0,4 0 0 15,4-1 0-15,-1 1-15 0,0 6 2 0,1-3 0 16,-1-4 13-16,1 7-11 0,3-3 11 0,0-4-10 16,0 7 10-16,3-3 0 0,-3-3 0 0,4 5-8 15,-1-11 8-15,5 0-8 0,-5 0 8 0,1 0-8 16,3-6 8-16,0 6 0 0,0-6 0 0,-4 0 0 0,4-6 0 16,4 0-8-16,-4 0 8 0,0 0 0 0,4-9 0 0,-1 4 0 15,1-1 0-15,-1 0 11 0,-3 6-11 0,0-6 0 16,0 4 0-16,1-1 8 0,-5 0-8 0,1 3 0 15,3-6 0-15,-4 12 8 0,-3-6-8 0,0 6 0 16,0 0 0-16,0 0 0 0,0 0-8 0,0 0-4 16,0 0-1-16,7 6 0 0,-3 6 5 0,-1-6 8 15,1-3-13-15,-1 3 5 0,1 3 8 0,-4 5 0 16,3-2 0-16,1 3 0 0,-1-3 0 16,1 5 0-16,3-5 0 0,-3 6 8 0,-1-4 0 0,4 4 0 15,-3-12 0-15,-1 6 0 0,4-7 2 0,0 4 1 16,0-6 0-16,0 3 0 0,1-3-11 0,2-3 0 15,4 0 0-15,-3-3 0 16,3-3-16-16,0 3-9 0,0-6-2 0,0-2 0 0</inkml:trace>
  <inkml:trace contextRef="#ctx0" brushRef="#br0" timeOffset="4429.13">12206 7728 788 0,'0'0'17'0,"0"0"4"0,0 0 1 0,-7 0 0 16,0 6-22-16,3 6 0 0,4-6 0 0,-3 5 0 0,3 4 28 0,0 3 0 15,0-1 1-15,0 1 0 0,0 3 40 0,-4 2 8 16,4 4 2-16,0 2 0 0,0 3-22 0,4 4-4 15,-1-13-1-15,-3 15 0 0,4-5 12 0,0 2 1 16,-1-3 1-16,1 4 0 0,-1 2-13 0,1-6-2 16,-1 3-1-16,1 4 0 0,-1-4-17 0,1-3-3 15,-1 3-1-15,1 4 0 0,-4-16-16 0,3 10-3 16,1-1-1-16,-4-3 0 0,0 1-9 0,3-4 0 16,1-2 9-16,-1-4-9 15,1-2 0-15,-4 0 0 0,0-1 0 0,0-2-12 16,4 3-47-16,-4-7-9 0,3-5-3 0,-3-6-453 0,0 0-90 0</inkml:trace>
  <inkml:trace contextRef="#ctx0" brushRef="#br0" timeOffset="4804.669">12446 7637 1011 0,'0'0'22'16,"0"0"5"-16,0 0 1 0,0 0 0 0,0 0-28 0,0 0 0 0,0 9 0 0,0 0 0 16,0 8 33-16,0-5 1 0,0 6 0 0,0 8 0 0,0-8 18 0,0 8 3 15,0 4 1-15,-4 2 0 0,1 3 4 0,-1 3 2 16,4 4 0-16,-3 2 0 0,-1-6-16 0,1 3-3 15,-1 3-1-15,4 0 0 16,-3 0-10-16,-1-2-1 0,4 2-1 0,-3-3 0 0,3 3-13 16,0 0-2-16,0-12-1 0,0 9 0 0,0-2-14 0,0 2 11 15,0-3-11-15,3-6 10 0,1 4-10 0,-1-7 8 16,1-2-8-16,-1-1 8 0,1-2-8 0,-1 2 0 16,1-8 0-16,3 5-11 15,-3-11-26-15,3 3-6 0,0-1-1 0,0 1 0 16,0-9-175-16,0 6-35 0,3-12-7 0,5-6-2 0</inkml:trace>
  <inkml:trace contextRef="#ctx0" brushRef="#br0" timeOffset="5263.231">12633 8572 1134 0,'0'0'24'0,"0"0"6"0,0 0 1 0,0 0 1 0,0 0-32 0,0 0 0 0,0 0 0 0,0 0 0 16,0 0 68-16,0 0 6 0,0 0 2 0,0 0 0 0,0 0-48 0,0 0-10 15,7 3-2-15,0-3 0 0,4 6-16 16,-4-3 0-16,3 5 0 0,1-8 0 0,-1 6 0 0,1 0 0 16,3-6 0-16,0 6 0 0,-3-6 0 0,-1 0 0 15,1 0 10-15,0-6-10 0,-4 0 11 16,3 0-3-16,-3 1-8 0,0-1 12 15,0 0 0-15,-3-3 0 0,-1 3 0 0,-3-6 0 16,4 6-12-16,-4-5 8 0,-4 2-8 0,4 0 0 0,-3-3 8 0,-1 9-8 16,1-3 0-16,-4 1 0 0,3-1 14 0,-3 0-3 15,-3 0-1-15,3 6 0 0,-4 0 5 0,4 0 1 16,-4 6 0-16,-3 0 0 0,4 5-6 0,-1-2-1 16,1 6 0-16,-1 0 0 0,0 2-9 0,4 7 0 15,0-4 0-15,0 4 0 16,0-1 0-16,0 4 16 0,4-4-2 0,-1 4-1 0,0-4-13 0,1 4 0 0,3-4 0 15,3-5 0-15,-3 0 0 0,4-4 0 0,0 4 0 16,-1-12 0-16,4 6 0 0,0-1 0 16,4-5 0-16,3 0 0 0,-4-3 24 0,5 3 3 0,-1-6 0 0,0 0 0 15,3-9-27-15,1 3 0 0,0-5 0 0,3-1 0 32,-3 0-110-32,3-6-27 0,0-2-6 0,0 2-1 0</inkml:trace>
  <inkml:trace contextRef="#ctx0" brushRef="#br0" timeOffset="5692.523">13056 8504 954 0,'0'0'20'0,"0"9"5"0,-3 0 1 0,6 6 2 15,-3-4-28-15,0 1 0 0,0 0 0 0,-3 8 0 0,3-2 90 16,3 3 13-16,-3 2 2 0,0 1 1 0,4 2-61 0,-4-2-12 15,0-1-2-15,3-2-1 0,-3 2 19 0,4 1 4 16,-4-4 1-16,0 4 0 0,3-9-30 0,1 2-7 16,-1-5-1-16,-3 6 0 0,0-10-16 0,0 1 0 15,0 0 0-15,0-9-9 0,0 0 39 0,0 0 8 16,0 0 2-16,0 0 0 0,0 0 12 0,0 0 4 16,0-9 0-16,-3 3 0 0,-4-5-36 0,3-1-6 15,1 6-2-15,-1-12 0 0,-3 1-12 0,0 2 0 16,0-3 0-16,0-5 0 0,0 2 0 0,0-5 0 15,-4 2 0-15,4-5 0 0,0 5 0 0,4 4 9 16,-1-7-9-16,1 7 8 0,3 5-8 0,0-3 0 0,0 1 0 16,3 5-11-16,1-3-1 0,3 4 0 0,0 5 0 0,3-6 0 15,-2 3-6-15,2 0-2 0,1 0 0 0,-1 4 0 16,4-1-1-16,0-6-1 0,1 6 0 0,2-3 0 16,4 3 6-16,-3 0 2 0,0 1 0 0,-1-1 0 31,4 6-21-31,-3-6-4 0,3 0-1 0,0 6 0 0,1 0-36 15,-1 0-8-15,3-6-2 0,1 0 0 0,-4 6-78 16,4 0-15-16</inkml:trace>
  <inkml:trace contextRef="#ctx0" brushRef="#br0" timeOffset="6553.932">14489 8563 1177 0,'0'0'25'0,"0"0"6"0,0 0 1 15,0 0 2-15,0 0-34 0,0 0 0 0,0 0 0 0,-7 0 0 0,3 0 65 0,-3 0 7 16,3 0 0-16,-3 0 1 0,0-3-16 0,0 3-3 16,4 0-1-16,-8-6 0 0,4 0-21 0,0 6-5 15,0 0-1-15,0 0 0 0,3 0-6 0,1 6 0 16,-4 0-1-16,0 0 0 0,0 0-31 0,3 3-5 16,-3 2-2-16,4-5 0 15,-4 12 7-15,3-9 2 0,-3 3 0 0,0 11 0 16,3-11 10-16,-3 5 0 0,4 4 0 0,-4-3-8 0,3-1 8 0,1-2 0 15,3 3 0-15,-4-7 0 0,1 1 8 0,3-6 4 0,0 3 1 16,3 0 0-16,-3-3-13 0,0-6 0 16,0 0 0-16,4 8 0 0,-4-8 0 0,0 0 0 0,10 6 0 15,-10-6 0-15,11 0 0 0,-1 0 0 0,1 0 0 0,3-6 0 16,-3-2 34-16,3-1 4 0,0 0 1 0,0-3 0 16,0 0-28-16,0-5-11 0,0 5 8 0,-3-3-8 15,0-2 0-15,-1 5 0 0,1-6 0 0,-8 4 0 16,4 2 0-16,-3 6 0 0,3-6-14 15,-7 3 5-15,3 3-6 0,-3 6-1 0,0 0 0 0,0 0 0 16,0 0-12-16,0 0-4 16,0 6 0-16,4 9 0 0,-4 3 32 0,0-4 0 0,-4 10 0 0,1-6 0 15,-1 2 20-15,1 4 9 0,3-1 3 0,-4 1 0 16,4 2-17-16,0-8-3 0,0 5-1 0,0-2 0 16,0-1 5-16,0-5 0 0,0-6 1 0,0-3 0 15,4 0-17-15,3 0 0 0,0-6 0 0,0 0 0 16,4 0-96-16,-1-6-22 0,4-6-5 15,0 0-1-15</inkml:trace>
  <inkml:trace contextRef="#ctx0" brushRef="#br0" timeOffset="6893.411">14284 8081 1011 0,'0'0'22'0,"0"0"5"0,0 0 1 0,0 0 0 0,0 0-28 0,0 0 0 0,-7 3 0 0,0 6 0 16,0-3 52-16,3-1 5 0,4-5 1 0,-3 12 0 15,3 0 10-15,0-3 3 0,0 5 0 0,3 1 0 16,1 3-37-16,3-1-7 0,0 4-2 0,4-3 0 16,-4 2-10-16,3 4-3 0,4-7 0 0,-3-2 0 15,3 6-4-15,0-7-8 0,0 4 11 0,0-3-11 16,0-4 0-16,4 1-9 0,0 0-1 0,-4-6-705 16</inkml:trace>
  <inkml:trace contextRef="#ctx0" brushRef="#br0" timeOffset="7389.404">15476 7660 1191 0,'0'12'26'0,"0"0"6"0,0 0 0 0,-3 14 2 0,3-8-34 0,0 11 0 0,0 4 0 0,-4 11 0 16,1-6 99-16,-1 3 13 0,1 3 2 0,-4 0 1 15,3 3-23-15,1-3-4 0,-8 3 0 0,4 0-1 0,0 1-17 0,3-4-3 16,-3 0-1-16,4 3 0 15,-1-3-30-15,1-6-7 0,3 0-1 0,0 3 0 16,3-5-28-16,-3 2 0 0,4-9 0 16,3 4 0-16,-4-4 0 0,4-2 0 0,0-7 0 0,1-2 0 0,-1 5 0 15,0-11 0-15,0-3 0 0,0 0 0 16,3-1-45-16,1 4-15 0,0-12-4 0,-1 0-566 16,1-6-114-16</inkml:trace>
  <inkml:trace contextRef="#ctx0" brushRef="#br0" timeOffset="7952.048">15857 8425 1220 0,'0'0'27'0,"-3"0"5"0,-4-6 2 0,3 0 0 0,-3 0-34 0,-3-3 0 0,3 4 0 0,0-1 0 16,-4 0 66-16,4 3 6 0,0 0 2 0,-4 3 0 16,1-6-36-16,-1 0-7 0,0 6-2 0,1-6 0 15,-1 6 3-15,4 0 1 0,0 6 0 0,-3 0 0 16,3 0-33-16,-1 6 0 0,1 2 0 0,0 10 0 0,4-7 0 15,-1 10 0-15,1-4-15 0,-1 1 5 0,8-3 10 0,-4 2-8 16,3-2 8-16,-3 2-8 0,7-5 8 0,-3-3 0 16,3 2 0-16,0 1 0 15,0-6 12-15,0-4-3 0,4 1 0 0,-4-3 0 0,7-3 6 0,-4-6 1 16,1 0 0-16,-4-3 0 0,4-3 4 0,-1 4 0 16,1-7 1-16,-1 0 0 0,1-9-5 0,-4 10-2 15,0-1 0-15,-3 0 0 16,-1 0-6-16,-3-2 0 0,0 2-8 0,4-6 12 0,-8 12-4 0,4-5 0 15,-3-1-8-15,-1 6 12 0,1-3 0 0,3 9 0 16,-4-3 0-16,4 3 0 0,0 0-12 0,-7 9 8 16,0 0-8-16,3 3 0 0,-3-6 0 0,4 5-10 15,-1 7 0-15,-3 0 0 0,4 2 10 0,3 1 0 0,-4-1 0 16,1 7 0 0,3-13 0-16,0 7 0 0,0-6 0 0,0 2 0 0,3-5 0 0,4 3-8 0,-3-3 8 0,3 5 0 15,3-11 0-15,1 0 0 0,0-3 0 0,3 3 0 16,0 0 0-16,3-3 0 0,1-3 0 0,0 0 0 31,3-3-33-31,0 0-8 0,0-3-2 0,4 0-781 0</inkml:trace>
  <inkml:trace contextRef="#ctx0" brushRef="#br0" timeOffset="8887.045">16743 8492 1272 0,'0'0'36'0,"-7"6"8"0,0 0-35 0,3 3-9 0,-3 0 0 0,4 6 0 16,-1-4 34-16,1 1 5 0,-1-6 1 0,4 3 0 16,-4 0 13-16,4-1 3 0,0 10 1 0,0-6 0 15,0-3-3-15,4 2-1 0,0 7 0 0,-1 0 0 16,1-7-21-16,3 7-5 0,0 3-1 0,0-10 0 15,0 10-10-15,0-3-3 0,0 5 0 0,0-8 0 16,0 8-13-16,0-5 11 0,0 0-11 0,-3 5 10 16,3-2-10-16,-4-4 0 0,-3-2 9 0,4 3-9 15,-1 5 8-15,-3-11-8 0,0 6 10 0,0-4-10 0,0-14 0 0,0 0 0 16,0 0 0-16,0 0 0 0,0 0 0 16,0 0 8-16,-3 6-8 0,3-6 0 15,0 0 0-15,0 0 0 0,-7 0 0 0,3-6-10 16,-3 0-6-16,4-5 0 0,3 2-1 0,0-3 0 15,-4 0 6-15,4-5 2 0,0-4 0 0,0 3 0 0,0-5 9 0,0-3 0 16,-3 2 0-16,3 0 0 0,0 1 8 0,0 2 3 16,0-5 1-16,-4 2 0 0,1-5 4 0,-1 3 2 15,0 2 0-15,1-5 0 0,3 14-1 0,0-9 0 16,-4 4 0-16,4-4 0 16,0 7-9-16,0-1-8 0,4-3 12 0,-4 4-12 0,3-1 9 0,5 1-9 0,-5 2 0 0,4-9 9 15,0 10-9-15,0 2 0 0,4-12 0 0,-1 10 0 16,1 2 0-16,0 0 0 0,3 0 0 0,-4 1 0 15,4-1 0-15,-3 3 0 0,0 3 0 0,3 3 0 16,-4 3 0-16,8 0 0 0,-4 6 0 16,0-3 0-16,-3 6-12 0,-1 3-7 0,4-7-1 15,-7 7-1-15,0 3 13 0,1 0 8 0,-5-1-10 0,1 4 10 16,-4 0 0-16,0 2 0 0,-4 4 0 16,-3-4 0-16,0 4 0 0,0-1 0 0,-4 1 0 15,-3-4 0-15,4-2 0 0,-5-6 0 0,1 3 0 0,0-4-9 16,0 1 9-16,0 0 0 0,0-9 0 0,0 0 0 15,0-3 0-15,0 0 0 0,0-6 0 0,-1 0 0 16,-2-6 0-16,3 0 0 0,-4-8 0 0,4-4 0 16,0 7 0-16,0-10 0 0,0 4 0 0,-1-1 0 15,1 4-31-15,4 2-1 0,-1-3 0 0,4 7 0 16,4-1-38-16,-1 3-8 0,4 0-2 0,0 4-416 16,0-1-84-16</inkml:trace>
  <inkml:trace contextRef="#ctx0" brushRef="#br0" timeOffset="9287.922">17166 7690 1022 0,'0'0'22'0,"0"0"5"0,0 0 1 0,0 0 1 0,0 0-29 0,-3 9 0 0,-1 0 0 0,1 5 0 16,-1-8 77-16,1 12 10 0,-1-4 1 0,0 4 1 15,1 0-13-15,3 5-4 0,-4 4 0 0,4 2 0 16,0 3-19-16,-3 4-4 0,3 2-1 0,0-3 0 15,-4 3-6-15,4 1-2 0,0-1 0 0,-3 9 0 16,3-3-8-16,0-3-3 16,0 3 0-16,0 0 0 0,0-5-13 0,3 2-4 0,1-3 0 0,-4-6 0 0,3-2-12 0,1-1 0 15,-1-5 0-15,1 2 0 0,0-11 10 0,-1-3-10 16,1-4 10-16,-1 1-10 0,1 3-10 0,-1-12-8 16,1 6-2-16,3-6 0 15,-4-6-35-15,4 0-7 0,4 0-2 0,-4-9-768 16</inkml:trace>
  <inkml:trace contextRef="#ctx0" brushRef="#br0" timeOffset="9804.78">17459 8337 1097 0,'0'0'31'0,"0"0"7"0,0 0-30 0,0 0-8 0,-4-6 0 0,1 3 0 16,-1-3 109-16,-3-3 21 0,4 3 4 0,-4 6 1 16,7 0-36-16,-4-6-7 0,4 6-2 0,-10 0 0 15,-1 0-37-15,4 0-7 0,7 0-2 0,-7 6 0 16,0 0-25-16,3 6-6 0,-3 0-1 0,-3 2 0 16,6 10-12-16,-3-9 0 0,4 2 0 0,-1 7-10 15,1-4 10-15,3 10 0 0,-4-10 0 0,4 4 0 16,-3-1 0-16,3-5 0 0,3 0 0 0,-3-4 0 15,0 4 0-15,4-9 0 0,-1-3 0 0,1 0 0 16,-4-6 0-16,0 0 9 0,7 2-1 0,-7-2-8 16,0 0 28-16,7-2-2 0,0-7 0 0,0 3 0 15,0 0 3-15,-4-12 1 0,4 4 0 0,1-4 0 16,2 0-19-16,-3 7-11 0,4-10 12 0,-4 3-12 16,-4 7 0-16,4-1 0 0,0-9 0 0,-3 9 0 0,3 7 0 0,-3-7 0 15,-1 6 0-15,-3-6-9 0,4 12-7 0,-4 0 0 16,0 0-1-16,0 0 0 15,0 0-13-15,0 0-2 0,0 0-1 0,0 0 0 16,0 6 10-16,0 6 3 0,0-6 0 0,0 8 0 0,0 4 10 0,0 0 10 16,0-1-13-16,0 1 5 0,0 3 8 0,3-4 0 15,1 4 0-15,-4 2 0 0,3 1 0 16,4-9 0-16,-3 8 0 0,3-5 0 16,0-4 0-16,-4 1 0 0,4 0 0 0,1-3 0 0,-1-1 0 0,3-5 0 15,-3 0 0-15,0 3 0 16,4-3-27-16,-1 0 0 0,-2 0 0 0,2-6-551 15,4 0-110-15</inkml:trace>
  <inkml:trace contextRef="#ctx0" brushRef="#br0" timeOffset="10503.271">17960 8448 1537 0,'0'0'33'0,"0"0"7"0,0 0 2 0,-7-6 2 0,3 1-35 0,1-1-9 0,-8 0 0 0,4 0 0 0,0-6 87 0,0 12 15 15,-4-9 3-15,1 4 1 0,-1 2-41 0,1 0-8 16,-1 0-1-16,-3 0-1 0,3 0-13 0,-3 3-2 16,0 3-1-16,4-3 0 0,-1 3-39 0,4 0 0 15,0 3 0-15,0-1 0 0,0 4 0 0,3 9-15 16,1-6 4-16,-1 2 1 0,1 4-3 0,-1 0-1 15,4-4 0-15,-3 7 0 0,3-6 14 0,3 2 0 16,-3-5 0-16,7-3-9 0,-3 0 9 0,-1-1-12 16,4 4 12-16,4 0-12 0,-4-6 2 0,4-3 0 15,3-3 0-15,-4 3 0 0,4-6-2 0,1 3 0 16,-1 0 0-16,0-3 0 0,0-3 4 0,0 0 0 16,0-6 0-16,-3 6 0 0,-1-2 8 0,1-1 0 15,-1 0 0-15,1-9 0 0,-4 7-18 0,0-4-2 0,-3 3 0 0,-1 0 0 16,1 1 20-16,-1-1 0 0,-3 6 0 0,0-9 9 15,0 9 4-15,0 6 1 0,0-6 0 0,0 6 0 16,0 0-2-16,0 0 0 0,0 0 0 0,0 0 0 16,0 0-12-16,0 0 9 0,0 0-9 0,-3 9 8 15,3-3-8-15,0 12 0 0,-4-6 0 0,4-1 0 16,4 4 0-16,-1 3 0 0,1-7 0 0,-1 7 0 16,1 3-11-16,-1 2 11 0,1 1-8 15,3 8 8-15,0-8 0 16,0 8 0-16,0-9 0 0,4 16 0 0,-4-10 0 0,3 9-8 0,-3-2 8 0,0 2 0 15,-3 0 0-15,3 3 0 0,-3-3 0 0,-1 1 0 16,1 2-20-16,-4-3-4 0,0-6-2 0,0 9 0 16,0-14 48-16,-4 8 10 0,1 0 1 0,-1-2 1 15,0-1-23-15,1 3-11 0,-4-8 10 0,0 2-10 16,0-2 12-16,0-4-3 0,0 4-1 0,3-7 0 16,-3 1-8-16,4-4 0 0,-5-8 0 0,1 0 8 0,4 3-8 15,-4-3 12-15,-4-9-12 0,1 0 12 0,-1 0-3 0,0-6 0 16,-3 0 0-16,-3-3 0 0,3-3-9 0,-4 1-9 15,0-1 9-15,1-12-13 0,-4 7 13 0,3-4 0 16,4 1 0-16,-4-4-9 0,8 0 1 0,-5-5 0 16,5 9 0-16,3-7 0 15,0 6-20-15,3-5-3 0,-3 8-1 0,4-2 0 16,3-4-118-16,3 4-24 0,1-4-5 0,-1 7-535 0</inkml:trace>
  <inkml:trace contextRef="#ctx0" brushRef="#br0" timeOffset="11062.808">18143 8519 1048 0,'0'0'29'0,"0"0"8"0,0 0-29 0,-3 12-8 0,-1-6 0 0,1 5 0 0,3 1 32 0,0-9 4 15,0 3 2-15,3 3 0 0,-3-3 18 0,4 2 3 16,-1-2 1-16,-3-6 0 16,4 6-16-16,3 0-4 0,0 0 0 0,-3 0 0 15,6-3-27-15,-3 0-5 0,0 0-8 0,4-3 11 16,-4-3-11-16,0 3 10 0,0-3-10 0,0 0 10 15,-3-3 0-15,3 0 0 0,0-6 0 0,0 6 0 0,-4 6 9 0,1-11 1 16,-1 5 1-16,1-3 0 0,-1 3-1 0,-3-6-1 16,0 1 0-16,0 5 0 0,0-3-19 0,-3 0 0 15,3-3 0-15,-4 3 0 0,1 4 22 0,-1-1 1 16,1-6 0-16,-4 6 0 0,0 0-11 0,3 0-3 16,-3 3 0-16,0-3 0 0,7 6-9 0,-7 0 0 15,0 0 0-15,-4 3 8 0,4 3-8 0,-3 6-17 0,3 0 4 16,-4 0 1-16,0 2 2 0,-3 7 1 15,4-1 0-15,-4 1 0 0,0 0 9 0,3 5 0 0,0-8 0 16,4 8-8-16,-3-2 8 16,3-10 0-16,3 10 10 0,-3-6-10 0,7-4 28 0,-3-2-1 0,3 6 0 0,3-12 0 15,1 5 2-15,3-5 1 0,3 3 0 0,4-3 0 16,0 3-10-16,4-3-3 0,0 2 0 16,3-2 0-16,4-6-6 0,-4 0-2 0,7-6 0 0,0 0 0 15,-3 1-9-15,3-1 0 0,4-3 0 0,-4-3 0 31,4-5-62-31,0-1-11 0,-4 3-3 0,0-2-495 0,0-1-99 0</inkml:trace>
  <inkml:trace contextRef="#ctx0" brushRef="#br0" timeOffset="12086.416">19554 8451 914 0,'0'0'20'0,"0"0"4"0,0 0 0 0,0 0 3 0,0 0-27 16,0 0 0-16,0 0 0 0,0 0 0 0,0 0 97 0,0 0 15 15,-7 0 2-15,7 0 1 16,0 0-18-16,0 0-3 0,-3 3-1 0,3-3 0 0,0 0-38 15,-4 3-8-15,-3 9-2 0,4 0 0 0,-1-6-28 0,1 5-5 16,-1 4-2-16,1 3 0 16,3-1-2-16,0 1-8 0,3 8 12 0,-3-2-4 0,4 2-8 0,-1 4 8 15,1 2-8-15,-1 3 8 0,-3-5-8 0,0 2 0 16,0-2 0-16,4 2 8 0,-1-3-8 0,-3-2 10 16,0-4-10-16,0 4 10 0,0-4-10 0,0-5 10 15,-3 2-10-15,-1-8 10 0,4 0 2 0,-7-3 0 16,4 3 0-16,-4-7 0 0,0-2 4 0,-4-3 2 0,4 3 0 15,-4 3 0-15,-3-12 8 0,4 3 2 0,-4 0 0 16,-1-2 0-16,5-7-16 0,-1 3-2 0,-3 3-1 0,0-12 0 16,0 4-9-16,3-1 0 0,-3 0 0 0,4-2 0 15,-1-1-8-15,4 3 8 0,0-2 0 0,0-1 0 16,0-2 0-16,3 2-11 0,-3 0 11 0,4-2-8 16,3 2 8-16,0-5-8 0,-4-4 8 0,8 4-8 15,-4-4 8-15,3 4-12 0,1-1 12 0,3-2-12 16,3 2 12-16,1-8-12 0,0 2 12 0,3 7-12 15,0-4 12-15,-4 4 0 0,1-1-9 0,7 4 9 16,-4 8 0-16,0-9 0 0,-4 7-9 0,1 5 9 16,3-9 0-16,-3 12-8 0,3 0 8 0,-4-2 0 15,8 2-15-15,-7 6 4 0,-1-3 1 0,4 3 0 16,0 0-3-16,-3 3-1 0,3 3 0 0,0-3 0 16,-3 2 5-16,3 1 1 0,-3 0 0 0,3 0 0 0,-4 6 8 15,-3-6-12-15,0 3 12 0,-3-4-12 0,3 7 12 0,-4 0 0 16,1-6 0-16,-4 0-8 0,0 3 8 0,0-1 0 15,0 1 0-15,-4 9 0 0,1-6 0 0,-4-1 8 16,0 4-8-16,-4 3 0 0,1-7 8 0,-1 7-8 16,-3-6 8-16,0 0-8 0,0 2 8 0,0 4-8 15,-4-12 8-15,4 3-8 0,-4 2 11 0,4 1-3 16,-7-12 0-16,3 6 0 0,1-6 2 0,-1 0 0 16,0-6 0-16,1-6 0 0,-1 4 0 0,1-1 0 15,-5 0 0-15,5-9 0 0,-1 7-10 0,4-1 0 16,0 0 0-16,3-3 0 15,4 4-36-15,0 5-10 0,0-6-2 0,0 6 0 16,7-3-60-16,0 3-13 0,4 0-3 0,3 6-364 16,3-5-72-16</inkml:trace>
  <inkml:trace contextRef="#ctx0" brushRef="#br0" timeOffset="12616.614">19907 8425 996 0,'0'0'28'0,"0"0"7"16,0 0-35-16,0 0 0 0,0 0 0 0,0 0 0 0,0 0 96 15,0 0 13-15,0 0 3 0,-7 6 0 0,0-6-20 16,0 6-4-16,-3-3-1 0,2-1 0 15,1 4-37-15,0-3-7 0,0 3-2 0,-3 6 0 0,-1-6-20 0,4 0-4 16,0 0-1-16,-4 5 0 16,1-5-6-16,-1 6-2 0,4-3 0 0,4 3 0 0,-4-1-8 0,0 1 0 15,-1-3 0-15,1 3 0 0,4-1 0 0,-1 7 0 16,1-6 0-16,-1 3 0 0,4-7 0 0,4 7 0 16,-4-3 0-16,3 0 0 15,1-7 27-15,-1 4 3 0,-3-9 1 0,7 6 0 0,1 0-18 0,2 0-3 16,-3 0-1-16,4-6 0 0,-1 0-9 0,4 0 12 15,-3-6-12-15,0-3 12 0,-1 3 5 0,1-3 2 16,-1 1 0-16,-3 2 0 0,4-6-5 0,-4 0-1 16,0-5 0-16,0 8 0 0,-3-3-5 0,3 0-8 15,-4 0 11-15,-3 4-11 0,4-1 0 0,-4 0 0 0,3 3 0 16,-3-6 0-16,0 6-18 0,0 1-1 0,0-1 0 16,0 6 0-16,0-9-1 0,0 9-1 15,0 0 0-15,-3-3 0 0,3 3-1 0,-7-3 0 16,0-3 0-16,0 0 0 0,-4 0 4 0,1 6 1 0,-1-6 0 0,0 1 0 15,1 5 0-15,-4-6 0 0,3 6 0 0,0-6 0 16,1 6 0-16,3 0 0 0,7 0 0 0,-7 0 0 31,7 0-32-31,-11 0-7 0,11 0 0 0,0 0-1 0,0 0-133 0,0 0-26 0,0 0-6 16,0 0-1-16</inkml:trace>
  <inkml:trace contextRef="#ctx0" brushRef="#br0" timeOffset="13061.114">20179 8378 1591 0,'0'0'35'0,"0"0"7"0,0 0 2 0,0 0 0 0,0 0-35 0,0 0-9 16,0 0 0-16,0 0 0 0,-7 0 56 0,0 3 10 16,3 3 2-16,-3 0 0 0,0-1-35 0,4 4-6 15,-4 3-2-15,3-6 0 0,1 6-10 0,-5-1-3 0,5 4 0 0,3 3 0 16,-4-1-12-16,1 1 0 0,6-3 0 0,-3 8 0 16,0-5 0-16,4 2 0 0,-1-8 0 0,5 6 0 15,-5-9 0-15,4-1 0 0,-3 7 8 0,3-9-8 16,0 0 13-16,-7-6 0 0,14 0 0 0,-4 0 0 15,-3 0 5-15,4-6 1 0,-4 6 0 0,0-6 0 16,0-3 5-16,0 3 0 0,-3 1 1 16,3-1 0-16,-4 0-1 0,1-6 0 0,-1 0 0 0,1 6 0 15,-1-8-15-15,1 2-9 0,0 0 10 0,-4 0-10 16,3 1 9-16,1-4-9 0,-4 0 8 0,3 6-8 16,-3-2 0-16,0-1 0 0,0 0 0 0,0 3 0 15,0 1-35 1,-3-1 1-16,3 3 0 0,0 0 0 0,0-6-98 0,3 6-19 0,-3 0-4 15,4 1-392-15,-1-1-78 0</inkml:trace>
  <inkml:trace contextRef="#ctx0" brushRef="#br0" timeOffset="13568.473">20493 8431 1177 0,'0'0'25'0,"0"0"6"0,0 0 1 0,0 0 2 0,0 0-34 0,0 0 0 0,0 0 0 0,0 0 0 15,0 0 53-15,0 6 4 0,0 2 1 0,0-2 0 16,0 6-1-16,3 0 0 16,-3-6 0-16,0 11 0 0,0-5-12 0,4 0-2 0,-4 3-1 0,0 2 0 15,0-2-13-15,0 0-2 0,0-1-1 0,0 4 0 16,0 0-6-16,0-7-2 15,3 10 0-15,-3-9 0 0,4-4-9 0,-4 4-1 0,0-6-8 0,0-6 12 16,0 0 3-16,0 0 0 0,0 0 0 0,0 0 0 16,0 0 39-16,0 0 8 0,0 0 2 0,0 0 0 15,-4-3-24-15,1-6-4 0,-1 1 0 0,1-4-1 16,-1 0-24-16,4-6-11 0,0 4 10 0,0 2-10 16,0-6 0-16,0 4 0 0,-3-4 0 0,3 0 0 15,0-5 0-15,0 2 0 0,0 4 0 16,0-1 0-16,0-3 0 0,0 4 0 0,0 5 0 0,0-9 0 15,3 7 0-15,-3 5 0 0,0-3 0 0,0 0-10 0,4 6 10 16,-4-5 0-16,3 2-9 0,1 0 9 0,-4 0 0 16,3 3-9-16,1 6 9 0,-1-6 0 0,5 1-12 15,-5 5 12-15,1-6-12 0,3 6 12 16,3 0-14-16,-3 0 4 0,4-6 1 0,-1 6 0 16,1 0-7-16,3 0 0 0,0 0-1 0,4 6 0 15,0-6-40-15,-1 0-8 0,1 6-2 0,-1-1 0 16,1 1 3-16,0-6 0 0,-1 6 0 0,1 0 0 15,0 3-103-15,-1-6-20 0,19 3-4 0,-8 0-1 0</inkml:trace>
  <inkml:trace contextRef="#ctx0" brushRef="#br0" timeOffset="14501.195">21213 7890 906 0,'0'0'25'0,"0"0"7"0,0 0-32 0,0 0 0 15,0 0 0-15,0 0 0 0,0 0 64 0,0 0 7 16,0 0 1-16,0 0 0 0,0 0-13 0,0 0-3 16,0 0 0-16,0 0 0 0,0 0-19 0,0 0-4 0,0 0-1 0,0 0 0 15,0 0 4-15,0 0 1 0,0 0 0 0,0 0 0 16,0 0-19-16,0 0-4 0,0 0-1 0,0 3 0 16,0 11 1-16,3-2 0 15,-3 0 0-15,4 6 0 0,-1 2 20 0,1 10 4 16,-4-13 1-16,3 21 0 0,1 7-28 0,3-13-11 15,-4 9 8-15,8 0-8 0,-4-3 12 0,0 1-2 0,-4-7-1 0,5-3 0 16,-1 4-9-16,0-4 10 0,-4-5-10 0,1 2 10 16,-1-8-1-16,-3-1 0 0,0-2 0 0,4-3 0 15,-8 0 25-15,4-12 5 0,0 0 1 0,0 0 0 16,0 0 12-16,0 0 4 0,0 0 0 0,0 0 0 16,-3 0-20-16,-1-6-4 0,-3-3-1 0,4 3 0 15,-1-6-19-15,1 6-3 0,-1-5-1 0,0-1 0 16,1 6-8-16,3-9 0 0,0 6 0 0,0 1 0 15,-4 2 0-15,4 0 0 0,0 6 0 0,0-6-11 16,4 0 11-16,-4 0-8 0,0 6 8 0,0 0-8 0,3-9 8 16,-3 9-12-16,8-5 12 0,-1-1-12 0,0 3 12 0,0-3-10 15,0 3 10-15,3 3-10 0,-3-6 10 16,4 0-8-16,0 0 8 0,3 6-8 0,-4-6 8 0,1 0-10 16,3 6 10-16,-3-5-10 0,-1 10 2 0,1-5 0 15,-1 0 0-15,1 0 0 0,-1 0 8 16,1 6-12-16,-4-6 12 0,0 6-12 0,0 0 12 0,-3 0-10 15,3 0 10-15,-4 0-10 0,1 3 10 0,-1-1 0 16,-3 1-9-16,0 3 9 0,0 0 0 0,0-3 0 16,-3 2 0-16,-1 1 0 0,1 0 0 0,-1 0 0 15,-3-7 0-15,4 4 0 0,-1 3 0 0,1-6 8 0,-4 6-8 16,3-12 0-16,4 0 0 0,-7 6 0 16,3-1 0-16,-3 1 0 0,7-6 0 0,-3 12 0 0,3-12 0 0,0 0 0 15,-7 0 0-15,7 0-16 0,0 0 3 0,-7 3 0 16,0 0-9-16,0-3-2 0,7 0 0 0,-7 0 0 31,0 0-1-31,0-6-1 0,3 6 0 0,-3-12 0 16,0 6-16-16,0-5-3 0,3 2-1 0,-3-3 0 15,4 0-6-15,-4-5-2 0,3 5 0 0,1-6 0 16,-1 4-13-16,1 2-2 0,-1-6-1 0,4 6-596 0</inkml:trace>
  <inkml:trace contextRef="#ctx0" brushRef="#br0" timeOffset="15017.582">21699 8445 1062 0,'0'0'23'0,"-3"12"5"0,3 6 0 0,0-1 3 0,-4 4-31 0,1-3 0 15,-1-1 0-15,1 1 0 0,-1 3 67 0,1 2 7 0,-1-5 2 0,1-1 0 16,-1 4-32 0,4-3-7-16,0-10-1 0,-3 7 0 0,3 0 2 0,0-9 0 15,0-6 0-15,0 0 0 0,0 0 21 0,0 0 4 16,0 0 1-16,0 0 0 0,0-6-25 0,0-9-5 15,3 0-1-15,1 1 0 0,-1-4-10 0,-3-5-3 0,4 8 0 0,-4-9 0 16,3 4-20-16,1 2 0 0,-4-5 0 0,3 5 0 16,-3 0 0-16,4 4 0 0,-4 2 0 0,3-9 8 15,-3 9-8-15,4 7 0 0,-4-7 0 0,0 6 0 16,3-6-17-16,-3 12-2 0,0-9 0 0,0 9 0 16,0 0 7-16,0 0 2 0,0-5 0 0,0 5 0 15,0 0 10-15,0 0 0 0,0-9 10 0,0 9-10 16,0 0 25-16,0-6-1 0,0 3 0 0,4-9 0 15,-4 6-24-15,3 0 0 0,1 0 0 0,3-2 0 16,-3-1-8-16,6 3-8 0,-3-3 0 0,4 3-1 16,3 0 17-16,-4 0-12 0,1 6 12 0,0-5-10 15,3 5-14-15,-4 5-4 16,1-5 0-16,-1 6 0 0,5 0-33 0,-1 0-7 0,0 3-2 0,0 0 0 16,-3 5-38-16,-1-2-7 0,1 0-1 0</inkml:trace>
  <inkml:trace contextRef="#ctx0" brushRef="#br0" timeOffset="15535.327">22094 8393 1548 0,'0'0'34'0,"0"0"7"0,-7 2 2 0,0 1 0 0,0 6-35 0,-3-9-8 0,3 12 0 0,-4-6 0 16,0 0 68-16,4 0 11 0,-3-1 2 0,3 4 1 16,0 3-50-16,0 0-11 0,0-6-1 15,0 5-1-15,3-2-19 0,1 3 0 0,-1-3 8 0,0 0-8 16,1 2 0-16,3-5 0 0,-4 6 8 16,4-6-8-16,-3 0 0 0,3 3 0 0,0-3 0 0,0-1 0 15,0 1 0-15,0 6 0 0,3-6 0 0,1 3 0 16,-1 0 10-16,1-4-10 0,0 10 8 0,3-9-8 15,0 0 11-15,-4 0-3 0,4 0-8 0,0 0 12 16,4-4-12-16,-1 1 0 0,1-3-9 0,-4 0 9 16,7-3-9-16,-3 1 9 0,-1-4-8 0,-3 0 8 15,0 0 0-15,4 0 0 0,-7 0 0 0,3-9 11 16,-4 4 5-16,1 5 2 0,-1-6 0 0,1 0 0 0,-4 1-6 16,-4-1-2-16,4 3 0 0,-3-3 0 0,-1 0 2 15,1 1 0-15,-4-1 0 0,0-3 0 0,-1 9-12 16,1-5 12-16,-3-1-12 0,3 0 12 0,0 0-12 0,0 6 0 15,-4 1 0-15,4 2 8 0,0 3-8 0,3-6 0 16,-3 6 0-16,0 0 0 16,0 0-38-16,4 6-3 0,-4-6-1 0,3 8 0 15,-3-2 4-15,4 12 1 0,-4-6 0 0,3-1 0 16,-3 1-9-16,3 6-2 0,1-3 0 0,-1-4 0 16,4 1-26-16,-3 0-6 0,3-3 0 0,-4 2-364 15,4-5-73-15</inkml:trace>
  <inkml:trace contextRef="#ctx0" brushRef="#br0" timeOffset="15969.475">22239 8345 1036 0,'0'0'23'0,"0"0"5"0,0 0 0 0,-7 6 1 16,7 6-29-16,-3-6 0 0,-1 0 0 0,0 3 0 16,4-3 57-16,-3 2 6 0,3 1 1 0,0 3 0 0,0-6 51 0,0 6 10 15,0-4 3-15,-4 1 0 16,4 6-103-16,-3-9-25 0,3-6 0 0,0 0 0 0,0 6 56 16,0-6 7-16,0 0 1 0,0 0 0 0,0 0-52 15,0 0-12-15,0 0 0 0,0 0 0 16,0 0 39-16,0 0 5 0,3 0 0 0,1-6 1 15,-1-6-36-15,1 0-9 0,0 3 0 0,3 4 0 0,-4-7 0 0,4 6 0 16,-3-6 0-16,3 3 0 0,0 4 0 0,0 2 0 16,-4-3 0-16,4 3-11 0,0 0 11 0,1 0 0 15,-1 3-9-15,3 0 9 0,-10 0 0 0,7 3-11 16,0 0 11-16,0 0-8 0,-3 3 8 0,3-1 0 16,0 7 0-16,0 0 0 0,-3-6 0 0,-1 6 0 15,1 2 10-15,-1 4-10 0,1-6 0 0,-4 5 0 0,0-2 0 16,3 3 0-16,-3-7 0 0,0 7 0 0,0-6 0 0,0 0 0 31,0-4-28-31,4 10-8 0,-1-6-1 0,1-6-1 16,-4 3-72-16,3-4-14 0,-3-5-4 0,4 12-375 0,-4-12-75 0</inkml:trace>
  <inkml:trace contextRef="#ctx0" brushRef="#br0" timeOffset="16541.249">22511 8307 806 0,'0'0'17'0,"0"0"4"0,0 0 1 0,-4 6 2 0,4 3-24 0,0-9 0 16,0 0 0-16,0 0 0 0,0 0 112 0,0 0 19 15,0 6 3-15,0-6 1 0,0 0-31 0,0 0-7 16,7 3-1-16,-3-3 0 0,3 0-42 0,0 0-9 15,-7 0-1-15,3 0-1 0,8-3-13 0,-4 3-2 16,4 0-1-16,-1-3 0 0,1 0-14 0,-4-3-2 16,3 6-1-16,-2-3 0 0,-1 3-2 0,0 0 0 15,-4 3 0-15,8-3 0 0,-4 0-8 0,0 0 0 16,0 0 0-16,-4 6 0 0,1-6 0 0,0 3 0 16,-1 0 0-16,1 0 0 0,-1 3 0 0,-3-3 0 15,0-3 0-15,4 5 0 0,3 1 0 0,-4 6 0 16,-3-12 0-16,-3 6 0 0,3 3 0 0,0 0-11 15,-4-1 3-15,4 4 0 0,-3 0-7 0,-4 0-1 16,3-6 0-16,-3 8 0 0,3 4 16 0,1-6 0 0,-1-1 0 16,-3-2 0-16,0 3 0 0,0 0 0 0,-3 0 9 0,3-1-9 15,3 1 16-15,-3-9-2 0,0 6-1 0,3 0 0 16,-3 2-5-16,0-5-8 0,0 6 11 0,4-6-11 16,3-6 23-16,0 0-3 0,-4 6 0 0,4-6 0 15,0 0-20-15,0 3 0 0,0-3 0 0,0 0 0 16,0 0 0-16,0 0 12 0,0 0-2 0,0 0-1 15,0 0-9-15,7 3 8 0,4 0-8 0,-4 0 8 16,3-3-8-16,1 0 0 0,-4 3 0 0,4-3 0 16,-1-3-20-1,1 6-8-15,-1-1-3 0,5 4 0 0,-1 3 31 0,0-9 0 0,0 6 0 0,0 0 0 16,0 0-11-16,-3 0 11 0,3 2-12 0,0 4 12 16,0-6-53-16,0 0-4 0,-3 0-1 0,-1 6 0 15,1-6-5-15,-1-1-1 0,-2 4 0 16,-1-6-409-16,0 3-83 0</inkml:trace>
  <inkml:trace contextRef="#ctx0" brushRef="#br0" timeOffset="17069.705">22938 8431 1206 0,'0'0'26'0,"0"0"6"0,0 0 0 0,0 0 3 0,0 0-35 0,0 0 0 0,0 0 0 0,0 6 0 16,3-1 72-16,-3-5 7 0,0 0 1 0,4 6 1 15,-1-3-13-15,1 3-4 0,-4-6 0 0,7 6 0 16,0 0-14-16,-4-6-3 0,4 6-1 16,0-6 0-16,1 6-24 0,-5-6-5 0,8 0-1 15,-4-6 0-15,0 6-16 0,0 0 0 0,0 0 8 0,0 0-8 16,0-6 19-16,0 6 0 0,0-6 0 0,0 0 0 15,-3 3-6-15,-1 0-1 0,1 0 0 0,-1-3 0 16,-3 1-3-16,4 5-1 0,-4-12 0 0,0 6 0 16,-4 0-8-16,4 0 0 0,0-3 0 0,0 4-11 15,-7-1-19-15,4 0-4 0,-1 0-1 0,1-6 0 16,-1 12 35-16,1-6 17 0,-5 6-1 0,1 0-1 16,7 0-15-16,-7 0 0 0,4 0 0 0,-4 6-10 0,-4 6 0 0,4-6 0 15,-3 6 0-15,3 2 0 0,-1-2 10 0,5 6-13 16,-4-7 5-16,0 10 8 0,3-9-9 0,-3 5 9 15,4 1 0-15,-4-3 0 0,7-4 0 16,-4 1 0-16,4 0 0 0,-3 0 0 0,3-3 0 16,0 2 0-16,3 1 0 0,1-6 0 0,-1 3 0 15,1 0 0-15,-1-4 0 0,1 1 0 16,3 3 8-16,0-3-8 0,0 0 0 0,4 0 9 16,-1-6-9-16,4 6 8 0,-3 0-8 0,3-4 8 0,0 1-8 0,0 0-12 15,-3-3 2-15,3 0 1 16,0 0-39-16,0-3-8 0,0 3-2 0,4-3 0 15,-4 1-56-15,-3 2-11 0,-1-6-3 0,1 0-512 0</inkml:trace>
  <inkml:trace contextRef="#ctx0" brushRef="#br0" timeOffset="17505.061">23290 8437 906 0,'0'0'25'0,"0"-6"7"0,0 6-32 0,0 0 0 0,0 0 0 0,-3-6 0 15,6 0 94-15,-3 6 12 0,0 0 2 0,0 0 1 16,0 0-87-16,0 0-22 0,0 0 0 0,0 0 0 15,4 6 56-15,-4 0 6 0,3 0 2 0,1 2 0 16,-1 4-22-16,1 0-4 0,0 0-1 0,-1-1 0 16,1 1-6-16,-1 6-2 0,1-3 0 0,-1-4 0 15,1 7-6-15,-4-6-2 0,3 2 0 0,1-8 0 16,-4 12-5-16,3-6-2 0,-3-3 0 0,0 8 0 16,4-11-1-16,-4 6 0 0,0-6 0 0,3 0 0 15,-3-1 6-15,0-5 1 0,0 0 0 0,0 0 0 16,0 0-4-16,0 0-1 0,0 0 0 0,0 0 0 15,0 0 14-15,0 0 3 0,0 0 1 0,0 0 0 16,0-5-8-16,0-1-1 0,0 0-1 0,0-6 0 0,0-3-23 0,0 4 8 16,0-1-8-16,0 0 0 0,4 0 0 0,-4-2 0 15,-4-1 0-15,4 0 0 0,0-2 0 0,0 5 0 16,0-3 0-16,0 3 0 0,0 1 0 0,0-1 0 16,0 0 0-16,0-3 0 0,4 4 0 0,-4 5 0 15,3 0 0-15,-3 0 0 0,4-6 0 0,-1 6-8 16,-3-2 8-16,4 5 0 0,3-3 0 0,-3 0-10 0,-1 3 10 0,1-9 0 15,3 12 0-15,-4-6-8 0,1 6 8 0,3-6 0 16,0 6-12-16,0-6 0 0,4 6 1 16,-1 0 0-1,-3 0-14-15,7 0-3 0,-3 6-1 0,3 0 0 16,0 0-43-16,4 6-9 0,-1-3-2 0,1 0-479 16,-4 5-96-16</inkml:trace>
  <inkml:trace contextRef="#ctx0" brushRef="#br0" timeOffset="17892.314">23897 8686 1074 0,'0'0'30'0,"0"0"8"0,-3 6-30 0,-1 0-8 15,1 0 0-15,3-6 0 0,-4 3 104 0,4-3 19 16,-7 9 4-16,7-9 1 15,-4 6-52-15,1 0-9 0,3-6-3 0,0 0 0 16,0 0 0-16,0 0 0 0,0 0 0 0,0 0 0 0,0 0-22 0,0 0-5 0,0 0-1 0,0 0 0 16,0 0-24-16,0 0-12 0,0 0 10 15,0 0-10-15,0 0-14 0,0 0-9 0,0 0-1 0,0 0-1 32,0 0-44-32,0 0-9 0,0 0-2 0,0 0-736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0T14:26:53.1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3690 5920 1085 0,'-11'6'22'0,"4"-6"7"15,7 6-29-15,0-6 0 0,0 0 0 0,0 0 0 16,0 0 8-16,0 0-8 0,-7 0 0 0,7 0 0 15,0 0 0-15,0 0 0 0,0 0-11 0,0 0 11 16,-3-12-34-16,3 12 1 0,0-6 0 0,0 6 0 16,0 0 12-16,0 0 2 0,0 0 1 0,0 0 0 15,0 0 18-15,0 0 11 0,0 0-2 0,0 0 0 0,0 0 25 0,0 0 5 0,0 0 1 0,0 0 0 16,0 0 8-16,0 0 1 0,0 0 1 0,0 0 0 16,0 0-5-16,0 0-1 0,0 0 0 0,-7 6 0 15,7-6-7-15,0 0-1 0,0 0-1 0,0 0 0 31,0 0-9-31,-7 0-2 0,7 0 0 0,0 0 0 0,0 0-5 0,0 0-2 0,0 0 0 0,0 0 0 16,0 0-17-16,0 0 10 0,0 0-10 0,0 0 8 16,0 0-8-16,0 0 0 0,0 0 0 0,0 12 0 15,0-12 0-15,7 6 0 0,-4-6-9 0,1 6 9 16,3 0 0-16,-4-6 0 0,4 5-8 0,1-5 8 16,-1 0 0-16,0 0 0 0,0 3-8 0,3-3 8 15,-3 0 0-15,0 0 0 0,4 0 0 0,-4 0 0 16,0 0 0-16,7-3 0 0,-7 3 0 0,4 0 0 15,-4-5 0-15,3 5 0 0,5-6 0 0,-1 0 0 16,3 0 0-16,-3 0-13 0,4 0 4 0,3-6 1 16,-7 6 8-16,8-2 0 0,-1-4 0 0,0 0 0 15,0 6 10-15,4-5-2 0,-8 5-8 0,-3-3 12 16,8-3-12-16,-8 6 0 0,3-6-9 0,-2 1 9 16,2-1 0-16,-3 0 0 0,-3 3 0 0,3-2 0 15,-3-1 0-15,3 0 0 0,-4-3 8 0,1 4-8 16,-1 5 0-16,1-6 0 0,3 0 8 0,-3 0-8 15,-1 4 0-15,1-10 0 0,-1 6 0 0,5 0-9 16,-1-2 9-16,0-1 0 0,-4 6 0 0,4-8 0 16,4 5-11-16,-7-3 0 0,3 3 0 0,-7 1 0 15,3-1 11-15,1 6 0 0,0-6 0 0,-4 6 0 16,3-2-25-16,-3 2 0 0,4-6 0 0,-4 6 0 16,3 0-10-16,1 0-1 0,-4 6-1 0</inkml:trace>
  <inkml:trace contextRef="#ctx0" brushRef="#br0" timeOffset="4023.067">10414 5967 801 0,'0'21'16'0,"0"-21"5"0,-4 6-21 0,4-6 0 0,0 5 0 0,0-5 0 16,0 0 45-16,-3 6 5 0,3-6 1 0,0 0 0 15,0 0-31-15,0 0-5 0,-4 6-2 0,-3 3 0 16,7-9-1-16,-7 3-1 0,7-3 0 0,-7 6 0 15,7-6-11-15,-7 6 12 0,-3 3-12 0,3-4 12 16,-4 7 13-16,4 0 3 0,0-6 1 0,0 6 0 16,0 2-1-16,0 4 0 0,0-6 0 0,0 5 0 15,0 4-12-15,-1-3-4 0,1-1 0 0,0 4 0 16,-3-4-12-16,3 7 0 0,-4-3 8 0,4 2-8 0,-3-5 14 16,-1 2 0-16,4-2 0 0,-4 0 0 0,1-1-1 15,3 4 0-15,0-4 0 0,0-2 0 0,3 3-4 16,0-1-1-16,-3-5 0 0,0 6 0 0,4 2-8 15,-1-8 12-15,4 6-12 0,-3-1 12 16,-1-2-4-16,1-3 0 0,3 5 0 0,-4-5 0 16,4 3 1-16,0-3 0 0,-3 5 0 0,3-5 0 15,0 0 3-15,0 3 0 0,0-4 0 0,-4-5 0 16,4 0-12-16,0 3-11 0,0-3 3 0,0-6 0 0,0 0 8 0,0 0 0 16,0 0 0-16,0 0 0 0,0 0 0 0,0 0 9 15,0 0-9-15,0 0 0 0,0 0 15 0,0 0-4 16,0 0-1-16,0 0 0 0,-3 6-2 0,3-6-8 15,0 0 12-15,0 0-4 0,0 0-8 0,-7-6 8 0,-1 3-8 0,5-3 8 16,-1 0-8-16,1 0 0 0,-1 0 0 0,1 0 0 16,3 1 0-16,-4-10 0 0,1 3 0 0,3 0-11 15,0 1 11-15,0-1 0 0,0 0-9 0,0 0 9 16,0 3 0-16,0-8 0 0,3-1 0 0,1 4 0 16,-1-4 0-16,1 6 0 0,-1-6 0 0,1 1 0 15,-1 2 0-15,5 3 0 0,-5-5 0 0,1-1 0 16,3-2 0-16,-4 8 0 0,4-6-8 15,-3 0 8-15,3 4 0 0,-4-4-11 0,4 1 11 0,-3 2-8 16,-1-3 8-16,1-5 0 0,-4 8 0 0,4 3 0 16,-1-5 0-16,1-1 0 0,-1 6 0 0,1 3 0 15,-1-2 0-15,1-1 0 0,-1 6 0 0,-3 0 0 16,4-6 0-16,-1 6-8 0,-3 3 8 0,4-2-8 16,-4-1-3-16,0 0 0 0,0 0 0 0,0 0 0 15,0-6-1-15,3-2-1 0,-3 8 0 0,0 0 0 16,0-6-6-16,0 0-1 0,4 1 0 0,-4 2 0 0,0-3 8 0,3 0 0 15,-3 6 1-15,0-5 0 16,0 5 11-16,4 0 0 0,-4 6 0 0,0 0-8 16,0-6 8-16,0 6 0 0,0 0 0 0,0 0 0 15,0 0 0-15,0 0 8 0,0 0-8 0,0 0 11 16,0 0 5-16,0 0 0 0,0 0 1 0,0 6 0 0,-4 0-9 0,4 5-8 16,-3-5 12-16,3 0-12 0,3 6 8 0,-3-3-8 15,4 3 0-15,-4-7 0 0,0 7 0 0,3-6 0 16,1 0 0-16,0 3 0 0,-4 0 0 0,3-3 0 15,1 2 0-15,-1 4 0 0,1-6 0 0,-1 0 0 16,-3-6 0-16,4 6 0 0,-1 5 0 0,1 4 0 16,-1-3 0-16,1 0 0 0,-1-1 0 0,1 4 0 15,-4-3 0-15,0 0 0 0,0-1 10 0,0 7-10 0,0-3 8 0,0 2-8 16,0 7 11-16,0-9-3 0,3 8-8 0,-3-5 12 16,4 5-4-16,-1-2-8 0,1 2 11 0,-1-2-11 15,1 3 13-15,0-1-4 0,-1-5-1 0,1 8 0 16,3-8-8-16,-4 8-11 0,4-8 3 0,-3-1 0 15,3-2 8-15,-4 3 0 0,4-1 0 0,-3-5 0 16,3 0 0-16,-4 0 0 0,1 2 8 0,0-8-8 16,-4-6 0-16,3 6-8 0,-3-6 0 0,0 0 0 15,0 0-9-15,0 0-2 0,4 6 0 0,-4-6 0 16,0 0-9-16,0 0-3 0,0 0 0 0,0 0 0 16,3 6-18-16,-3-6-4 0,7 3-1 0,-7-3 0 15,7 0-28-15,-7 0-6 16,0 0 0-16,0 0-331 0</inkml:trace>
  <inkml:trace contextRef="#ctx0" brushRef="#br0" timeOffset="13603.746">10633 3877 1067 0,'0'0'30'0,"-7"0"7"0,0 0-29 0,0 0-8 0,-1 0 0 0,1 0 0 16,-3 0 53-16,3 0 10 0,0 0 1 0,-4-6 1 16,4 6-9-16,-3 0-3 0,2 0 0 0,-2-6 0 15,-1 6-17-15,1 0-3 0,-1 0-1 0,1 6 0 16,-1-6-5-16,0 0-2 0,1 6 0 0,-1-6 0 16,1 6-16-16,-1 0-9 0,0 0 10 0,4-1-10 15,-3 1 0-15,3 0 0 0,-4 0 0 0,4 3 0 16,-3-3 0-16,2 6 8 0,1-1-8 0,0-5 0 15,0 3 0-15,4 0 0 0,-4 0 0 0,3 2 0 16,1 1 0-16,-1 0 0 0,1 0 0 0,3 2 0 16,0 4 0-16,0-6 0 0,0 5 0 0,3-2 0 15,-3 3-10-15,4-1 10 0,-1-2-8 0,1 3 8 16,-1-6 0-16,4-1 0 0,-3-5 0 0,-1 3 0 16,4 0 0-16,-3 5 0 0,3-8 0 0,-3 0 0 15,-1 0 0-15,4 0 0 0,0 0 0 0,0 3 0 16,-3-6 0-16,-4-3 0 0,7 3-11 0,-4-3 11 15,4 3-9-15,0-3 9 0,1 0-8 0,-1-3 8 16,3 0 0-16,-3-3-8 0,4 0 8 0,-4 0 0 16,3-6 0-16,1 6 0 0,0 0 0 0,-1-11 8 15,1 8-8-15,-1-3 0 0,1 1-8 0,-4-7 8 16,4 0 0-16,-4 4 0 0,3-4 0 0,-3 0 0 16,0-2 0-16,0 2 0 0,0 6 0 0,-3-8 0 0,-1 8 0 15,-3-6 0-15,0 7 0 0,-3-4 0 16,-1 3 0-16,1 0 0 0,-4 1 0 0,3 5 0 15,-3 0 0-15,4 6 8 0,-4-6-8 0,0 0 8 16,3 3-8-16,-3 0 12 0,0 0-4 0,7 3 0 16,-7 0-8-16,7 0 9 0,-7 0-9 0,7 0 10 0,-7 3-10 0,7-3 0 0,0 0 0 15,0 0 8-15,0 0-8 0,-4 3 0 0,-3 6-10 0,7-9 10 16,0 6-11-16,-3 6 11 0,3-7-12 0,0 1 12 16,0 6-11-16,3-3 11 0,-3 3-10 0,0-1 10 15,4 1-9-15,-1 0 9 0,1 0-8 0,-1 8 8 16,1-8-8-16,-1 6 8 0,1 8-8 0,-1-8 8 15,1-1 0-15,0-2-10 0,3 3 10 0,-4-1 0 16,4-5 0-16,-3 3 0 0,-1 8 0 0,1-11 0 16,3 0-27-16,0 3 2 0,0-4 0 0,0 1 0 15,4 0-44-15,-4-6-9 0,3 0-2 0</inkml:trace>
  <inkml:trace contextRef="#ctx0" brushRef="#br0" timeOffset="14128.978">10248 3124 1318 0,'-7'6'56'16,"7"-6"-45"-16,0 0 29 0,0 0 5 15,-3 6 2-15,3-6 0 16,-4 6-30-16,1 6-5 0,3-6-2 0,0 2 0 15,0 4-10-15,0 0 0 0,3 0 0 0,1-1-11 16,-1 1 11-16,4 9-8 0,0-9 8 0,0-1-8 16,4 4 8-16,-1 9 0 0,1-13 0 0,3 13 0 15,-3-12 0-15,-1 2-8 0,4 4 8 0,1-6-8 16,-1 2-16-16,0-2-2 0,0 6-1 0,4-6 0 16,-4-1-33-16,0 1-8 0,0 3 0 0</inkml:trace>
  <inkml:trace contextRef="#ctx0" brushRef="#br0" timeOffset="14728.389">11183 3304 1607 0,'-3'11'68'0,"-1"-5"-55"15,0 6 5-15,1 0 1 0,3 0 0 0,-4 2 0 16,4-2 1-16,0 0 0 0,0 0 0 0,0 2 0 16,0 4-9-16,4 0-2 0,-4-1 0 0,3 10 0 15,1-4-9-15,-4 4 0 0,4 8 0 0,-4 3 0 16,3-8 0-16,-3 8 0 0,4 0 0 0,-1 3 0 31,-3-3 0-31,4 1 8 0,-1 2-8 0,1-3 8 0,-4 3 7 0,0-9 1 0,0-2 0 16,0 2 0-16,0 0 1 0,3-2 1 0,1-1 0 15,-1-8 0-15,1 2-18 0,-1-11 0 0,4 0 0 0,0 3 0 16,-3-4 0-16,0-5 0 0,-4-6-10 0,0 0 10 31,0 0-37-31,0 0 0 0,0 0 0 0,0 0 0 0,0 0-42 0,0 0-8 0,3-6-1 0</inkml:trace>
  <inkml:trace contextRef="#ctx0" brushRef="#br0" timeOffset="15225.566">11356 3136 1340 0,'-14'30'28'0,"10"-22"7"0,1 4-35 16,-1 6 0-16,4-7 0 0,-3 1 0 0,3 9 41 0,3-9 2 0,-3-1 0 0,4 1 0 15,-1 3-3-15,1-3-1 0,-1 5 0 0,4 1 0 16,-3-6-39-16,-1 8 0 0,4-2 0 0,1-1 0 16,-5 10 0-16,4-9 0 0,0 5 0 0,-3 4-8 15,3-1 8-15,0 3 14 0,0 1-3 0,0 2-1 16,-4-2-10-16,5 2 0 0,-5 3 0 0,4-8 0 16,-3 2 0-16,-1 9 0 0,4-14 0 0,-3 14 8 15,3-9-8-15,-4-2 0 0,1 8 9 0,3-3-9 16,-4-2 18-16,5 2-1 0,-1 3 0 0,0-2 0 15,0-4 0-15,0 4 0 0,0-10 0 0,0 3 0 16,-4-2-17-16,4-3 0 0,-3-4 0 0,-1 1 0 16,5 0 0-16,-5-10-14 0,1-2 1 0,-1 6 0 15,-3-12-59-15,0 0-11 0,0 0-2 0</inkml:trace>
  <inkml:trace contextRef="#ctx0" brushRef="#br0" timeOffset="15545.641">11240 3956 1504 0,'-8'0'64'15,"1"0"-52"-15,0 0 4 0,4-6 1 0,-4 1 0 0,7 5 0 16,0 0-2-16,0 0-1 0,0 0 0 0,-4 0 0 16,4 0-14-16,0-6 0 0,0 6-12 0,0 0 12 15,4-6-20-15,3 6 2 0,0 0 1 0,3 0 0 16,1 0-24-16,0 0-5 16,3 6-1-16,0 0 0 0,0-6 20 0,4 11 4 0,-4-5 1 0,0 0 0 15,3-3 11-15,-2 3 3 0,-1 0 0 0,3 0 0 16,-3-6-5-16,-3 11-1 0,3-11 0 15</inkml:trace>
  <inkml:trace contextRef="#ctx0" brushRef="#br0" timeOffset="16065.087">11663 3977 1621 0,'-18'12'33'0,"11"-1"10"15,0-11-35-15,4 6-8 0,-1 6 0 0,0-6 0 16,1-6 36-16,3 0 4 0,-7 6 2 0,0-3 0 0,7-3-10 0,-7 3-1 0,7-3-1 0,-4 3 0 16,4-3-30-16,-7 6 0 0,7-6 0 0,-3 5 0 15,-4 1 0-15,3 0 0 0,4-6 0 0,0 6 0 31,-3 0-29-31,3 6-3 0,-4-6 0 0,4 2 0 0,0-2 20 0,4 6 3 0,-1-6 1 0,1 0 0 16,-4 6 8-16,3-7 0 0,1 4 0 0,-1-3 0 16,1 6 8-16,-4-12-8 0,7 6 8 0,-7-6-8 15,0 0 8-15,0 0-8 0,0 0 8 0,0 0-8 16,0 0 12-16,10-6-3 0,-3 6 0 0,0-6 0 16,-3 0 4-16,3-3 1 0,-3 3 0 0,-4-11 0 15,3 5-1-15,-3 6 0 0,0-12 0 0,-3 10 0 16,3-4-13-16,-4 0 8 0,4 6-8 0,-3 0 0 15,-1-5 9-15,4 11-9 0,0-6 8 0,0 6-8 16,0-967 13-16,0 1934-2 0,0-967-1 0,0 0 0 16,0 0-1-16,0 0 0 0,0 0 0 0,0 0 0 15,0 12-9-15,0-1-16 0,4 1 4 0,-1 6 1 16,1-4 11-16,3-2-10 0,-4 6 10 0,1-1-10 16,3-2 10-16,-4-3 0 0,4 6 0 0,0-1 0 15,-3-5 0-15,3 3 0 0,0 2 0 0,0-5 0 16,-3-6 0-16,3 6 0 0,0-6 0 0,0 2 0 15,0-2 0-15,-4-6-10 0,4 0 10 0,1-6-10 16,-1 6-22-16,3-8-5 0,-3-1-1 0</inkml:trace>
  <inkml:trace contextRef="#ctx0" brushRef="#br0" timeOffset="16561.476">11864 4136 1598 0,'0'0'35'0,"0"0"7"0,0 0 2 0,0 0 1 0,-4 11-36 0,4-11-9 0,0 0 0 0,0 6 0 16,0-3 0-16,0-3 0 0,0 6 0 0,4 6 0 15,-4-12 0-15,0 0 0 0,3 6 0 0,-3-6 0 16,0 0 0-16,4 0 0 0,-4 0 0 0,3 12 0 0,1-7 0 0,-4-5 0 15,0 0 0-15,4 0 0 16,-4 0 0-16,0 0 0 0,3 6 9 0,-3-6-9 0,0 0 27 0,0 0 1 16,0 0 0-16,0 0 0 15,0 0 16-15,0 0 3 0,0 0 1 0,-7-6 0 0,0 1-23 0,3-1-4 16,-3-6-1-16,0 3 0 16,0 3-12-16,0 0-8 0,4-5 8 0,-4-1-8 15,3 0 0-15,-3 6 0 0,4-9 0 0,-1 4 8 16,0 5-8-16,1-6 0 0,3 6 0 0,-4 0 0 15,1 0 0-15,3-5 0 0,0 2 0 0,0 3 0 16,0 0 0-16,0 0-8 0,3 0 8 0,1 0-8 16,-4-5 8-16,3 2 0 0,1 0-9 0,0 0 9 15,-1 3-8-15,1 0 8 0,-1 1-10 0,1-1 10 0,-4 0-16 16,0 6 4-16,3 0 0 0,-3 0 0 16,7-6-16-16,-3 6-4 0,6 0 0 0,-3 0 0 0,0 0 7 0,4 6 1 0,0 0 0 0,-1 0 0 15,1-1 2-15,-1 1 1 0,4 0 0 0,1 3 0 31,-5-3-27-31,4-3-4 0,4 6-2 0,-4-9 0 16,0 6-18-16,0-6-4 0,0 5-1 0</inkml:trace>
  <inkml:trace contextRef="#ctx0" brushRef="#br0" timeOffset="17071.793">12111 3971 1132 0,'-7'6'24'0,"0"-3"4"0,3 6-28 0,-3-9 0 0,4 6 0 0,-4-1 0 16,3-5 64-16,4 0 8 0,-3 6 0 0,3-6 1 16,0 0-35-16,0 0-7 0,0 0-2 0,0 0 0 15,0 0 13-15,0 0 2 0,0 0 1 0,-4 6 0 16,4-6-22-16,4 6-5 0,-4 0-1 0,0 0 0 16,0 0-6-16,0 8-2 0,0-8 0 0,0 6 0 15,0-6 15-15,3 6 4 0,-3-4 0 0,4 1 0 0,-1 0-20 0,-3 3-8 16,4-6 8-16,-4 11-8 15,0-11 27-15,3-3 0 0,-3-3 0 0,0 0 0 16,0 9-8-16,0-9-2 0,0 0 0 0,0 0 0 16,0 0-1-16,0 0 0 0,0 0 0 0,0 0 0 0,0 0-16 0,0 0 0 0,0 0 8 15,0 0-8 1,0 0 9-16,0 0-1 0,0 0-8 0,-3-6 12 0,3 0-12 0,-4 0 11 16,1 1-11-16,-1-1 10 0,4 0-10 15,-3 0 10-15,3 0-10 0,-4 0 10 16,0 0-1-16,1 0 0 0,-1 0 0 0,1-2 0 15,-4 2 5-15,3 0 1 0,-3-6 0 0,0 6 0 0,4-5 1 0,-4-1 1 16,3 3 0-16,1-3 0 0,-1 6-9 0,1-5-8 0,-1-1 9 0,0 3-9 16,1 3 10-16,-1 0-10 0,4 0 10 0,0-5-10 15,-3 5 0-15,3 0 0 0,0 0 0 0,0 6 0 16,3-6 0-16,-3 3 0 0,7-3-9 0,-3 3 9 16,7 0 0-16,-4-3 0 0,7 1 0 0,-4-1 0 15,8 6-39-15,0-6-1 16,3 6-1-16,3-6 0 0,-2 6-2 0,2 0 0 0,5-6 0 0,-5 6 0 15,1-6-32-15,0 6-6 0,-4-6-2 0,0 6 0 16,0 0-88-16,0-9-17 0,-3 7-4 0</inkml:trace>
  <inkml:trace contextRef="#ctx0" brushRef="#br0" timeOffset="17415.97">12375 3900 1078 0,'0'0'22'0,"0"0"6"0,0 0-28 0,0 0 0 0,0 0 0 0,0 0 0 16,0 0 53-16,0 0 5 0,4 9 1 15,-4-3 0-15,3 0-20 0,1 0-4 0,-4-6-1 0,4 6 0 16,-1 0 3-16,4 0 1 0,0 5 0 0,-3 1 0 15,3-9-2-15,0 6 0 0,0 0 0 0,-4 2 0 16,4 1 8-16,1 0 0 0,-1-3 1 0,0 3 0 16,0-1-27-16,0-5-6 0,0 6 0 0,0-6-1 15,-4 6-11-15,4-4 8 0,-3-2-8 0,0 0 8 16,3 6-8-16,0-6 0 0,-4 0 0 0,4 0 0 16,-3-1 0-16,-1 1 0 0,-3-6-14 0,4 3 5 15,-4-3-46 1,7 6-9-16,-7-6-1 0,0 0-1 15,3 0-26-15,-3 0-6 0,7-6-1 0</inkml:trace>
  <inkml:trace contextRef="#ctx0" brushRef="#br0" timeOffset="17792.654">12598 3765 1646 0,'-4'0'47'0,"1"0"9"15,-1 6-44-15,1-6-12 0,-4 0 0 0,3 6 0 16,-3-6 46-16,3 6 7 0,1-6 2 0,-1 6 0 0,-3 3-38 16,4-4-7-16,-1 7-2 0,4 0 0 15,-3 0-8-15,-1 8 0 0,4-2 0 0,-3 0 0 16,3 5 0-16,-4 4 0 0,4-4 9 0,-3-2-9 15,3 14 12-15,-4-9-1 0,4 4-1 0,-3 2 0 0,3 3 16 0,0-2 3 0,0-4 1 0,0 3 0 16,0 4-2-16,0-4 0 0,3 6 0 16,-3-2 0-16,0-4-12 0,4 3-2 0,-4-2-1 0,3-4 0 15,4-3-13-15,-3 4 8 0,3-13-8 0,-4 10 0 16,4-9 0-16,-3-7 0 0,3 7 0 0,-4-3-10 31,5-9-15-31,-1 5-3 0,0-5-1 0,0 0 0 0,0 0-20 0,0-6-4 16,0 0-1-16,3 0 0 0,-3 0-91 0,4 0-19 0,-4 0-3 0</inkml:trace>
  <inkml:trace contextRef="#ctx0" brushRef="#br0" timeOffset="22251.517">11871 6032 482 0,'0'0'20'16,"0"0"-20"-1,0 0 104-15,0 0 16 0,0 0 3 0,0 0 1 16,0 0-68-16,0 0-12 0,0 0-4 0,0 0 0 16,0 0-3-16,0 0-1 0,0 0 0 0,0 0 0 15,0 0-20-15,0 0-5 0,0 0-1 0,0 0 0 0,-4-6-10 16,4 6 12-16,0 0-12 0,0 0 12 16,0 0-12-16,0 0 0 0,0 0 0 0,0 0 0 15,0 0 0-15,0 0 0 0,0 0-12 0,0 0 12 16,0 0 20-16,0 0 11 0,0 0 2 0,0 0 1 15,0 0-16-15,0 0-3 0,0 0-1 0,0 0 0 0,0 0-2 0,0 0-1 0,0 0 0 0,0 0 0 16,0 0 6-16,0 0 2 0,0 0 0 0,0 0 0 16,0 0 5-16,0 0 0 0,0 0 1 0,0 0 0 15,0 0 7-15,0 0 0 0,0 0 1 0,7-3 0 16,1 0-6-16,-1-6-2 0,0 3 0 0,3 0 0 16,1 1-25-16,-1-1 0 0,1 0 8 0,7 0-8 15,-4-6 0-15,7 3 0 0,-3 4 0 0,3-1 0 16,0-6-14-16,0 6-2 0,0-6 0 0,4 3 0 15,-4 4 16-15,0-1 0 0,0 0 0 0,1 0 0 16,-1 0 0-16,-4 0 0 0,5-6 0 16,-5 7 0-16,1-4 0 0,-1-3 0 0,-2 0 0 0,2 0 0 15,-3 1 0-15,0-7 0 0,1 3 8 0,-1-2-8 16,0 5 12-16,-4-3 0 0,4 6-1 0,1 1 0 16,-5-4-11-16,4 0 0 0,-3 0 0 0,-1 1 0 15,-2 2 0-15,-1-3 0 0,0 6 0 0,0 0 8 16,0 6-8-16,-4-6-14 0,-3 6 3 0,0 0 1 15,0 0 10-15,0 0 0 0,0 0-9 0,0 0 9 16,0 0-11-16,0 0 3 0,7 0 0 0,-3 6 0 16,3-6-8-16,-7 0-2 0,3 6 0 0,1 0 0 15,-1-6 0-15,-3 0 0 0,4 9 0 0,-4-9 0 16,4 3-14-16,-1 0-4 0,-3-3 0 0,7 3 0 16,-3 2-24-16,3-2-6 0,3 3-1 0</inkml:trace>
  <inkml:trace contextRef="#ctx0" brushRef="#br0" timeOffset="24562.084">13681 5982 520 0,'0'0'22'15,"0"0"-22"-15,0 0 58 0,0 0 7 0,0 0 2 0,0 0 0 16,0 0-14-16,0 0-2 0,0 0-1 0,0 0 0 15,0 0-16-15,-7 0-3 0,7 0-1 0,-7 0 0 16,7 0-1-16,-4 6 0 0,4-6 0 0,-7 6 0 16,7-6-2-16,0 0-1 0,-4 0 0 0,4 0 0 15,0 0-2-15,0 0 0 0,0 0 0 0,0 0 0 16,0 0 4-16,0 0 1 0,0 0 0 0,0 0 0 16,0 0 15-16,0 0 4 0,0 0 0 0,0 0 0 15,0 0-20-15,0 0-3 16,0 0-1-16,0 0 0 0,-3 11-8 0,3-11-3 0,0 0 0 0,0 0 0 15,0 0-5-15,0 0 0 0,0 0-8 0,-4 6 12 16,1-6-12-16,-1 9 0 0,4 0 8 0,-3-3-8 16,3 3 0-16,-4 2 8 0,4-5-8 0,-3 12 0 15,-1-9 11-15,4 8-11 0,-3 1 12 0,-1-6-12 16,1 2 8-16,-1 10-8 0,1-6 0 0,-4-7 0 16,3 10 0-16,-3 2 0 0,3-5 8 0,-3 0-8 15,0-4 0-15,0 10 10 0,4-15-10 0,-4 5 8 16,3 1 5-16,1-3 1 0,-1 0 0 0,1-6 0 15,-1 5 16-15,4-11 3 0,0 0 1 0,-7 6 0 16,7-6-34-16,0 0 0 0,0 0 0 0,0 0-12 16,0 0 42-16,0 0 9 0,0 0 1 0,0 0 1 15,0 0-28-15,0 0-5 0,0 0-8 0,0 0 11 16,0 0-11-16,0 0 0 0,0 0 0 0,0 0 0 16,0 0 0-16,0 0 0 0,0 0 0 0,0 0 0 15,0 0 0-15,0 0-9 0,0 0 9 0,0 0-10 16,0 0 10-16,4-9 0 0,-4 1 0 0,3 2-8 0,1-6 8 15,-1-6 0-15,1 1 0 0,-1 2 0 16,1-3-11-16,3-5 11 0,3 2-13 0,-3-2 5 16,0 2 8-16,1-2 0 0,-5-1-9 0,4 1 9 0,4 2 0 0,-4-3 0 15,3 4-9-15,-3-4 9 0,0 7 0 0,0-1 0 0,1-3 0 16,-1 10 0-16,-4-10 0 0,4 9 0 0,-3 1 0 0,-1-1 0 16,1 0 0-16,-1 0 0 0,1 4 0 0,-1 2 0 15,1 0 0-15,-4 0 0 0,0 6 0 0,0 0 0 16,0 0-9-16,0 0 9 0,0 0-13 0,0 0 5 15,0 0-4-15,0 0-1 0,0 0 0 0,0 0 0 16,0 0-6-16,0 0-1 0,0 0 0 0,0 0 0 16,-4 6 20-16,4 3 11 0,-3-1-2 0,-1 1 0 15,4 3-9-15,-3 0 0 0,3-6 0 0,0 5 0 16,0-5 0-16,0 9 0 0,0-3 0 0,-4-6 0 16,4 5-11-16,4-5 3 0,-4 6 0 0,0-3 0 15,3-3 8-15,-3 5 9 0,0-5-1 0,4 0-8 16,-4 6 0-16,0-3 0 0,3-3 0 0,-3 3 0 15,4-1 0-15,-4 4 0 0,3-6 0 0,1 6 0 16,-4-3 0-16,3 8 0 0,1 1 0 0,-4-6 0 16,4 8 0-16,-1 4 0 0,-3-1 0 0,4-5 0 15,-1 2 0-15,1 4 15 0,-4-6-3 0,3 8-1 16,1-8-11-16,-4-1-12 0,3-2 2 0,-3 3 1 16,4-1 9-16,-4-8 12 0,0 0-2 0,3 6-1 15,-3-4-9-15,0-11-9 0,0 0 9 0,0 0-13 0,0 0 13 16,0 0 0-16,0 0 9 0,0 0-9 0,0 0 0 0,0 0 0 15,0 0-11-15,0 0 11 16,0-11-60-16,0-1-5 0,0 0-1 0</inkml:trace>
  <inkml:trace contextRef="#ctx0" brushRef="#br0" timeOffset="25419.89">13698 3786 622 0,'0'0'12'0,"0"0"5"16,0 0-17-16,0 0 0 0,0 0 0 0,0 0 0 16,0 0 55-16,0 0 7 0,0 0 2 0,0 0 0 15,0 0-7-15,0 0-1 0,0 0 0 0,0 0 0 16,0 0-33-16,0 0-7 0,0 0-2 0,0 0 0 16,-3 6 0-16,3 5 0 0,0-11 0 0,0 12 0 15,0 0-14-15,0-6 0 0,3 6 0 0,-3 2 0 16,0-2 0-16,4 6 0 0,-4-1 0 0,0 4 0 15,0 2 19-15,-4 4-3 0,4 2 0 0,-3 4 0 0,-1 2-1 0,1-6-1 16,-4 10 0-16,3-7 0 0,-3 9-6 0,0-3-8 0,4 6 11 16,-5-8-11-16,1 2 10 0,0-3-10 15,4-3 8-15,-4 1-8 0,0-4 18 0,0-5-2 16,0 2 0-16,3-8 0 0,-3-1 4 0,4-5 1 16,3 3 0-16,-4-3 0 0,4-6-7 15,0-6-2-15,0 0 0 0,0 0 0 0,0 0-1 0,0 0-1 16,0 0 0-16,4 0 0 15,-1-6-121-15,4-6-24 0</inkml:trace>
  <inkml:trace contextRef="#ctx0" brushRef="#br0" timeOffset="26032.46">13769 4259 843 0,'0'0'17'0,"0"0"5"0,0 0-22 0,0 0 0 0,0 0 0 0,0 0 0 16,0 0 60-1,0 0 7-15,0 0 1 0,0 0 1 0,0 0-13 0,0 0-4 0,0 0 0 0,0 0 0 16,0 0-22-16,0 0-5 0,0 0-1 0,0 0 0 16,0 0-14-16,-4 6-10 0,1 0 12 0,-1 0-12 15,4 3 17-15,-3 2-3 0,-1-5-1 0,1 6 0 16,3 0 3-16,-4 2 1 0,4-2 0 0,0 6 0 15,-3-1-4-15,3-2-1 0,0 3 0 0,0-1 0 16,0 1 7-16,-4 3 1 0,4-4 0 0,0 1 0 16,0-3-20-16,0-4-9 15,4 7 1-15,-4-6 0 0,3-6 20 0,-3 5 4 16,4-8 0-16,-1 6 1 0,1-6-6 0,3 9-2 0,-4-12 0 0,4 6 0 16,-3-6 1-16,3 6 0 0,0-6 0 0,4 0 0 15,-1 0-2-15,1 0 0 0,-1 0 0 0,5 0 0 16,-1-6 0-16,-4 0 0 0,4-3 0 0,0 3 0 15,1-6-8-15,-1 7 8 0,0-7-8 0,0-6 8 16,-4 6 4-16,5-2 0 0,-5-4 0 0,1 6 0 16,-4 1-12-16,0-4 0 0,0 3 0 0,0 0 0 15,-3 1 0-15,-4-7-11 0,3 3 3 0,-3 9 0 16,0-5-10-16,0-1-2 0,-3 0 0 0,3 3 0 16,0 3 0-16,-4 1 0 0,4-1 0 0,0 6 0 15,0 0-25-15,-7-6-6 0,3 0-1 0,1 6 0 16,3 0-54-16,0 0-11 0,0 0-3 0</inkml:trace>
  <inkml:trace contextRef="#ctx0" brushRef="#br0" timeOffset="26395.339">14153 4347 756 0,'-3'6'32'16,"-1"6"-32"-1,1-6 60-15,3 0 7 0,-4 5 1 0,1 1 0 16,3-6-13-16,-4 3-3 0,1 9 0 0,-1-7 0 16,4 1-30-16,-3 3-6 0,3-3-2 0,-4 5 0 15,4-5 2-15,0 3 0 0,-3 2 0 0,3-5 0 16,0 0-5-16,0 5-1 0,0-11 0 0,0 15 0 16,0-9 2-16,0-1 0 0,0 1 0 0,0 0 0 15,0 3-36-15,0-4-6 0,0-5-2 0</inkml:trace>
  <inkml:trace contextRef="#ctx0" brushRef="#br0" timeOffset="26680.475">14206 3871 429 0,'-10'12'18'16,"3"0"-18"-16,-4-1 0 0,4-2 0 0,4-3 0 0,-5 6 0 15,5-6-22-15,3-6-8 0</inkml:trace>
  <inkml:trace contextRef="#ctx0" brushRef="#br0" timeOffset="46933.135">12682 6767 705 0,'0'0'20'0,"-3"0"4"0,3 0-24 0,-4 0 0 0,4 0 0 0,-3 0 0 16,3 0 71-16,-7-3 9 16,3 3 1-16,1 0 1 0,3 0-39 0,0 0-8 0,0 0-2 0,0 0 0 15,0 0-6-15,-4-3-2 0,4 3 0 0,0 0 0 16,-3-3 12-16,3 3 3 0,0 0 0 0,0 0 0 15,0 0-24-15,0 0-5 0,0 0-1 0,0 0 0 16,0 0-10-16,0 0 8 0,0 0-8 0,0 0 8 16,0 0-8-16,0 0 0 0,0 0 0 0,0 6 8 15,0 3-8-15,3-1 0 0,-3 1 0 0,4 3 0 16,-1-6 0-16,-3 6 0 0,4-1 8 0,-1-2-8 16,1 3 0-16,-1 6 0 0,4-12 0 0,-3 5 0 15,3 1 0-15,0 3 0 0,-3-3 0 0,3 5 0 16,0-5 0-16,0 9 0 0,0-10 0 0,0 7 0 15,0 0 0-15,0-4 0 0,0 4 0 0,-3 0 0 16,6-4 0-16,-3 4 0 0,0 0 0 0,0-4 0 16,0 4 0-16,4-1 0 0,-4 1 0 0,0-6 0 0,4 3 0 0,-4-4 0 15,0 7 0-15,0-6 0 16,0-6 0-16,0 2 0 0,-4-2 8 0,-3-6-8 16,7 6 0-16,-7-6 0 0,0 0 0 0,7 0 0 15,-3 12 21-15,0-6 6 0,3 0 1 0,-7-6 0 0,7 0-28 0,0 6 0 16,-4-1 0-16,-3-5 0 0,7 0-12 0,0 3-8 0,0 3-2 15,0-3 0-15,1 6 35 0,-1-3 7 0,0 0 2 0,0 6 0 32,0-7-69-32,0 10-13 0,-4-6-4 0,4 6 0 0,-3-4 51 0,-1 7 13 0,5-9 0 0,-5 3 0 15,1 5-18-15,3 1 2 0,0-6 0 0,-4-1 0 16,1 4 6-16,-1-3 2 0,1-6 0 0,-4-6 0 16,0 0-25-16,0 0-5 15,0 0-1-15,0 0 0 0,0 0 83 0,0 0 16 0,0 0 3 0,0-6 1 16,3 0-78-16,-6-6-15 15,3-2-3-15,-4 2-1 16,4 6 1-16,0-6 1 0,0-5 0 0</inkml:trace>
  <inkml:trace contextRef="#ctx0" brushRef="#br0" timeOffset="50716.369">14316 6229 586 0,'0'0'16'0,"0"0"4"0,0 0-20 0,0 0 0 0,0 0 0 0,0 0 0 16,0 0 29-16,0 0 2 0,0 0 0 0,0 0 0 15,0 0-5-15,-4 6-1 0,4-6 0 0,0 0 0 16,0 0-6-16,0 0-2 0,0 0 0 0,0 0 0 16,0 0-17-16,-3 6 0 0,3-6 8 0,0 5-8 15,0 7 0-15,-4-6 8 0,4-3-8 0,0 6 0 16,-3-3 0-16,3 3 0 0,0 2 0 0,-4-5 0 15,4-6 13-15,0 0-4 0,0 0-1 0,0 0 0 16,-3 6 19-16,-1 6 3 0,4-9 1 0,0-3 0 16,0 0 25-16,0 0 6 0,0 0 1 0,-3 6 0 15,-1 0-7-15,0 5 0 0,4-5-1 0,-3 6 0 16,-1-6-15-16,4-6-2 0,-3 6-1 0,3-6 0 16,0 6-9-16,-4 2-1 0,1 1-1 0,3 0 0 15,-4-3-11-15,4 0-3 0,-3 0 0 0,3 5 0 16,-4-2 1-16,4 0 0 0,0 6 0 0,-3-3 0 15,3-1-5-15,0 4 0 0,-4 0-8 0,4 5 12 16,0-8-3-16,-3 3-1 0,3-1 0 0,0 1 0 16,0 3-8-16,0-1 0 0,0 4 0 0,3 2 0 15,-3-8 0-15,0-3 8 0,4 6-8 0,-4-7 0 16,3 1 0-16,-3-3 0 0,0-3 0 0,4 6 0 16,-4-12 8-16,0 0-8 0,0 0 8 0,0 0-8 0,0 0 0 15,0 0 0-15,0 0 0 0,0 0 0 0,0 0 0 0,0 0 0 16,0 0-12-16,0 0 12 15,0 0-36-15,0 0 1 0,3 2 0 0,-3-2 0 16,4 9-21-16,-4-9-5 0,3 6-1 0,-3-6 0 16,0 0-7-16,0 6-2 0,0-6 0 0,0 6 0 15,0-6-25-15,0 6-6 0,0-6-1 0</inkml:trace>
  <inkml:trace contextRef="#ctx0" brushRef="#br0" timeOffset="51501.574">14337 6476 664 0,'0'0'19'0,"0"0"4"15,0 0-23-15,0 0 0 0,0 0 0 0,0 0 0 0,0 0 31 0,0 0 1 0,0 0 1 16,0 0 0-1,0 0 3-15,0 0 0 0,0 0 0 0,0 0 0 16,0 0-22-16,0 0-4 0,0 0-1 0,0 0 0 0,0 6 7 0,0 5 0 0,-4-5 1 16,4 0 0-16,0 0 11 0,0 0 1 0,0 3 1 0,4-3 0 15,-4 5-2-15,0 1 0 0,3-6 0 0,-3 6 0 16,4 0-3-16,-4-4-1 0,-4 4 0 0,4 0 0 16,0-6 4-16,0 5 0 0,0-11 0 0,4 3 0 15,-4 6 1-15,0-6 1 0,3 3 0 0,-3 6 0 16,0-6-4-16,0 0-1 0,0-1 0 0,0 7 0 15,0-9-1-15,0 0 0 0,0 6 0 0,0-9 0 16,0 6-4-16,0 6-2 0,0-12 0 0,0 5 0 16,0 1-18-16,0 0 0 0,4 0 0 0,-4 0 0 15,4 0 18-15,3 3 0 0,-4-1 0 0,1 1 0 16,3-3-18-16,-4 0 0 0,1 0 0 0,3 0 0 16,0-6-11-16,-4 9-5 0,4-6-2 0,0 2 0 15,1-2 18-15,-1 3 0 0,0-3 0 0,0 6 0 16,0-9 0-16,-4 6 0 0,-3-6 0 0,7 0 0 15,0 0 0-15,0 0 0 0,-3 0 0 0,-4 0 0 16,0 0 34-16,0 0 10 0,0 0 3 0,7-6 0 16,-3-3-24-16,-1 3-5 0,1-2-1 0,-1-1 0 15,1-3-17-15,-4 0 0 0,3-5 0 0,-3-1 0 16,4 3 34-16,-4-2 3 0,3-4 1 0,-3 3 0 16,0 1-28-16,0-1-10 0,4 3 0 0,-4-2 9 15,0 5-9-15,0-6 0 0,0 1 0 0,0 2 0 0,0 3 0 16,0 0 0-16,3-2 0 0,-3 2-11 0,4 6 11 0,-4-6-12 15,0 1 12-15,3 5-12 0,-3 0 0 0,0 0 0 0,0 0 0 0,4-964 0 16,-4 1934-6-16,0-967-2 0,3-8 0 0,1 11 0 16,-4 0-1-16,0 0-1 0,0 0 0 15,0 0 0 1,0 0-18-16,4-6-3 0,-1 6-1 0,-3 0 0 16,0 0-43-16,4 0-9 0,3 0-1 0</inkml:trace>
  <inkml:trace contextRef="#ctx0" brushRef="#br0" timeOffset="52084.9">14679 6499 253 0,'0'0'0'0,"0"0"12"0,0 0-12 15,0 6 0-15,0 0 0 0,0-6 0 0,0 9 0 0,0-9 0 0,0 6 0 0,0-6 0 16,0 0 41-16,0 0 7 0,0 0 0 0,0 0 1 16,0 0 87-16,0 0 16 0,0 0 4 0,0 0 1 15,0 0-77-15,0 0-16 0,0 0-4 0,0 0 0 16,0 0-17-16,0 0-4 0,0 0-1 0,0 0 0 15,0 0-12-15,0 6-2 0,0-6-1 0,-3 11 0 16,3 1 1-16,-4-6 1 0,4 6 0 0,-4-6 0 16,4 8 0-16,-3-2 0 0,-1 0 0 0,4 0 0 15,-3-1-6-15,3 4-2 0,0 3 0 16,-4-1 0-16,4-5-17 0,0 6 0 0,0 2 0 0,0-2 0 16,0 0 0-16,4-4 0 0,-4 4 0 0,3-6 0 15,-3-1 9-15,0-2-9 0,0 3 0 0,0-6 9 16,0-6-9-16,0 6 0 0,0-6 0 0,0 0 8 15,0 0-8-15,0 0 0 0,0 0 0 0,0 0 8 16,0 0-19-16,0 0-4 0,0 0-1 0,7-6 0 16,-7 6-43-16,4 0-9 0,0-6-1 0</inkml:trace>
  <inkml:trace contextRef="#ctx0" brushRef="#br0" timeOffset="52415.928">14718 6229 1235 0,'0'0'35'0,"0"0"8"0,0 0-35 0,0 0-8 0,-7 0 0 0,7 0 0 16,0 0 62-16,0 0 10 0,0 0 3 0,0 0 0 16,0 0-42-16,0 0-8 0,0 0-1 0,0 0-1 15,0 0-37-15,0 0-7 0,0 0-2 0,0 0 0 16,0 0-43-16,0 0-9 0,3 6-1 0</inkml:trace>
  <inkml:trace contextRef="#ctx0" brushRef="#br0" timeOffset="74168.098">14189 9857 345 0,'7'73'0'0,"-4"-49"15"0,1 8-15 0,-1-9 0 0,1 10 0 0,-1-4 0 16,4-2 41-16,-3-1 6 0,0-2 1 0,-4-1 0 0,3-11 29 0,-3 3 7 15,0-4 0-15,0-5 1 0,0 6 29 0,-3-6 6 16,3 0 0-16,-4-3 1 0,4-3-25 0,0 0-4 15,-4 3-2-15,-3-3 0 0,7 0-38 0,-3 5-8 16,-1-2-2-16,1 0 0 0,3-3-34 0,-4 0-8 16,1 6 0-16,-4-3 0 15,0 3 0-15,3 0 0 0,1-6 0 0,-4 6 0 16,3 0 0-16,0 0 0 0,1-1 9 0,-1 4-9 16,1-3 0-16,-1 0 0 0,1 3-12 0,-1 0 4 15,4-9 8-15,0 0 0 0,0 0 0 0,-7 0 0 0,0-6 21 0,4 3 0 0,-4 0 0 16,0-6 0-1,0 3 5-15,-1 0 1 0,1 0 0 0,4-11 0 16,-4 11-5-16,3-9-1 0,-3 6 0 0,4-5 0 0,-1-4-21 0,-3 0 0 0,4-2 0 0,-4 2-8 16,3 1 8-16,-3-4 0 0,0 3 8 0,0-5-8 31,0 5-22-31,0-2-9 0,0 2-1 0,0-3-1 0,-4 7 1 16,4-1 1-16,-4-9 0 0,1 10 0 0,3-1-14 15,0 0-3-15,0 4-1 0,3 2 0 0,-3 0 1 0,4 3 0 0,-5-3 0 16,5 3 0-16,-1 6-89 0,4 0-18 15</inkml:trace>
  <inkml:trace contextRef="#ctx0" brushRef="#br0" timeOffset="74858.013">14160 10362 850 0,'0'0'17'0,"0"0"6"0,0 0-23 0,-7 3 0 0,7-3 0 0,-7 0 0 16,0 0 88-16,0-3 14 0,0 3 2 0,0-6 1 16,4 0-19-16,-1 1-4 0,1-7-1 0,-1 0 0 0,1 0-16 0,-1 3-3 15,0-8-1-15,4 2 0 0,-3 0-16 0,3-5-3 16,0 2-1-16,0-5 0 0,0 2-6 0,0-2-2 15,-4-4 0-15,4 4 0 0,4-1-10 0,-1-2-3 16,1-4 0-16,-4-2 0 16,4 2-8-16,-1-2-1 0,4-3-1 0,0 3 0 0,-3-4-2 0,3 4 0 15,0-3 0-15,0-4 0 16,0 4-8-16,0 0 0 0,4 0 0 0,-1-1 0 16,-3 4 0-16,4 0 0 0,-1-4 0 0,1 4 0 15,-4 3 0-15,4-7 0 0,-1 4 0 0,-3-3 0 16,0 2 0-16,0 1 0 0,0-3 0 0,-3 8 0 15,3 4 0-15,-3-4-12 0,-1 10 4 0,1-7 8 16,-4 1-19-16,0 8 4 0,0-9 1 0,0 4 0 16,0 2-13-16,-4-5-2 0,1 5-1 0,-1 0 0 15,0-2-14-15,1 5-2 0,-1-2-1 0,-3 5 0 16,0 0-34-16,0 6-7 0,0 0-2 0</inkml:trace>
  <inkml:trace contextRef="#ctx0" brushRef="#br0" timeOffset="75279.537">13804 8816 421 0,'-10'-6'8'0,"10"6"4"16,0 0-12-16,-7-3 0 0,7 3 0 0,-7 3 0 16,7-3 36-16,-8 3 4 0,8-3 2 0,-7 3 0 15,7-3 45-15,0 0 9 0,0 0 1 0,0 0 1 16,0 0-18-16,0 0-3 0,-7-3-1 0,7 3 0 16,0 0-6-16,-3-6-2 0,3 0 0 0,0 0 0 15,3-5-27-15,1-1-5 0,-1 0-2 0,4 0 0 16,4 3-16-16,0-8-3 0,3 5-1 0,0 0 0 0,3 0-14 15,5 4 9-15,-1 2-9 0,0 0 8 0,0 0-8 16,4 6 0-16,0 0 0 0,3 0-11 0,-4 0 11 0,5 6-10 16,-1-6 10-16,4 6-10 0,-8 0 10 0,1 0 0 0,3-1 10 0,-3 7-10 15,0-6 8-15,-1 3-8 0,-2-3 0 0,2 6 0 16,1-7 0-16,0-5 0 0,-1 9 0 0,4-3 0 31,-3-3-42-31,3-3-8 0,1 0-2 0,2-3 0 16,-2 0-20-16,-1-3-5 0,4 0-1 0</inkml:trace>
  <inkml:trace contextRef="#ctx0" brushRef="#br0" timeOffset="75853.2">14330 9901 1337 0,'0'0'28'0,"0"0"6"0,0 0-34 16,0 0 0-16,7 0 0 0,0 6 0 16,-4-6 47-16,5 0 2 0,2 0 1 0,-3 0 0 0,4 0-10 0,-4 0-3 15,3 0 0-15,1 0 0 0,0 0-48 16,3 0-9-16,-4 0-3 0,1-6 0 0,-1 6 23 0,-3-6 0 0,1 0 0 0,-1 0 0 16,0-3 47-16,0-3 13 0,0-5 4 0,-4 5 0 15,1-6-64-15,-4 4 0 0,0 2-9 0,0-6 0 16,-4 7-2-16,1-1 0 0,-1 3 0 0,1-3 0 15,-4 6 2-15,0 6 0 0,-4-6 0 0,0 6 0 16,1 0 30-16,-1 0 7 0,1 0 0 0,-4 6 1 16,-1 0-45-16,1 6-8 0,0 0-3 15,0-1 0-15,0 4 43 0,3 3 9 0,1-4 2 16,-1 4 0-16,4 0-27 0,-3 2-12 0,3 1 0 0,3 0 1 16,1 2 11-16,-1-2 16 0,0 2-4 0,4-5-1 15,0 5-11-15,4-2 0 0,0-6 0 0,-1 2 0 16,8 1 0-16,-4-6-12 0,7 5 2 0,-4-5 1 15,4 3 9-15,4 2 12 0,-4-5-2 0,7 0-1 16,-3 0-9-16,3 2-12 0,0-8 2 0,1 0 1 16,-1-6 0-16,0 0 0 0,0 0 0 0,0 0 0 15,0 0-141-15,1-6-28 0</inkml:trace>
  <inkml:trace contextRef="#ctx0" brushRef="#br0" timeOffset="78822.806">17124 10009 1683 0,'-7'0'48'0,"0"-3"10"0,0 1-46 0,-4-4-12 15,4 0 0-15,-4 3 0 0,1 0 79 0,-1 3 13 0,1-6 4 0,-4 6 0 16,-4 0-49-16,4 0-10 0,-4-6-1 0,1 6-1 16,-1 0-22-16,4 0-4 0,-4 0-1 0,4 0 0 15,0 0-8-15,0 6 0 0,3 0 0 0,1 0 0 16,-1 3 0-16,4-1 0 0,4 13-14 0,-1-9 5 15,4 8-24-15,0 4-5 0,0-7-1 0,4 7 0 16,-1-3 39-16,4 2 0 0,0-5 0 0,0 8 0 16,4-14 0-16,-1 3 0 0,1-4 0 0,0-2 0 15,-1 0 0-15,4-3 0 0,-3-6 12 0,3 0-4 16,0-6-8-16,0 0 0 0,4-3 9 0,-4-5-9 16,0-1 14-16,0-3-2 0,0-8 0 0,0 2 0 15,-3-5 3-15,0-3 0 0,-1 2 0 0,-3-2 0 16,0-6-6-16,0 2-1 0,0-2 0 0,0-6 0 15,-3 9-8-15,-4-9 8 0,3 5-8 0,-6-2 8 16,3 9-8-16,-4-3 0 0,1-4 0 0,-4 4 8 16,0 3-8-16,3-6 0 0,-3 2 9 0,0-5-9 15,4 15 0-15,-4-7 0 0,-1 4 0 0,5 5 0 16,-4-2 0-16,3 8 0 0,-3-11-11 0,4 14 11 16,-1-2-12-16,1 2 12 0,3 3-13 0,0 6 5 15,-4 0-3-15,4 6 0 0,0 0 0 0,0 0 0 16,0 0-15-16,0 0-3 0,0 0-1 0,4 6 0 15,3 6-1-15,-4 3 0 0,4 8 0 0,-3-2 0 0,-1 8 21 0,4 7 10 0,-3-4-10 0,0 12 10 16,-1-6-9-16,1 9 9 16,-1-3-8-16,-3 3 8 0,4 0-25 0,-1 0 0 0,1 3 0 0,-1-3 0 15,1-2 43-15,-1-1 9 0,1 0 1 0,-1-3 1 16,-3 3-1-16,4-15-1 0,-4 10 0 0,0-7 0 16,3-3-4-16,-3-5-1 0,4 2 0 0,-4-5 0 15,3-3-22-15,-3-1-18 0,4-5 3 0,-1 0 1 16,-3-6 34-16,0-6 6 0,0 0 2 0,0 0 0 15,0 0-45-15,0 0-9 0,0 0-2 16,0 0 0-16,4-3-28 0,3 0-7 0,-3 3-1 16</inkml:trace>
  <inkml:trace contextRef="#ctx0" brushRef="#br0" timeOffset="79362.209">17381 10086 1579 0,'-3'-6'32'0,"-1"0"10"15,4 3-34-15,0 3-8 0,-3-6 0 0,3 6 0 16,-4-9 77-16,1 4 14 0,-4 2 2 0,0 3 1 0,3-6-26 0,4 6-6 0,-7 0-1 15,0 0 0-15,0 0-39 16,3 0-8-16,-3 0-2 0,0 6 0 0,0-6-12 0,4 6 0 0,-4 2-12 0,3 1 12 31,1 0-14-31,-1 3 4 0,1-1 1 0,-1 7 0 16,4-6 9-16,0 8-10 0,-4-2 10 0,4-6-10 0,0 3 10 0,4 2 0 0,-4-5 0 0,4 0 0 16,-1 2 0-16,1-5 0 0,3 0 8 15,-4 3-8-15,4-6 8 0,-3 0-8 0,-4-6 10 0,7 5-10 16,0-5 10-16,0 3-10 0,0-3 10 0,0 0-10 15,0 0 11-15,0-3-11 0,0 3 12 0,-3-11-12 16,3 5 12-16,0 0-4 0,0-9 0 0,0 3-8 16,-4 1 12-16,5-7-12 0,-5 0 12 0,4-2-12 15,-3 2 0-15,-1 1 0 0,-3-1 0 0,4 3-9 16,-4-2 9-16,-4-1 0 0,4 6 0 0,-3-2 0 16,3 2 0-16,-4 6 0 0,1-6 0 0,-4 3 0 15,3 0-9-15,-3 4 9 0,0 2-10 0,0 3 10 16,7 0-30-16,0 0 0 0,0 0 0 0,-11 3 0 15,4 5-12-15,-3 7-2 0,-1-3-1 0,0 0 0 16,4 2 17-16,-3 4 4 0,-1 5 1 0,4-2 0 16,-3 3 13-16,3-1 10 0,-1-5-13 0,5 2 5 15,-1-2-48-15,4-3-10 0,0 2-2 0,0-5 0 16,4 0-44-16,-1-6-10 0,5 5-2 0</inkml:trace>
  <inkml:trace contextRef="#ctx0" brushRef="#br0" timeOffset="80021.995">17600 9986 1606 0,'0'0'33'0,"0"0"9"15,0 0-34-15,0 0-8 0,0 0 0 0,-7 6 0 16,7-6 58-16,-7 6 10 0,3-3 1 0,1 5 1 16,-1 7-38-16,4-3-7 0,0 0-1 0,0 5-1 15,0-2-13-15,0 3-2 0,4-1-8 0,-4 1 12 16,0-3-12-16,3 8 0 0,-3-11 0 0,0 3 0 15,4 2 8-15,-4-5-8 0,4-6 0 0,-4 0 0 16,0-6 0-16,0 0 0 0,0 0 0 0,0 0 0 16,3-6 9-16,-3-6 3 0,4 0 0 0,-4-5 0 0,0 2 7 15,0-9 1-15,0 1 1 0,0 2 0 0,0 4-21 0,0 2-16 0,0 0 2 16,0 1 1-16,3 2 32 0,-3-6 6 0,4 4 2 0,-4 2 0 16,3 6-27-16,-3 0 0 0,0 6-14 0,4-6 5 15,-4 6 1-15,3 0 0 0,1-6 0 0,-4 6 0 16,7 6-4-16,-4-6 0 0,4 12 0 0,0-6 0 15,0 3 4-15,1-1 0 0,-1 7 0 0,-4-3 0 16,4 0 8-16,0 8-8 0,-3-2 8 0,-1 5-8 16,4-2 8-16,-3 2 0 0,-1 1-9 0,1-9 9 15,-4 8 0-15,0-5 0 0,0-6 0 16,0 2 0-16,3-2 0 0,-3 0 0 0,0-6 9 0,4 5-9 16,-4-5-12-16,0-6-8 0,0 0 0 0,0 0-1 15,7 0-128-15,-3-3-26 0</inkml:trace>
  <inkml:trace contextRef="#ctx0" brushRef="#br0" timeOffset="80504.191">17907 9889 1384 0,'-7'12'39'0,"0"-1"9"0,0 1-38 0,0 3-10 0,0 2 0 0,0 1 0 16,3-3 52-16,1-3 8 16,-4 2 1-16,3 1 1 0,4 3-12 0,0-1-2 0,0 4-1 0,0 2 0 15,4-2-38-15,-1 2-9 0,1 1 0 16,-1-6 0 0,1 2 0-16,3-2 0 0,-4 2 0 0,4-8 0 0,-3 6 0 15,-1-12 0-15,1 5 0 0,-1-5 0 16,-3-6 0-16,0 0 0 0,0 0 0 0,0 0 0 0,0 0 43 0,4-6 6 0,-1-11 2 0,-3 2 0 15,4-3-31-15,-4-5-5 0,0 5-2 0,0-8 0 16,0 2-13-16,4-2 0 0,-4 2 0 0,0 1 0 16,0 2 28-16,0 4 2 0,0-1 1 0,0-3 0 15,0 10-31-15,0-1 0 0,0-6 0 0,-4 4 0 16,4 2 0-16,0 9 0 0,0 3 0 0,0 0 0 16,0 0 0-16,0 0 0 0,0 0 0 0,0 0 0 15,0 0-35-15,0 0 0 0,7 3 0 0,-3 3 0 16,3 2 19-16,0 10 3 0,3-6 1 0,-3 3 0 15,0-1 12-15,4 1 0 0,-4-3-10 0,0 0 10 16,4 5-8-16,-4-2 8 0,0 2-10 0,0 4 10 16,0-3-17-16,0 5 2 0,0-8 1 0,0 3 0 15,-3 5 1-15,-1-5 0 0,1-1 0 0,-1 4 0 16,-3-9 1-16,0 5 1 0,4-5 0 0,-4 3 0 16,0-3-25-16,0-1-4 0,0-2-2 0</inkml:trace>
  <inkml:trace contextRef="#ctx0" brushRef="#br0" timeOffset="80984.743">18140 10065 1482 0,'0'0'31'0,"-4"9"6"0,1 3-29 0,3-6-8 0,0-6 0 0,-4 6 0 16,4 5 58-16,0-11 10 0,4 9 3 0,-4-3 0 16,3 0-42-16,4-3-8 0,0 0-1 0,0 0-1 15,1 0-19-15,2 3 0 0,-3-6 0 0,4 5 0 16,-1-5 0-16,1 0 0 0,-1 0 0 0,1-5 0 16,0 5 0-16,-1-9 0 0,1 3 0 0,-1 0 0 15,-3 0-55-15,4 0-5 0,-4-6 0 0,-3 1-1 16,3-1 49-16,-4 3 12 0,1-6 0 0,-4 7 0 15,0-4-16-15,0 0 0 0,-4 3 0 0,1-5 0 16,-4 5 41-16,0 3 8 0,0-6 2 0,-1-6 0 16,1 10-1-16,0 2 0 0,-3-3 0 0,-1 6 0 15,1-3-8-15,3 6-2 0,-1 0 0 0,-2 0 0 16,3 6-16-16,0 0-8 0,0 0 0 0,0 6 8 16,0 2 3-16,3-2 0 0,-3 0 0 0,4 2 0 15,-5 10-11-15,5-12 0 0,-1 8 9 0,4-2-9 16,-3 0 8-16,3 5-8 0,3-5 8 0,1 2-8 15,-1-2 0-15,1-3 0 0,3 2 0 0,-3-5 0 16,3 6 0-16,3-4 8 0,-3-2-8 0,4 0 0 16,-4 0 0-16,3-1 0 0,1-2 0 0,3 0 0 15,-3-3-29-15,-1 0-4 0,1-3-1 0,0 3 0 16,-1-6-24-16,-3 6-5 0,4-6-1 0</inkml:trace>
  <inkml:trace contextRef="#ctx0" brushRef="#br0" timeOffset="81885.036">19442 9862 1333 0,'-4'12'56'16,"1"0"-44"0,-1 3 40-16,0-4 8 0,4 7 1 0,-3-6 1 15,-1 2 4-15,1 4 1 0,3-6 0 0,0 0 0 16,-4-6-19-16,4-6-3 0,0 0-1 0,0 0 0 16,0 0-18-16,0 0-4 0,0 0-1 0,0 0 0 15,0 0 3-15,0 5 1 0,0-5 0 0,0 0 0 16,0 0-5-16,0-8-2 0,-3-4 0 0,-1 3 0 15,1-9-18-15,-1 1 0 0,1 2-8 0,-4-3 8 16,0 7-18-16,3-1 2 0,-6 0 1 0,2 0 0 0,1 4 3 16,0 2 1-16,-3 0 0 0,3 0 0 0,-4 6 11 15,4-6 0-15,-4 6 10 0,1 6-10 0,-1 0-13 16,1-6-9-16,-4 12-2 0,3-4 0 0,0 7 14 16,-3-3 10-16,4 8-13 0,-1-5 5 15,1 3 8-15,-1-1 0 0,0 1-9 0,1 0 9 16,3 8 0-16,0-8 0 0,3 8 0 0,-3-2 0 0,7-1 14 0,-3 1 1 0,6 2 0 15,-3-5 0-15,4 2-15 0,-1-5 0 0,1-3 0 16,3 5 0-16,0-5 24 0,0-3 6 0,3-1 1 0,1-2 0 16,0-3-19-16,-1 3-3 0,1-3-1 0,3-3 0 15,0 3-8-15,0-6 0 0,0 0 0 0,0 0 8 16,4-6-22-16,-4 0-5 0,4-3-1 0,3-3 0 16,-3-5-204-16,3 5-40 0</inkml:trace>
  <inkml:trace contextRef="#ctx0" brushRef="#br0" timeOffset="82498.533">19540 10062 1402 0,'0'0'29'0,"0"0"7"0,0 0-36 15,-7 3 0-15,7-3 0 0,-7 3 0 0,7-3 88 0,-3 3 12 0,3-3 1 0,0 0 1 16,-7 6-40-16,7-6-8 0,0 0-2 0,0 0 0 15,0 0-24-15,0 0-6 0,0 0-1 0,0 0 0 16,0 0-9-16,0 0-3 0,0 0 0 0,0 0 0 16,0 0-9-16,3 9-12 0,-3-9 2 0,4 6 1 15,-1 0 9-15,4-1 0 0,0-5 0 0,0 12 0 16,0-12 0-16,1 3 0 0,-1 0 0 0,3-3 0 16,-3 0 0-16,4 0 0 0,-1-3 0 0,-3 0 0 15,4 3 0-15,0 0 0 0,-4-6 0 0,0 0 0 16,0 1 0-16,0-1 0 0,-4 0 0 0,4-3 0 15,-3 3 29-15,-1-3 8 0,1-2 2 0,-4 8 0 16,4-9-31-16,-4 12-8 0,0 0 0 0,-4-12 0 16,0 6 0-16,1-6-12 0,-4 4 4 0,3 2 0 15,-3 0 8-15,0 0 0 0,4 0 0 0,-4-6 0 16,0 12 0-16,0-6 0 0,-4 4 0 0,4 2 0 16,0 0 0-16,0 2 0 0,0 4 0 0,0 0 0 15,-4 6 0-15,4-6-8 0,0 6 8 0,-4-1-8 16,4 10-16-16,4-3-2 0,-4 2-1 0,3 4 0 15,1-7 27-15,-1 4 0 0,4 2 0 0,0-5 0 16,0-3 0-16,0 2 0 0,4-5 0 0,-1 0 0 16,1 0 0-16,3-1 0 0,3-2 0 0,-3 0 0 0,8 0 0 15,-1-3 0-15,0 0 0 0,3-6 0 0,5 0 0 0,-1 0 0 16,0-6 0-16,4 0 0 16,-1 0-108-16,5-6-16 0,-5-2-3 0</inkml:trace>
  <inkml:trace contextRef="#ctx0" brushRef="#br0" timeOffset="82862.952">19943 9139 1384 0,'-4'6'39'0,"0"9"9"16,1-3-38-16,3-1-10 0,0-2 0 0,-4 6 0 16,4 5 75-16,0-2 13 0,-3 6 2 0,3 2 1 15,0 0-18-15,0 4-3 0,3-1-1 0,-3 10 0 16,0-4-26-16,4 3-6 0,-4 0-1 0,3 3 0 16,1 3-7-16,-4 1-1 0,4-7-1 0,-1 9 0 15,1-3-12-15,-1 0-3 0,1 0 0 0,-1-3 0 16,1-5-12-16,-1-1 9 0,1 0-9 0,-1-8 8 15,1 2-8-15,-1-6 8 0,1 4-8 0,-4-4 8 16,3-5-8-16,1 0 0 0,-4 2 9 0,3-8-9 16,-3 6 0-16,0-7 0 0,4-2 0 0,-4-3 0 15,0-6-46-15,0 0-4 0,0 0-1 0,0 0 0 16,0 0-125-16,0 0-26 0</inkml:trace>
  <inkml:trace contextRef="#ctx0" brushRef="#br0" timeOffset="83131.41">19763 9695 1288 0,'-7'6'27'0,"-1"-3"5"0,5 3-32 0,-1-1 0 0,1-5 0 0,-4 6 0 16,7-6 100-16,-4 0 14 0,4 0 2 0,-3 6 1 15,3-6-40-15,0 0-8 0,0 0-1 0,0 0-1 16,0 0-31-16,0 0-7 0,0 0-1 0,0 0 0 15,3 12-16-15,4-12-3 0,0 6-1 0,4-6 0 16,0 0 13-16,-1 0 3 0,4-6 0 0,4 6 0 16,-4-6-16-16,4 0-8 0,3 0 10 0,-3 0-10 15,3 1 8-15,-4-1-8 0,1-3 0 0,0 3 9 16,-1-6-17-16,-3 6-4 0,4-5-1 0,0-1 0 16,-1-3-139-16,-3 3-27 0,0 1-5 0</inkml:trace>
  <inkml:trace contextRef="#ctx0" brushRef="#br0" timeOffset="83463.467">20161 9327 1220 0,'-3'-11'34'0,"3"-4"9"15,-4 9-35-15,4 0-8 0,0 0 0 0,0 6 0 16,0 0 56-16,0 0 8 0,0 0 3 0,0 0 0 0,0 0-47 0,0 0-10 0,0 0-2 16,0 6 0-1,4 6 20-15,-4 0 4 0,0 2 1 0,0 4 0 0,3 0-1 0,-3 2 0 0,0 4 0 0,4 2 0 16,-4 4-6-16,3-7-2 0,1 7 0 0,-1 2 0 15,1-3-4-15,-1 9-2 16,4-5 0-16,-3 5 0 0,3-3-3 16,-3-2-1-16,-1 2 0 0,4-3 0 15,-3 4-6-15,-1-7 0 0,1 3-8 0,-1-2 12 0,-3 2-12 0,0-8 11 0,0 8-11 0,0-3 10 16,0-2-1-16,0-4 0 0,0 1 0 0,0 2 0 16,0-8 8-16,0 2 2 0,0-2 0 0,0-6 0 15,0-3-9-15,0 2-2 0,0-5 0 0,0-6 0 16,0 0 4-16,0 0 0 0,0 0 0 0,0 0 0 15,0 0-4-15,0 0 0 0,0 0 0 0,0 0 0 16,-3-6-45-16,3-5-10 0,0 2-1 0,-4-3-1 16,4-11-164-16,-3 8-33 0</inkml:trace>
  <inkml:trace contextRef="#ctx0" brushRef="#br0" timeOffset="83701.122">20108 9839 866 0,'0'0'36'16,"0"0"-28"0,0 0 108-16,-3 6 21 0,3-6 5 0,0 0 1 15,0 0-39-15,0 0-8 0,0 0-2 0,-4 6 0 16,4-6-36-16,0 6-7 0,0-1-2 0,4 1 0 16,-1 0-22-16,4-3-5 0,4 0-1 0,0 0 0 15,-1-3-1-15,1 3 0 0,3-3 0 0,-4 0 0 0,5 0-3 0,-1-3-1 0,-4 3 0 0,4-3 0 16,4 0-16-16,0 3 10 0,-1-9-10 0,1 9 8 15,-4-3-18-15,4 0-4 0,-4 3-1 0,0 0 0 32,0-5-120-32,0 5-24 0,-3 0-5 0</inkml:trace>
  <inkml:trace contextRef="#ctx0" brushRef="#br0" timeOffset="84214.365">20316 9956 1220 0,'0'0'34'0,"0"6"9"0,-3 6-35 0,3-6-8 0,0 0 0 0,0-6 0 16,0 3 56-16,0-3 10 0,0 0 2 0,0 6 0 16,0-6-7-16,0 0-1 0,3 6 0 0,5-3 0 15,-5 2-28-15,1 1-5 0,3-3-2 0,-4 3 0 16,1 0-25-16,3-6 0 0,-4 6 0 0,4-6 0 15,0 6 0-15,-3 0 0 0,3-6 0 0,0 3 0 16,-7-3 36-16,7-3 3 0,-3 3 0 0,3-6 0 16,-4 6-9-16,4-6-2 0,-3 6 0 0,3 0 0 15,-4-6-10-15,1 0-2 0,-1-9-1 0,1 7 0 16,-1 2-15-16,-3-3 11 0,0 3-11 0,0 0 10 16,0-6-10-16,0 6 10 0,0 1-10 0,0-4 10 0,0 3-10 0,-3 0 0 15,-1 0 0-15,1 6 0 0,3 0-16 16,-4-12 0-16,4 12 1 0,0 0 0 0,0 0-7 0,-7 0-2 0,7 0 0 0,-10 12 0 15,3-12 8-15,0 6 2 16,-4 3 0-16,4 0 0 16,-4 5 14-16,4-2 0 0,0 3 0 0,0 0 0 15,0 5 0-15,0-8 0 0,4 3 0 0,-1-1 0 16,1 1 11-16,-1 3-2 0,0-7 0 0,1 4 0 0,3 0 5 0,0 5 1 0,3-8 0 0,-3 3 0 16,4-3-15-16,3-1 0 0,-3 1 0 0,3-6 0 15,0 6 33-15,0-9 1 0,0 5 0 0,3-2 0 16,1 3-22-16,0-3-4 0,3 0 0 0,-4 6-8 15,4-12 0-15,0 6 0 0,1-6 0 0,-1 0 0 16,0 0-32-16,0 0-6 0,0-6-2 0,0 6 0 16,0 0-136-16,-3-6-27 0</inkml:trace>
  <inkml:trace contextRef="#ctx0" brushRef="#br0" timeOffset="85114.817">21519 9762 995 0,'0'0'20'0,"0"0"6"0,0 0-26 0,0 0 0 16,0 0 0-16,-3 6 0 0,-1 9 81 0,-3-3 11 15,4-3 3-15,-1 5 0 0,1 7-14 0,-4-9-2 0,3 2-1 0,1 1 0 32,-4 0-19-32,3 2-4 0,1-2-1 0,3 0 0 0,-4-3-14 15,4 2-2-15,0-2-1 0,-4-6 0 0,4-6-14 0,0 0-3 0,0 0-1 0,0 0 0 16,0 0-3-16,0 0-1 0,0 0 0 0,4-6 0 16,0 0 2-16,-4-6 1 0,3-2 0 0,-3-1 0 15,4 6-18-15,-4-8 0 0,3 5-11 0,-6 0 11 16,3-3-36-1,-4 9 0-15,1-5 0 0,-1-1 0 0,-3 0-3 0,3 0-1 0,-3 4 0 0,0 2 0 16,0 0 9-16,-3-6 2 0,-1 6 0 0,1 0 0 16,-1 6 17-16,-3 0 12 0,0 6-13 0,0 0 5 15,-1 0 8-15,-2 0 8 0,3 0-8 0,0 5 11 16,-4 7 17-16,4-3 4 0,0 5 1 0,0 1 0 16,3 0-17-16,4 2-4 0,0-5-1 0,0 8 0 15,3-11 5-15,1 2 0 0,-1 1 1 0,1 0 0 16,3-6-7-16,0 2-2 0,3 4 0 0,1-6 0 15,-1 5 16-15,1-8 4 0,3 3 0 0,0 0 0 16,0-1-28-16,0 1 0 0,4-6 0 0,-1 3 0 16,4 0 0-16,0 5 0 0,1-8 0 0,-1 0-11 15,3 0 11-15,-3 0 0 0,4-6 0 0,-4 6 0 16,4-6-135-16,0-6-31 0,-4 6-6 0</inkml:trace>
  <inkml:trace contextRef="#ctx0" brushRef="#br0" timeOffset="85594.898">21654 9992 1489 0,'-8'0'42'0,"8"0"10"0,-7-3-42 0,7 3-10 0,-7-3 0 0,0 3 0 16,0 3 45-16,0-3 7 0,0 3 2 15,7-3 0-15,-7 0-23 0,0 6-5 0,7-6-1 16,-7 3 0-16,0 5-5 0,0 1-2 0,0 3 0 0,0 0 0 16,3 0-29-16,-3 2-5 0,0 4-2 0,4-6 0 15,-1 5 18-15,0-2 0 0,1-3 11 0,-1-1-11 16,4 1 24-16,0 0-1 0,0-6-1 0,4 0 0 16,-4-6 2-16,3 3 0 0,1 3 0 0,3-1 0 15,0-5 7-15,0 0 1 0,4 0 1 0,-1-5 0 16,4-1-20-16,-3 0-4 0,3 0-1 0,-3-3 0 15,3-3 4-15,-4 1 0 0,1-4 0 0,0 3 0 16,-4 0-4-16,0 1-8 0,0-1 12 0,-4-3-4 16,1 6-8-16,-1 1 8 0,1 2-8 0,-1 0 8 15,-3 6-8-15,0-6 0 0,0 6-12 0,0 0 12 16,0 0-14-16,0 0 5 0,0 0 1 0,0 0 0 16,0 0-1-16,-7 6 0 0,4 3 0 0,-4 5 0 15,3 1 1-15,-3 3 0 0,0-1 0 0,4-2 0 0,-1 3 8 0,1 5 0 16,-1-8 0-16,4 8 0 0,-3-5 0 15,6-6 8-15,-3 5 0 0,4-5 0 16,-1 3-8-16,1-9 0 0,3 5 0 0,-4-8 0 16,4 0 0-16,4 0 0 0,-1 0 0 0,5-3 0 15,-1-3-95-15,3 0-23 0,1-3-5 0</inkml:trace>
  <inkml:trace contextRef="#ctx0" brushRef="#br0" timeOffset="85982.583">21893 9195 1026 0,'-3'6'28'0,"-1"3"8"15,1 3-28-15,-1-1-8 0,1-5 0 0,3 9 0 16,0 0 78-16,-4-1 14 0,4 4 4 0,0 5 0 16,0-2-17-16,4 3-3 0,-1-1-1 0,-3 9 0 15,7-5-19-15,-3 2-3 0,-1 1-1 0,1 8 0 16,3-9-6-16,-3 4-2 0,-1 5 0 0,4 0 0 16,-3-3-11-16,-1-2-2 0,4 2-1 0,-3-3 0 15,3 4-10-15,-4-7-3 0,1 3 0 0,-1 1 0 16,1-4-9-16,-1-3-8 0,1 4 12 0,-4-10-12 15,3 10 9-15,-3-13-9 0,0 7 0 0,0-3 9 0,0-4-9 16,0-5 0-16,0-3 0 0,0-3 0 0,0-6-25 0,0 0 2 0,0 0 1 0,0 0 0 31,0 0-20-31,0 0-4 0,0 0-1 0,8-6 0 16,-5-3-157-16,4-3-31 0</inkml:trace>
  <inkml:trace contextRef="#ctx0" brushRef="#br0" timeOffset="86553.32">22207 9857 1720 0,'0'0'48'0,"-7"0"12"15,7 0-48-15,0 0-12 0,0 0 0 0,-3 5 0 16,-1-2 68-16,1 6 12 0,-1 0 1 0,1 0 1 16,-1 6-44-16,4-10-9 0,-3 7-1 0,3 0-1 15,0 0-15-15,0-4-2 0,0 10-1 0,3-12 0 16,-3 3-9-16,0-3 8 0,0-6-8 0,4 6 8 15,-4-6-8-15,0 0 10 0,0 0-10 0,0 0 10 16,0 0-2-16,3 3 0 0,4-3 0 0,-7 0 0 0,0 0-8 16,4 0 10-16,-4 0-10 0,3-3 10 15,1 0-10-15,3-3-14 0,-4 0 3 0,-3 6 1 16,0 0-8-16,0 0-2 0,0 0 0 0,0 0 0 0,0 0 10 0,0 0 2 0,-3 0 0 0,-4-6 0 31,7 6-23-31,-4-6-4 0,4 6-1 0,-7 0 0 0,4-6 19 0,-4 6 3 0,0 0 1 0,3 0 0 16,-3 0 13-16,4 0-9 0,-5 0 9 0,1 6-8 15,0-6 8-15,0 6 9 0,0 0-1 0,0 0-8 16,4-3 20-16,-4 0-4 0,0 0 0 0,3 0 0 16,-3 2-16-16,7 4 0 0,-4 3 0 0,1 0 0 15,3-3 0-15,-4 2 8 0,4 1-8 0,4 0 0 16,-4 0 12-16,3-7-4 0,-3 7 0 0,4-6-8 16,-1 3 16-16,1 0-4 0,3 5-1 0,0-2 0 15,0-6-2-15,0 0 0 0,0 0 0 0,0 0 0 16,4-3-1-16,-4 0-8 0,7 0 12 0,-3 2-4 15,3-5-8-15,-4 0-9 0,4-5 9 0</inkml:trace>
  <inkml:trace contextRef="#ctx0" brushRef="#br0" timeOffset="86899.738">22345 9986 1165 0,'-7'15'24'0,"3"-10"7"0,4 4-31 16,0-9 0-16,0 9 0 0,0-3 0 0,-3 6 83 0,6-6 10 0,-3 2 3 15,4 4 0-15,-1 0 0 0,1 0 0 0,-1-1 0 0,1 1 0 16,0 0-56-16,3 0-10 0,-4-3-2 0,4 8-1 16,0-5 1-16,-3-6 0 0,3 3 0 0,0 2 0 15,0 1-16-15,-4-6-4 0,5 0 0 0,-1 0 0 16,-4 0 4-16,4-3 0 0,-7-3 0 0,7 3 0 15,-7-3 4 1,4-3 0-16,3 0 1 0,-4-3 0 0,1 0 22 0,-1 0 4 16,1 0 1-16,-1-6 0 0,1-2-25 0,-1 2-5 0,1 0-1 0,0-11 0 15,-4 8 2-15,3-3 0 0,1 1 0 0,-1-1 0 16,-3-2-15-16,0 8-12 0,0-6 3 0,-3-2 0 16,3 2-15-16,0 0-4 0,0-2 0 0,0 2 0 15,0 0-56-15,0 7-12 0,0-7-3 0</inkml:trace>
  <inkml:trace contextRef="#ctx0" brushRef="#br0" timeOffset="87603.431">22744 9222 846 0,'-7'0'17'0,"-1"0"6"16,1 5-23-16,0-5 0 0,0 6 0 0,0 0 0 15,4-6 30-15,-4 6 2 0,3-3 0 0,-3 6 0 16,4 0-10-16,-1 2-2 0,1-5 0 0,-5 0 0 15,8 6 16-15,-3-3 4 0,3 0 0 0,0-1 0 16,3 4-10-16,-3 0-2 0,4 6 0 0,0-1 0 0,-1 10 10 16,4-10 2-16,0 16 0 0,4-10 0 15,-1 9 9-15,1 4 3 0,3-7 0 0,-3 9 0 0,3 1-34 0,-4 2-6 0,1-3-2 16,-1 6 0-16,-3-6 13 0,1 3 2 0,-1-2 1 16,0-1 0-16,-4 3-5 0,-3-12-1 0,4 10 0 15,-8-1 0-15,4-9 1 0,-7-2 0 0,4 2 0 16,-4-2 0-16,-1-4 4 0,1 1 1 15,0-4 0-15,0-2 0 0,0-1-13 0,4-11-2 16,-1 0-1-16,1 0 0 0,3-6 0 0,0 0 0 0,0 0 0 0,0 0 0 16,0 0-10-16,0 0-14 0,0 0 3 0,0 0 1 31,0 0-149-31,0 0-29 0,3-6-7 0</inkml:trace>
  <inkml:trace contextRef="#ctx0" brushRef="#br0" timeOffset="88148.675">23093 9962 1440 0,'0'0'30'0,"0"0"6"16,0 0-28-16,0 0-8 0,0 0 0 0,0 0 0 16,-7 0 52-16,7 0 10 0,-11 0 2 0,11 0 0 15,-7 6-41-15,7-6-8 0,-7 6-2 0,0 0 0 0,0 0-5 16,0 0-8-16,3 3 11 0,-3-4-11 0,0 4 0 0,4 0 0 0,-4-3 0 0,0 0 0 16,3 0 0-16,1 6 0 0,-1 2 0 0,1-2 0 15,-1 0 21-15,0-1-2 0,1 1-1 0,-1 0 0 16,4-3-18-16,-3 3 0 0,3-1 0 0,-4-5 0 15,4-6 53-15,0 0 7 0,0 0 2 0,0 0 0 16,0 0-48-16,4 6-14 0,-4-6 0 0,7 0 8 16,-4 6 21-16,-3-6 5 0,8-6 1 0,-1 6 0 15,0 0-25-15,3-6-10 0,-3 0 8 0,0 0-8 16,0 1 0-16,0-4 0 0,0 0 0 0,-3 3 0 16,3-3 0-16,-3 3 0 0,-1 0 0 0,1 1 0 15,-1-1-36-15,1 0 1 0,-1 0 0 0,-3 6 0 16,0 0 35-16,0 0 0 0,0 0 0 0,0 0 0 15,0 0-29-15,0 0 1 0,0 0 0 0,0 0 0 16,0 6-7-16,4 6-1 0,-4-7 0 0,0 10 0 16,3-6 36-16,-3 3 0 0,4-3 0 0,-1 8 0 15,-3-11 0-15,4 6 0 0,-1 0 0 0,1 2 0 16,-1-8 0-16,1 6 0 0,0-6 0 0,3 0 0 16,0-3 0-16,3 0 0 0,1 2 0 0,-1-2 0 15,5-3-160-15,-1-3-26 0</inkml:trace>
  <inkml:trace contextRef="#ctx0" brushRef="#br0" timeOffset="88551.395">23319 9283 1241 0,'0'0'25'0,"0"0"8"0,0 0-33 0,0 0 0 0,0 0 0 0,0 0 0 16,0 0 42-16,0 0 2 0,0 0 0 0,0 0 0 16,-4 0 16-16,1 12 3 0,-1-6 1 0,0 12 0 15,1-4-21-15,3 4-4 0,0 0-1 0,0 2 0 16,0 10 1-16,0-7 0 0,0 9 0 0,3 1 0 15,-3 8-12-15,4-9-3 0,0 6 0 0,-1 4 0 16,1-1-8-16,-1 0-1 0,1 0-1 0,-1-3 0 16,1 3 6-16,-1-8 0 0,1 2 1 0,-1-3 0 15,1-2-38-15,-1 2-8 0,1-2-2 0,-4 2 0 16,3-9 51-16,1-2 11 0,-1-3 1 0,1 5 1 16,-4-8-26-16,4 8-11 0,-1-11 8 0,-3 6-8 15,4-7 8-15,-4 1-8 0,3 3 0 0,1-9 8 16,-1 6-41-16,1-7-9 0,-4 1-2 0,0-6 0 15,0 0-30-15,0 0-6 0,0 0-2 0</inkml:trace>
  <inkml:trace contextRef="#ctx0" brushRef="#br0" timeOffset="88838.25">23227 9807 1409 0,'0'0'29'0,"-7"5"7"0,7-5-28 0,-4 6-8 0,4-6 0 0,0 0 0 16,-3 9 78-16,-1-3 14 0,4-6 4 0,0 12 0 16,0-6 0-16,4 0 0 0,-4-1 0 0,3-2 0 15,4 6-68-15,0-3-12 0,4-3-4 16,-4 3 0-16,4-3 5 0,-1 0 1 0,1 3 0 0,-1 0 0 15,1-6-8-15,3 0-2 0,-3 0 0 0,-1 5 0 16,4-5-8-16,0 0 0 0,-3-5 9 0,7 5-9 16,-8 0-35-16,4-6-11 0,1 6-2 0</inkml:trace>
  <inkml:trace contextRef="#ctx0" brushRef="#br0" timeOffset="89365.518">23629 9974 1440 0,'0'0'30'0,"0"0"6"0,0 0-28 16,0 0-8-16,-3 6 0 0,-1 0 0 0,0-3 56 0,1 6 9 0,3-3 3 0,-4 8 0 16,4-2-28-16,0 6-6 0,0-4-1 0,0 4 0 15,0 0 19-15,0 2 4 0,0-5 1 0,4 5 0 16,-4-2-40-16,0-3-8 0,0-3-1 0,3 5-8 16,-3-5 38-16,0-6 1 0,0 3 0 0,0-1 0 15,0-8-25-15,0 0-5 0,0 0-1 0,0 0 0 16,0 0 8-16,0 0 0 0,0 0 1 0,0 0 0 15,0 0 23-15,0 0 4 0,-3-8 0 0,-1-1 1 16,1-3-35-16,-1 0-10 0,1-2 0 0,-1-1 0 16,1 0 0-16,-1-2 0 0,4 2 0 0,-3-3 0 15,-1 1 0-15,1 5 0 0,-4-3 0 0,3-2 0 16,1 5 0-16,3-6 0 0,-4 0 0 0,4 4 8 16,-4 2-8-16,4 0-15 0,0-2 4 0,-3 2 1 15,3 0 0-15,3 6 0 0,-3-11 0 0,4 5 0 16,0 6 1-16,-1-3 0 0,1 3 0 0,-1-3 0 15,1 6 9-15,3-2 0 0,0-1 0 0,0 0 0 16,0 6-18-16,0 0-2 0,4-6 0 0,-1 6 0 16,1 0 8-16,-1 0 0 0,1-6 1 0,-1 6 0 15,1 6-18-15,3-6-4 0,-3 6-1 0,-1 0 0 16,4 0-64-16,-3 2-13 0,3 4-2 0</inkml:trace>
  <inkml:trace contextRef="#ctx0" brushRef="#br0" timeOffset="90339.23">23872 9980 1130 0,'0'-18'32'0,"0"10"8"0,0-1-32 16,0 3-8-16,0 0 0 0,0 6 0 0,-3-6 89 0,3 6 17 0,0-3 3 0,0 3 1 16,0 0-13-16,0 0-2 0,0 0-1 0,0 0 0 15,0 0-60-15,0 0-12 0,-4 3-2 0,1 9-1 16,-1 0-19-16,1 5 0 0,3 4 0 0,-4-1 0 16,4 7 0-16,0-1 0 0,4 4 11 0,-4-1-3 15,0 3 0-15,0-2 0 0,3 2 0 0,-3-5 0 16,0 2 12-16,4 0 2 0,-4-5 1 0,0 2 0 15,3-8-23-15,-3 0 0 0,4-4 0 0,-4-2 8 16,0 0-26-16,3-9-5 0,-3-3-1 0,0 0 0 16,0 0-34-16,4-9-7 0,0 3-2 0</inkml:trace>
  <inkml:trace contextRef="#ctx0" brushRef="#br0" timeOffset="90548.538">23858 9548 1614 0,'0'0'33'0,"0"0"9"16,0 0-34-16,0 0-8 0,0 0 0 0,-7 0 0 16,7 0 24-16,0 0 4 0,-7 0 0 0,7 0 0 15,0 0 12-15,0 0 2 0,0 0 1 0,0 0 0 0,0 0-24 0,0 0-5 0,0 0-1 16,0 0 0-1,0 0-114-15,4 0-23 0,-1 6-5 0</inkml:trace>
  <inkml:trace contextRef="#ctx0" brushRef="#br0" timeOffset="90954.105">24222 10001 1862 0,'-7'-6'52'0,"0"0"13"15,0 3-52-15,0-3-13 0,-4 0 0 0,4 6 0 16,-4-12 64-16,1 6 9 0,3 1 3 0,-7-1 0 15,6 3-20-15,-2-3-4 0,3 3-1 0,0 0 0 16,0 3-34-16,7 0-6 0,0 0-2 0,-7 3 0 16,0 3-19-16,3 0-4 0,-3 3-1 0,3-1 0 15,1 10 6-15,-1-9 1 0,4 3 0 0,-3 2 0 16,3 1 8-16,0 3-10 0,3-1 10 0,-3 4-10 16,4-9 10-16,-1 5 0 0,1-2 0 0,0 3 0 15,3-1 0-15,-4-5 0 0,4 3 0 0,4 2 0 16,-4 1 12-16,0-6 5 0,3-6 1 0,1 5 0 15,3-2-35-15,-3 3-7 0,3-6-2 0,0 0 0 16,0-6-8-16,-3 6-2 0,3-6 0 0,-4 0 0 16,4-6-169-16,-3 0-35 0</inkml:trace>
  <inkml:trace contextRef="#ctx0" brushRef="#br0" timeOffset="91329.039">24285 10001 1531 0,'-3'8'64'15,"6"7"-51"1,-3-3 39-16,4-6 7 0,-1 0 1 0,4 0 1 16,0 2 9-16,0-8 2 0,4 3 0 0,3-3 0 15,-3 3-25-15,3 0-5 0,3 0-1 0,-2 0 0 16,2-6-26-16,1 0-6 0,0 0-1 0,-1 0 0 15,-3-6-17-15,4 7-4 0,-4-4-1 0,4 0 0 16,-4 0-31-16,-4-6-7 0,4-8 0 0,1 5-1 16,-5 0 1-16,-3-3 1 0,4 1 0 0,-4 2 0 15,-4-2 67-15,-3-1 12 0,4 3 4 0,-8-2 0 16,4 5 25-16,-3 6 6 0,-1-6 1 0,-3 6 0 16,7 6-23-16,-3-3-4 0,3 3-1 0,-11 3 0 15,1 3-24-15,-1 6-4 0,0-6-8 0,1 6 11 0,-1-1-11 16,1 7-17-16,-1-3 4 0,0 2 1 0,1-2 12 15,-1 3 0-15,4-1 0 0,0 1-9 0,-3 2-11 0,3 4-1 16,0-3-1-16,-1 5 0 16,5-5-170-16,-4-1-33 0</inkml:trace>
  <inkml:trace contextRef="#ctx0" brushRef="#br0" timeOffset="96793.281">24497 10098 801 0,'-7'5'34'0,"3"7"-34"15,1-6 57-15,-4 3 5 0,3-3 1 0,1 0 0 16,-4 0-5-16,3 5-1 0,1-5 0 0,3-6 0 16,0 0 3-16,0 0 0 0,0 0 0 0,0 0 0 15,0 0-8-15,0 0 0 0,0 0-1 0,0 0 0 16,0 0-28-16,0 0-6 0,0 0-1 0,-7 0 0 15,7 0-7-15,0 0-1 0,0 0-8 0,0 0 12 16,0 0 17-16,0 0 3 0,0 0 1 0,0 0 0 16,0 0-33-16,0 0 0 0,0 0 0 0,0 0 0 15,0 0-24-15,0 0-4 0,0 0-2 0,0 0 0 16,0 0 30-16,0 0 8 0,0 0 1 0,0 0 0 16,0 0-9-16,0 0 0 0,0 0 0 0,0 0 0 15,0 0 0-15,0 0 0 0,0 0 0 0,0 0 0 0,0 0 0 16,0 6 0-16,7-6 0 0,-4 6 0 0,4-3 0 0,0 0 0 15,0 0 0-15,0 3 0 0,0-3 0 0,0 5 0 0,0-2 0 16,-3 6 0-16,3-6 0 0,0 6-11 0,0-6 3 16,-3 5 0-16,3-2 8 15,-4 3 11-15,1-6-3 0,3 6 0 16,-7-4-8-16,3 4 0 0,1-3 0 0,-4 6 8 0,0-4-8 16,3-5 0-16,1 0 0 0,-1 0 0 15,-3-6 0-15,4 6-14 0,0-3 2 0,3-3 0 16,-4 0-44-16,8 0-8 0,-4 0-1 0,0-3-1 15,3-6-127-15,5 0-26 0</inkml:trace>
  <inkml:trace contextRef="#ctx0" brushRef="#br0" timeOffset="97469.073">25382 10103 1134 0,'0'-5'32'0,"0"-7"8"0,-3 3-32 0,3-3-8 0,0 1 0 0,-4 5 0 16,1 0 55-16,3 6 9 0,0 0 3 0,-4-6 0 16,1 0-28-16,-4 0-6 0,7-3-1 0,-7 3 0 15,3 3 6-15,4 3 1 0,-7 0 0 0,-4 0 0 16,4 3-31-16,0 12-8 0,0-9 0 0,-3 6 0 15,-1-3 0-15,1 11-13 0,-5 1 3 0,1 2 1 16,4-5 9-16,-4 8 0 0,3-2 0 16,0 8 0-16,1-14 14 0,-1 5-2 0,1-2 0 15,3 2 0-15,0-8 28 0,3 0 4 0,1 0 2 0,3 2 0 16,0-11-18-16,0 3-4 0,3-3-1 0,1 3 0 16,3-1 2-16,-4-8 1 0,4 0 0 0,4 0 0 15,-4 0-6-15,7-5-2 0,-7-4 0 0,7 3 0 16,-3-3-8-16,3 0-2 0,0-8 0 0,0 2 0 15,0 0-8-15,0 0 0 0,-3-2 0 0,-1-1 8 16,1-2-8-16,0 8 0 0,-4-6-10 0,0 6 10 16,0-5-17-16,-4 8 2 0,1 3 1 0,-1-6 0 15,1 1 1-15,-4-1 0 0,0 0 0 0,0 3 0 16,-4 3 4-16,4 6 1 0,0 0 0 0,0 0 0 16,0 0 8-16,0 0-13 0,0 0 5 0,0 0 8 15,0 9-16-15,-3-3 4 0,-1 3 0 0,1 0 1 16,-1 2 11-16,4 1 0 0,-3 0 0 0,3 3-8 15,-4 2 8-15,4-5 12 0,0 6-2 0,0-1-1 0,4-2-9 0,-4 3 10 16,0-1-10-16,3 1 10 0,1-3-10 0,-1 2 0 16,1-5 0-16,3-3 0 0,0 6-10 0,0-7-4 15,0 4-1-15</inkml:trace>
  <inkml:trace contextRef="#ctx0" brushRef="#br0" timeOffset="97876.725">25132 9442 1197 0,'-7'9'50'16,"3"3"-40"-1,1-7 46-15,-1 7 10 0,1 0 2 0,-1-3 0 16,4-3 5-16,0 3 2 0,4-1 0 0,-1-2 0 16,1 6-28-16,3 0-6 0,0-1-1 0,0 1 0 0,4 3-40 0,-4 3 0 0,3-10 0 15,1 4 0-15,3 0 0 0,-4 0 0 0,8-6 0 0,-4 5 0 32,4-5-88-32,3-3-20 0,0 6-4 0</inkml:trace>
  <inkml:trace contextRef="#ctx0" brushRef="#br0" timeOffset="98522.246">26148 9222 930 0,'-28'0'19'0,"17"5"5"0,4-5-24 0,0 6 0 0,0-6 0 0,0 6 0 16,3 0 23-16,1 3-1 0,-1 0 0 0,1-3 0 16,-1 8 24-16,1-8 5 0,-1 6 1 0,4 6 0 15,0-4 0-15,0 4 0 0,4 2 0 0,-1 4 0 16,4 5-16-16,0 10-4 0,4-4 0 0,-1 3 0 15,1 9 0-15,3 0 0 0,-3 9 0 0,-1 0 0 16,1-3-21-16,0 3-11 0,-1-6 10 0,-3 5-10 16,0-2 9-16,0 0-9 0,-3 0 8 0,-4-3-8 15,0-6-17-15,-4-8-9 0,1 8-2 0,-1-3 0 16,-3-3 51-16,0-6 9 0,4-8 3 0,-4-4 0 16,3 4-23-16,0-12-12 0,-3 5 12 0,4-8-12 0,-4 0 0 0,3-6-20 15,4-3 2-15,0 0-459 16,-7-6-92-16</inkml:trace>
  <inkml:trace contextRef="#ctx0" brushRef="#br0" timeOffset="98896.805">26592 9066 1235 0,'-3'14'35'0,"-4"4"8"0,3 0-35 0,-3 8-8 0,4 4 0 0,-1-1 0 15,-3 3 85-15,4 7 15 0,-1 2 4 0,1-3 0 16,-1 6-58-16,-3 0-11 0,3 3-3 0,1 3 0 15,-1-3 0-15,1-3 0 0,-1 6 0 0,1-6 0 16,-1-3-20-16,4 4-4 0,0-1 0 0,-3-3-8 16,3-3 11-16,0-6-11 0,0 4 10 0,0-4-10 0,-4 0 9 0,4-2-9 15,0-7 8-15,0 4-8 0,4-4 28 0,-4-2 1 16,0 2 0-16,3-5 0 16,1-3-74-16,-1-1-15 0,-3 1-4 0,4-3 0 15,-4-6-51-15,3 5-10 0,1-8-3 0,-4-3-512 0</inkml:trace>
  <inkml:trace contextRef="#ctx0" brushRef="#br0" timeOffset="99196.42">26151 10133 1267 0,'0'0'28'0,"0"0"5"0,0 0 2 0,0 0 1 0,4-3-36 0,3 0 0 0,-3-3 0 0,3 3 0 16,3 0 100-16,-3 3 14 0,4-12 2 0,-1 7 1 16,5-1-52-16,-1 0-10 0,0-3-3 0,0 0 0 15,3 3-33-15,1-5-7 0,-4 8-2 0,4-3 0 16,-4 0-10-16,4 6 8 0,-1-6-8 0,1 6 8 15,-4 0-8-15,0-6-12 0,0 0 2 0,0 3 1 16,0-6-143-16,4 4-28 0,-4-1-5 0</inkml:trace>
  <inkml:trace contextRef="#ctx0" brushRef="#br0" timeOffset="99674.994">26712 9974 1530 0,'0'0'32'0,"-7"6"8"0,0-6-32 16,0 0-8-16,4 0 0 0,-4 6 0 0,0-6 78 0,-1 3 14 0,1 3 4 0,-3 0 0 16,3-3-68-16,-4 2-12 0,4 1-4 0,0 3 0 15,0-3-12-15,3 6 0 0,-3 0 0 0,4 5-10 31,-4-2-14-31,3-3-2 0,1 5-1 0,3 1 0 0,-4 2 47 0,4-2 10 0,0-6 2 0,4 3 0 16,-1 2-16-16,1-5-2 0,-1 0-1 0,1-6 0 16,3 5 3-16,0-5 0 0,-3-6 0 0,3 3 0 15,0 0 0-15,0 0 1 0,0-3 0 0,0 0 0 16,3-6-1-16,-3 3-1 0,1-6 0 0,2-2 0 16,-3 2 2-16,0-3 1 0,0 0 0 0,-3-2 0 15,3 2-18-15,-4 6 0 0,1-12 0 0,-4 7 0 16,3 2 0-16,-3 0 0 0,0 0 0 0,0 3 0 15,0 6 0-15,0-6-12 0,0 6 12 0,0 0-12 16,0 0-1-16,0 0 0 0,0 0 0 0,0 0 0 16,0 0-11-16,-3 6-3 0,-1 0 0 0,4 6 0 0,-3-3 27 0,3 8-8 15,0 1 8-15,0-3 0 0,0 2-13 0,3 1 2 16,1-3 1-16,-4 5 0 0,3-5 18 0,1-3 4 16,0 5 1-16,-4-5 0 0,3 3-13 0,1 2 0 15,-1-11 0-15,1 6 0 0,-1-6 0 0,1 0 0 16,3-3 0-16,-7-3 0 15,3 0-56-15,4 0-4 0,4-6 0 0,-4 0-745 0</inkml:trace>
  <inkml:trace contextRef="#ctx0" brushRef="#br0" timeOffset="100082.414">26896 10165 1267 0,'0'0'28'0,"0"0"5"0,0 0 2 0,-4 6 1 0,1 6-36 0,-1-3 0 0,1 2 0 0,3 1 0 15,-4 0 89-15,4-6 11 0,0 3 3 0,0 5 0 16,0-5-45-16,4 3-9 0,-4-6-1 0,3 6-1 16,1-4-21-16,-1-2-4 0,-3-6-1 0,0 0 0 15,0 0 0-15,0 6 0 0,0-6 0 0,0 0 0 16,0 0-21-16,0 0 0 0,0 0 0 0,0 0 0 15,0 0 54-15,7 0 6 0,-3-6 2 0,3 0 0 16,-4-2-38-16,1-4-8 0,-1-3-2 0,1 0 0 0,0 1-14 16,-1-4 0-16,1 6-9 0,-1-11 9 0,-3 8-8 15,4-3 8-15,-4-2 0 0,0 5-9 0,3 0 9 16,-3 4 0-16,0-7 0 0,0 6 0 16,0-2-11-16,0 8-6 0,0-6-2 0,0 6 0 15,0-3 19-15,4 0 0 0,-4 1 0 0,0 8 9 16,0 0-26-16,0 0-6 0,0 0-1 0,0 0 0 15,0 0-25-15,0 0-6 0,7 6-1 0,0-1 0 16,3 10-6-16,-3-9-2 0,8 0 0 0,-5 6 0 16,1-6-100-16,3 5-21 0,0 1-4 0,0-3-1 0</inkml:trace>
  <inkml:trace contextRef="#ctx0" brushRef="#br0" timeOffset="100574.745">27114 10130 1146 0,'0'0'32'0,"0"0"8"0,0 0-32 0,0 3-8 0,0-3 0 0,-3 9 0 16,3-9 27-16,0 6 4 0,0 5 1 0,0 1 0 16,0-12 51-16,3 6 10 0,-3 0 3 0,4 3 0 0,-4 2-52 15,4-5-9-15,-1 6-3 0,1 0 0 0,-1-6 10 0,-3 5 2 16,4-2 0-16,-4 0 0 0,3 0-21 0,-3 3-4 16,4-1-1-16,-4 1 0 0,3 0 0 0,-3-3 0 15,-3-3 0-15,3 5 0 0,0 1-3 0,-4-6-1 16,4 0 0-16,0-6 0 0,0 0-25 0,0 0-5 15,0 0 0-15,0 0-1 0,0 0 62 0,0 0 13 16,0 0 2-16,0 0 1 0,-3-9-17 0,-1 6-3 16,1-9-1-16,3 1 0 0,-4-1-17 0,4 0-4 15,-3 0-1-15,-1-2 0 0,4-4-8 0,0 3-2 16,0 1 0-16,0-1 0 0,-4 3-16 0,4-11-4 16,0 8-1-16,4 3 0 0,-4-11 3 0,4 5 1 15,-1-3 0-15,-3 10 0 0,4-10-12 0,-1 6-3 16,1 7 0-16,-1-4 0 15,1 0-5-15,-1-3-2 0,4 7 0 0,-3 2 0 16,3 0-4-16,-4 3-1 0,-3 3 0 0,0 0 0 16,7 0-44-16,1 0-10 0,-1 0-2 0</inkml:trace>
  <inkml:trace contextRef="#ctx0" brushRef="#br0" timeOffset="100862.968">27291 10048 990 0,'0'0'21'0,"0"0"5"0,0 0 1 0,0 0 1 15,0 0-28-15,-4 6 0 0,4 2 0 0,0 1 0 0,0 6 56 0,4-3 4 16,-4-1 2-16,3 4 0 0,1 0-16 0,3 5-3 15,0-2-1-15,-3-6 0 0,6 8-18 0,-3-2-3 16,0-6-1-16,0 5 0 0,0-2-4 0,0 3-2 16,4-7 0-16,0 1 0 0,-4 0-14 0,0-3 0 15,3 3 0-15,-3-1 0 16,-3-5-31-16,-4-6-9 0,10 3-1 0,-10-3-1 0</inkml:trace>
  <inkml:trace contextRef="#ctx0" brushRef="#br0" timeOffset="101255.609">27517 9833 1454 0,'-11'24'30'0,"4"-1"8"0,-4 4-30 0,1-4-8 0,-1 1 0 0,1 8 0 16,3-9 94-16,-4 10 18 0,4-4 3 0,-4 3 1 0,4 4-43 0,0 2-8 15,0-6-1-15,0-2-1 0,0 8-37 0,0-6-7 16,0 4-2-16,0-4 0 0,0-3-3 0,0 4-1 16,0-4 0-16,3-3 0 0,-3 4 3 0,4-971 0 15,-1 1932 0-15,1-962 0 0,3-2-16 0,-4-4 0 16,4 1 0-16,-3-1 0 0,3-2 0 0,0-4 0 15,-4 4 0-15,4 3 0 0,0-7 0 0,-3 4 0 16,3-4 0-16,3 1 0 0,-3-3 0 0,0-1 0 16,0-5 0-16,-3 9 0 15,3-12-48-15,0 3-13 0,0-3-3 0,0 2 0 16,0 1 0-16,0-3 0 0,0-6 0 0,0 0 0 16,0 0-51-16,0 0-10 0,0 0-3 0,0 0-307 15,0 0-61-15</inkml:trace>
  <inkml:trace contextRef="#ctx0" brushRef="#br0" timeOffset="103264.234">16189 11121 996 0,'0'0'28'0,"0"0"7"0,-4 6-35 0,4-6 0 0,-7 8 0 0,7-8 0 15,-3 12 39-15,-1-6 1 0,4-6 0 0,-3 6 0 16,-1 6-18-16,4-9-3 0,-3 5-1 0,3 4 0 16,0-3 7-16,0 3 2 0,0-1 0 0,0 1 0 15,0 3-27-15,3 3 0 0,-3-1 8 0,4 1-8 16,-1 2 24-16,1 4 4 0,-1-1 0 0,1 10 0 15,-1-4 0-15,4 4 1 0,-3-1 0 0,3 3 0 16,-3 0-2-16,-1-2-1 0,1-1 0 0,-1 3 0 16,1-2-3-16,-4-1-1 0,0 9 0 0,0-5 0 15,0-4 0-15,-4 3 0 0,4-3 0 0,-3 1 0 16,-1-10 6-16,1-8 0 0,-4 3 1 0,3-7 0 16,0 1 10-16,1 6 1 0,-1-9 1 0,1-1 0 15,3 1-22-15,0-9-5 0,0 0-1 0,0 0 0 16,-7 3-5-16,7-3 0 0,0 0-8 0,-7 0 12 15,0 0-1-15,0-3-1 0,0-3 0 0,0 1 0 0,0-4-10 0,-1-3 10 16,-2-6-10-16,-1 4 10 16,4-7-10-16,0 6 0 0,-3-8-10 0,3 2 10 15,-4 4-20-15,4-7 1 0,0 6 1 0,0 4 0 0,0-4-6 16,3 0 0-16,1 1-1 0,-1 2 0 16,1 3-20-16,-1 1-4 0,4-4-1 0,-3 3 0 15,3 6-94-15,0-11-20 0,0 2-3 0</inkml:trace>
  <inkml:trace contextRef="#ctx0" brushRef="#br0" timeOffset="103684.186">15812 11062 1094 0,'0'0'23'0,"0"0"5"16,0 0-28-16,0 0 0 0,0 0 0 0,0 0 0 16,0 0 36-16,0 0 3 0,0 0 0 0,0 0 0 15,-4-6 1-15,4 0 0 0,0-3 0 0,0 9 0 16,0 0-4-16,0 0 0 0,4-6 0 0,-4 6 0 15,3-5-19-15,1-1-4 0,3 0-1 0,0 3 0 0,0 3-3 0,3-3-1 0,1 0 0 16,3 3 0-16,0 3-8 0,0 0-9 0,4 0 9 0,-1 3-13 16,1 0 13-16,0-1 0 15,3-5 0-15,0 6 0 0,-3-6 0 0,-1 9 0 0,1-6 0 0,0-3 0 16,-1 3 9-16,1-3 5 0,0-3 1 0,3 3 0 16,-4-3 0-16,1-6 0 0,3 3 0 0,0 1 0 15,1-1-5-15,-5 0-1 0,4-3 0 16,-3 3 0-16,0-3 13 0,-4 9 2 15,0-3 1-15,0 3 0 16,0-3-50-16,-3 3-11 0,-1-6-1 0</inkml:trace>
  <inkml:trace contextRef="#ctx0" brushRef="#br0" timeOffset="104285.926">16355 11688 1310 0,'0'0'37'0,"0"0"8"0,0 0-36 15,7 0-9-15,0 0 0 0,0 3 0 16,0-3 0-16,4 3 0 0,-1 0 0 0,1-3 0 0,3 3 56 16,-4 0 5-16,5 3 2 0,-1-1 0 0,0-5-50 0,3 6-13 0,-2 0 0 0,-5 0 0 15,4-3 0-15,-3 3 0 0,-1-3 0 0,-3 0 0 16,1 0 17-16,-1 3-1 0,-7-6-1 0,0 0 0 15,0 0-15-15,0 0 11 0,0 0-11 0,0 0 10 16,0 0 6-16,0-9 0 0,-4 3 1 0,1 0 0 16,-5 0-17-16,1 3 0 0,0-9 0 0,-3 7 0 15,-1-7 25-15,1 3 2 0,-1 0 0 0,-3 0 0 16,0 4-27-16,3-7 0 0,-3 6 0 0,3 0 0 16,1 0-15-16,-1 0-8 0,1 3-1 0,3 0-1 15,7 3 13-15,0 0 4 0,0 0 0 0,-4 6 0 16,4 6-1-16,-3 0 0 0,-1 0 0 0,1 2 0 15,3 4 9-15,0-1-13 0,0 1 5 0,0-3 8 16,3 8-20-16,1-11 4 0,3 3 1 0,0 2 0 16,3 1 15-16,-3 0 0 0,0-4 0 0,4 4 0 15,-4 0 0-15,4-1 0 0,-1 1 0 0,1 3 0 16,-1-10 48-16,1 1 13 0,3 6 3 0,-3-7 0 16,3 4-64-16,-4-9-15 0,1 9-1 0,0-3-1 15,3-7 17-15,-4 1 9 0,4-3-1 0,0 0 0 16,1 3-8-16,-1-12-11 0,3 3 3 0</inkml:trace>
  <inkml:trace contextRef="#ctx0" brushRef="#br0" timeOffset="105259.642">17649 11294 1094 0,'0'-6'46'0,"0"-6"-37"16,0 7-9-16,0 5 0 0,0-6 0 0,0 6 0 15,0-6 20-15,-3 0 1 0,3 3 1 0,0 3 0 16,-4-6 22-16,4 6 4 0,0 0 0 0,0 0 1 15,0 0-18-15,0 0-4 0,0-6-1 0,0 6 0 16,0 0-18-16,0 0-8 0,0 0 0 0,0 0 8 16,0 0-8-16,0 6 0 0,0-6 0 0,-3 6 0 15,-1 0 0-15,1 0 12 0,3 3-2 0,-4-4 0 16,1 7 10-16,3-6 3 0,0-3 0 0,0-3 0 16,0 6 4-16,0-6 1 0,0 0 0 0,0 0 0 15,0 0 9-15,0 0 3 0,0 0 0 0,0 0 0 16,0 0 0-16,0 0 1 0,0 0 0 0,0 0 0 15,0 0-13-15,0 0-4 0,0 0 0 0,0 6 0 16,0-6-16-16,0 6-8 0,0 3 0 0,0 5 8 16,0-2-8-16,0 3 0 0,-4 5-10 0,4 7 10 0,0-4 0 15,0 4-9-15,4 5 9 0,-4 3 0 0,0 4 0 0,-4-4 0 16,4 9 0-16,-3-3 0 0,3 3 0 0,-4 0 0 16,4 0 0-16,-3 3 0 0,3-3 0 0,-4-8 0 15,1-4 0-15,-1 6 8 0,1-11-8 0,3-7 0 16,0 7 0-16,-4-15 0 0,4 2 8 0,-3-5-8 15,3 6 8-15,0-15-8 16,0 0 11-16,0 0-3 0,0 0 0 0,0 0 0 0,0 0 1 0,0 0 0 0,0 0 0 0,0 0 0 16,0 0-25-16,0 0-4 0,0 0-2 0,0 0 0 31,0 0-13-31,0 0-2 0,0 0-1 0,0 0 0 0,0 0-27 16,0 0-6-16,0 0-1 0,0 0 0 0,0 0-26 0,0 0-6 0,0 0 0 15</inkml:trace>
  <inkml:trace contextRef="#ctx0" brushRef="#br0" timeOffset="107771.503">18009 11900 1074 0,'0'0'30'0,"0"0"8"15,0 0-30-15,0 0-8 0,-7 0 0 0,0-6 0 16,0-6 104-16,4 6 19 0,-4-3 4 0,-1 1 1 0,1-1-20 0,4-3-4 0,-4 6-1 0,0-6 0 15,0 4-63-15,0 2-12 0,-4-3-2 0,4 3-1 16,0 3 7-16,-4 3 2 0,4 0 0 0,-3 0 0 16,-1 0-25-16,1 0-9 15,3 0 0-15,-4 0 9 16,0 6-37-16,4 6-7 0,0-4-1 0,-3 4-1 0,6 6 37 0,-3-3 0 0,0-1 0 0,0 7 0 16,3-4 0-16,1 1 0 0,-1 3 0 0,1 2 0 15,3-5 0-15,-4-3 0 0,4 2 0 0,0-2 0 16,4-3 0-16,-4-1 0 0,3-2 0 0,1 0 0 15,3-3 8-15,-7-6 8 0,7 6 3 0,0-6 0 16,0-6-31-16,0 6-5 0,4-6-2 0,-4 0 0 16,3 0 49-16,1-3 10 0,0-2 1 0,-1-1 1 15,1 0-28-15,-4-5-6 0,3 2 0 0,-3 0-8 16,1 0 9-16,-5-2-9 0,1-1 0 0,3 3 9 16,-4 4-9-16,1-4 0 0,-1 6 0 0,1 0 0 15,-1 1 0-15,-3 2 0 0,4-3 0 0,-4 3 0 16,0 6 12-16,0 0 0 0,0 0 0 0,0 0 0 15,0 0-12-15,0 0 0 0,0 0 0 0,0 0 0 16,0 0-18-16,0 0-6 0,0 0 0 0,0 6-1 16,0 6 11-16,0-1 2 0,0 1 1 0,0 9 0 15,0-10 11-15,3 4 0 0,-3 6 0 0,4-1 0 16,-1-8-20-16,1 6-8 0,-1-4-1 0,4-2-1 16,1 0 30-16,-1 0 0 0,0-3 0 0,3 2 0 15,1 1-17-15,3 0 2 0,0-3 1 0</inkml:trace>
  <inkml:trace contextRef="#ctx0" brushRef="#br0" timeOffset="108562.01">18609 11282 1074 0,'0'0'30'0,"0"0"8"0,-7-6-30 0,3 1-8 0,1-1 0 0,-4 0 0 16,3 0 39-16,4 0 6 0,0 6 2 0,-3-9 0 16,-1 3-24-16,4 0-5 0,0 1-1 0,-3-1 0 15,3 6 25-15,0 0 5 0,0 0 1 0,0 0 0 16,0 0-34-16,0 0-6 0,0 0-8 0,0 0 11 16,0 0-11-16,0 0-14 0,0 0 3 0,0 0 1 15,3 6 10-15,-3 5 0 0,4 7 0 0,-4 3-8 16,3-4 35-16,-3 4 7 0,0 8 2 0,0-8 0 15,0 8 16-15,0 1 4 0,0-7 1 0,0 9 0 16,0-5-6-16,0 8-2 0,0-2 0 0,0 2 0 16,-3-3-6-16,3 0-2 0,0 1 0 0,0 2 0 15,0 0-12-15,0-2-2 0,0 2-1 0,0-6 0 16,0 4-12-16,0-10-2 0,0 10-1 0,0-13 0 16,0 7-11-16,0-7 10 0,3-2-10 0,-3-3 10 15,0-7-10-15,0 1 0 0,4-3 0 0,-4-6 0 16,0 0 0-16,0 12 0 0,0-12 0 0,0 0 0 15,0 0-25-15,0 0-11 0,0 0-1 0,0 0-1 16,3-6-106-16,1 0-20 0,-1-6-5 0</inkml:trace>
  <inkml:trace contextRef="#ctx0" brushRef="#br0" timeOffset="109138.571">18792 11782 851 0,'0'0'36'16,"0"0"-36"0,0 0 109-16,0 0 15 0,0 0 4 0,0 0 0 15,0 0-52-15,0 0-9 0,0 0-3 0,0 0 0 16,0 0 0-16,0 0 0 0,0 0 0 0,-3 6 0 16,3-6-51-16,0 0-13 0,0 3 0 0,0 9 0 15,-4-6 0-15,4 5 0 0,0 1 0 0,0 0 0 16,0 3 38-16,0-4 5 0,0 4 1 0,4 6 0 0,-4-10-20 15,3 4-4-15,5 9-1 0,-5-7 0 16,1 1-19-16,3-3 0 0,-4 2 0 0,1 1 0 0,3-6 0 0,-4-4 0 16,1 1 0-16,3 0 0 15,-4 3 48-15,1-6 4 0,3-3 0 0,-3 0 0 16,-4-3-27-16,7 2-5 0,-7-2 0 0,7 0-1 0,0-2-2 0,0-1 0 0,0 0 0 16,-4-9 0-16,4 0 2 0,0 3 0 0,-3-2 0 0,3-1 0 15,0-6 0-15,-3-2 0 0,3-7 0 0,0 7 0 16,-4-4-11-16,1 6-8 0,-1-2 12 0,1-1-12 15,-4 4 12-15,3-1-4 0,-3 0 0 0,0 1-8 16,0 2 9-16,0-3-9 0,-3-2 0 0,3 5 9 16,-4 6-9-16,1-3 0 0,3-2 0 0,-4 5 0 15,1 0-13-15,-1 0-5 0,4 1-1 0,-3 2 0 16,3 6-33-16,0 0-6 0,0 0-2 0,0 0 0 16,0 0-122-16,0 0-25 0,0 0-5 0</inkml:trace>
  <inkml:trace contextRef="#ctx0" brushRef="#br0" timeOffset="109455.654">19159 11823 1241 0,'0'0'25'0,"0"0"8"0,-3 9-33 15,-1-3 0-15,4-6 0 0,0 6 0 0,-3 3 57 0,3-1 5 0,0-2 1 0,0 6 0 16,0-3-3-16,0 9-1 0,3-10 0 0,1 4 0 16,-4 0-28-16,3 6-6 0,-3-1-1 0,4-5 0 15,-1 9-13-15,-3-4-3 0,4 1-8 0,-4-1 12 16,3-2-12-16,1 3 0 0,-4-6 0 0,4 2 0 31,-4 1 0-31,3 0 0 0,-3-9 0 0,4 2 0 16,-4 1-72-16,0 0-8 0,0-9-2 0</inkml:trace>
  <inkml:trace contextRef="#ctx0" brushRef="#br0" timeOffset="109692.473">19159 11300 1782 0,'-7'9'75'16,"0"0"-60"-1,0-1-3-15,0 4-1 0,-3-6 0 0,3 0 0 16,3 0 24-16,0-3 5 0,4-3 0 0,-3 6 1 15,3-6-31-15,-4 6-10 0,4-6 0 0,4 8 0 16,-4-8-104-16,7 3-27 0,4 0-5 0</inkml:trace>
  <inkml:trace contextRef="#ctx0" brushRef="#br0" timeOffset="110858.846">20024 11961 851 0,'3'-5'36'16,"1"-1"-36"-1,-4 0 0-15,3-3 0 0,1 0 0 0,-1 0 0 16,-3 3 94-16,0 1 12 0,0-7 2 0,0 6 1 16,0 6-21-16,0 0-4 0,0 0 0 0,-3-6-1 15,-1 3-15-15,1-3-4 0,-1 0 0 0,4 6 0 16,-7-3 0-16,0 3 0 0,0 0 0 0,-4 0 0 15,4 3-51-15,-3 3-13 0,-1-3 0 0,-3 3 0 16,4 6 0-16,-5 0 0 0,5-1 0 0,-1 7 0 16,1 3 0-16,3-4 0 0,-4 1 0 0,0-1 0 15,4 4 0-15,4-3 0 0,-4-1 0 0,3 4 0 16,4-3 0-16,0-4 0 0,4 4 0 0,-1 0 0 16,-3-10 0-16,7 1 0 0,-3 0 0 0,3-3 0 0,0-3 0 15,0 0 0-15,0-3 0 0,4 0 0 0,-1-3 54 0,1-3 8 0,-1-3 2 0,1 0 0 16,3-2-52-16,-3-1-12 0,3-12 0 0,0 4 0 15,0-10 0-15,-3 4 0 0,-4-7 0 0,3-2 0 16,-3 0 0-16,0 3 0 0,0-4 0 0,-3 4 0 16,0-3 0-16,-1 2 0 0,1-5 0 0,-4 0 0 15,0 9 0-15,-4-7 0 0,4 4 0 0,-3 3 0 16,-5-4 0-16,5 1 0 0,-4 2 0 0,0 1 0 16,0 3 0-16,0-4 0 0,0 4 0 0,0 2 0 15,0 1-10-15,-4 5-2 0,4-3 0 0,0 7 0 16,0 2 0-16,3 3 0 0,1 0 0 0,-4 3 0 15,3 1 0-15,1-1 0 0,3 0 0 0,0 6 0 16,0 0-22 0,0 0-5-16,0 0-1 0,0 0 0 0,-4 6 31 0,1 5 9 0,-1-5 0 0,-3 12 0 15,7-3-12-15,-4 8 12 0,4 1-12 0,-3 8 12 16,3-3-10-16,3 10 10 0,-3-1-8 0,4 9 8 16,0 0 15-16,3 6 8 0,0-3 1 0,0 6 1 15,3 3-25-15,-3-4-16 0,4 4 3 0,-1 0 0 16,-2-3 21-16,2-6 4 0,-3 0 0 0,0-15 1 15,0 0-13-15,-3-5 0 0,3-7 0 0,-4-2 0 16,1-6 40-16,-1-1 6 0,-3-2 1 0,4-6 0 16,-4-6-24-16,0 0-5 0,4 0-1 0,-4 0 0 0,0 0-17 0,0 0 0 15,3 0 0-15,-3-12 0 16,4 0-180-16,-1 1-39 0</inkml:trace>
  <inkml:trace contextRef="#ctx0" brushRef="#br0" timeOffset="111460.042">20306 11856 1094 0,'0'0'46'16,"-7"0"-37"0,3 0 95-16,-3 0 20 0,0 0 3 0,0 0 1 15,4 0 0-15,-4 0 0 0,-1 0 0 0,8 0 0 16,-7 3-103-16,4-1-25 0,-4 1 0 0,3 3 0 16,1 0 0-16,-4 0 0 0,3 6 0 0,1-6 0 15,-4 5 0-15,3-2 0 0,4 3 0 0,-3 6 0 16,3-1 0-16,0-2 0 0,0 6 0 0,0-1 0 15,3-2 0-15,-3-1 0 0,4 4 0 0,-4-3 0 16,3-7 36-16,1 1 3 0,-1 0 0 0,1-3 0 16,-1-3-13-16,1 0-2 0,-1-1-1 0,-3-5 0 15,7 0-23-15,0 0 8 0,0 0-8 0,1-5 0 16,-5-1 56-16,4 0 6 0,0-3 2 0,0-3 0 16,-3 3-52-16,-1 1-12 0,1 2 0 0,-1-6 0 0,1-3 0 0,-1 3 0 15,1 4 0-15,-1-4 0 16,-3 3 0-16,4-3 0 0,-4 3 0 0,4 4 0 0,-4-4 0 0,0 0 0 0,3 3 0 15,-3 0 0-15,0 0 0 0,0 0 0 0,-3 1 0 0,3 5 0 16,0-9 0-16,0 9 0 0,0 0 0 0,0-9 0 16,0 9-48-1,-4-6-13-15,0 0-3 0,1 0 0 0,3 6 52 0,-7-6 12 0,7 6 0 0,-4-3 0 16,1-2 0-16,-4-1 0 0,0 0 0 0,3-3 0 16,-3 6-54-16,0 0-8 15,4 3-2-15,3 0 0 0,-11 0 52 0,4 0 12 0,7 0 0 0,-7 3 0 16,0 0 0-16,0 0 0 0,0 3 0 0,0 0 0 15,0 5-24-15,0-5 2 0,3 3 0 0,0 3 0 16,1 0-15 0,3-1-3-16,0 1-1 0,0-6 0 0,0 9-27 0,3-6-4 0,1-1-2 0</inkml:trace>
  <inkml:trace contextRef="#ctx0" brushRef="#br0" timeOffset="112029.723">20489 11803 1094 0,'0'9'23'0,"-3"-4"5"0,3 4-28 15,0 3 0-15,-4-6 0 0,4 9 0 0,-3-4 68 16,3-2 9-16,0 6 2 0,-4-3 0 0,4-4 7 16,0 4 2-16,-3 6 0 0,-1-1 0 0,4-5-51 0,0 6-9 0,-3-3-3 0,3 2 0 15,0-5 31-15,0 3 7 0,0-7 1 0,0 4 0 16,-4 3 0-16,4-3 0 0,0-6 0 0,0 2 0 16,0 1-52-16,0-9-12 0,0 0 0 0,0 0 0 15,0 0 0-15,0 0-12 0,0 0 3 0,0 0 0 16,0 0 9-16,0 0 12 0,0 0-2 0,0 0-1 15,0-6-9-15,4-5 0 0,-1-1 0 0,-3-9 0 16,4 4 0-16,-1-7 0 0,-3 3 0 0,4-5 0 16,-1 5 0-16,1-8 0 0,3 8 0 0,-4-8 0 15,1 6 0-15,3 2 0 0,-4 3 0 0,1 4 0 16,0-4 0-16,3 6 0 0,-4 6 0 0,1-2 0 16,3-4 0-16,-4 9-14 0,1-3 5 0,-4 6 1 15,3 0-7-15,1 6-1 0,3-3 0 0,-4 9 0 16,1-4-18-16,-1 4-4 0,1 3-1 0,0 2 0 15,-4 1 50-15,3 3 9 0,1-1 3 0,-4 7 0 16,3-10-37-16,-3 10-7 0,0-4-2 0,0 1 0 16,0 2 39-16,0-5 8 0,0-1 2 0,0 1 0 15,0 0-26-15,0-4 0 0,4-2 0 0,-4 0 0 16,0-4 0-16,0-5 8 0,0 0-8 0,0 6 0 16,0-12 0-16,0 6 0 0,0-6 0 0,0 0 0 15,0 0-18-15,3 6-9 0,-3-6-1 0,4 9-1 16,-4-9-130-16,3 5-25 0,-3-5-6 0</inkml:trace>
  <inkml:trace contextRef="#ctx0" brushRef="#br0" timeOffset="112962.439">20740 11812 608 0,'0'0'25'16,"0"0"-25"-1,-4 8 56-15,4-2 7 0,0 6 1 0,-3-6 0 16,3 9 51-16,-4-1 10 0,4 1 3 0,-3 8 0 16,3-5-52-16,0 9-9 0,0-7-3 0,0 4 0 15,0-1 0-15,0 1 0 0,-4-4 0 0,4 4 0 16,0-10-1-16,0 1-1 0,0 0 0 0,0-3 0 15,-3-6-48-15,3-1-14 0,0-5 0 0,0 0 8 16,0 0 44-16,0 0 8 0,0 0 3 0,0 0 0 16,0 0-19-16,0 0-3 0,0-5-1 0,-4-7 0 15,4-3-20-15,0-3-4 0,0 1 0 0,0-7-1 16,0 4-4-16,0-4-1 0,0 4 0 0,0-7 0 16,4 7-10-16,-1-4 0 0,1 3 0 0,-1-2 0 15,4 5-12-15,-3 4-5 0,-1-4-1 0,4 3 0 0,0 6 7 0,-3-2 2 16,3 2 0-16,0 3 0 0,-3 0-2 0,3-6 0 0,-4 12 0 15,4-8 0-15,-3 5-4 0,3 3-1 0,0-3 0 0,0 3 0 16,4 3-4 0,-4 0-2-16,0-1 0 0,3 4 0 0,-3 0 5 0,4 6 1 0,-1-3 0 0,1 6 0 15,-4-4 3 1,4 4 1-16,-4 0 0 0,-4-1 0 0,4 4 12 0,-3 3 0 0,3-4 0 0,-4 4 0 16,-3 2-24-16,4-5 0 0,-4 8 1 0,0-2 0 15,0-3 23-15,0-4 0 0,-4 7 0 0,4-10 0 16,-3 1 20-16,3 0 9 0,-4-3 2 0,4-4 0 15,0 1-23-15,0-9-8 0,0 0 0 0,0 0 9 16,0 0-28-16,0 0-5 0,0 0-2 0,0 0 0 16,0 0-159-16,4-9-32 0</inkml:trace>
  <inkml:trace contextRef="#ctx0" brushRef="#br0" timeOffset="113562.376">21064 11832 1579 0,'0'0'32'0,"-3"6"10"15,3-6-34-15,-4 0-8 0,1 6 0 0,3-6 0 16,-4 12 53-16,4-12 9 0,0 0 2 0,0 5 0 0,4 1-34 0,-1 3-6 0,1 0-2 0,-1 0 0 15,4 3 0-15,4-7 0 16,-4 1 0-16,4 0 0 0,-4 0-6 0,3 0-2 0,1-3 0 0,3 3 0 16,-3-6-6-16,-1 0-8 0,-3 0 11 0,4 0-11 15,-1 0 0-15,-3 0 0 0,4-6 0 0,-4 3 0 16,4 3 0-16,-4-3 0 0,0 0 0 0,0 0 0 16,0-3 0-16,0 0 0 0,0-2 0 0,-4 2 0 15,1-9 34-15,-4 3 0 0,4-2 0 0,-4 5 0 16,-4-3-34-16,4-3 0 0,-4 4 0 15,1 2 0-15,-1-6 0 16,1 9 0-16,-4-6 0 0,3 4 0 16,-3-4-23-16,0 6-8 0,0 0-1 0,0 0-1 0,0 6 33 0,0-3 0 0,0 0 0 0,0 6 0 15,0-3 0-15,0 3 0 0,0 0 0 0,0 3 0 16,0 0 0-16,0 3 0 0,0-1 0 0,-1 4 0 16,5 0 0-16,-4 3 0 0,3-4 0 0,1 7 0 15,-1-6 0-15,1 5 0 0,3-2 0 0,-4 3 0 16,4-1 0-16,-3-2 0 0,3 3 0 0,3-1 0 15,-3-2 0-15,0 3 0 0,4-4 0 0,-1 1 0 16,1 3 0-16,-1-6 0 0,4 2 0 0,0-2 0 16,4 6 0-16,-4-7 0 0,4 1 0 0,-4 3 0 15,3-3 0-15,-3-6 0 0,4-1 0 0,-4 1 0 16,4 0 0-16,-1 3 0 0,4-6 0 0,-3 3 0 16,3-3 8-16,-3-3 9 0,-1 3 2 0,1 0 0 15,-1-3-19-15,-3-3 0 0,4 0 0 0,-4 3 0 16,4-3-36-16,-4 0 0 0,0 0-1 0,0 0 0 15,0-3-28-15,0 3-6 0,0 0-1 0,-4-3 0 16,1 3-117-16,3 3-24 0</inkml:trace>
  <inkml:trace contextRef="#ctx0" brushRef="#br0" timeOffset="115997.269">13769 12973 1036 0,'-4'14'21'0,"-3"-5"7"16,4 6-28-16,-1-3 0 0,4-1 0 0,-3 1 0 16,-1 0 66-16,4 3 8 0,-3-4 2 0,-1 1 0 0,4 0-5 0,-3 3-1 15,3-7 0-15,-4 7 0 16,4-6-13-16,-3 9-2 0,3-4-1 0,0 1 0 15,0 6-14-15,0-4-4 0,3 7 0 0,1-7 0 16,-1 10-16-16,1 2-3 0,-1-2-1 0,1-4 0 0,-1-2-4 0,1-1-2 16,-1 1 0-16,1 3 0 0,-1-1-2 0,1 3 0 15,-1 4 0-15,1 8 0 0,0-3-8 0,-1 1 0 0,-3-1 0 16,0-6 0-16,0 4 8 0,-3-7-8 16,-5-5 8-16,1 5-8 0,0-14 13 0,0 3-2 15,-3-7-1-15,-4 4 0 0,3-9 3 0,-3 3 1 0,0-12 0 0,-4-3 0 16,4-2-14-16,-7-1 0 0,3-6-9 0,-3-2 9 31,3 2-31-31,4-6 0 0,0 7 0 0,-3-4 0 0,2-2 31 0,1 2 0 0,4-5 13 0,-4 5-4 31,3-2-41-31,4 5-8 0,0-3-1 0,0 4-1 0,3 2 8 0,1-3 2 16,3 7 0-16,-4-7 0 0,4 0-69 0,0 4-14 0,0 2-2 16,0-9-517-16</inkml:trace>
  <inkml:trace contextRef="#ctx0" brushRef="#br0" timeOffset="116357.203">13448 12855 1036 0,'0'0'23'0,"0"0"5"0,0 0 0 0,0 0 1 0,0 0-29 0,0 0 0 16,0 0 0-16,0 0 0 0,0 0 57 0,0 0 6 16,0 0 1-16,0 0 0 0,0 0 0 0,0 0 0 0,0 0 0 15,0 0 0-15,0 0-8 0,0 0 0 0,0 0-1 0,0 0 0 16,0 0-37-16,0 0-7 0,7 0-2 16,4 0 0-16,-1 0-9 0,4 0 0 0,4 3 0 0,0 0 0 15,-1-3 0-15,1 3 0 0,3-3 0 0,0 0 0 16,0 3 0-16,0 0 0 0,4 0 0 0,-4 0 0 15,0 0 0-15,1 5 0 16,-1-8 0-16,0 6 0 0,-3-6 26 0,-1 6 3 0,1-6 1 16,0 6 0-16,-1-6-30 0,1 6 0 15,-1 3 0-15,1 3 0 0,0-4-18 16,-1 1-10-16,1 3-1 0</inkml:trace>
  <inkml:trace contextRef="#ctx0" brushRef="#br0" timeOffset="116664.748">14284 12932 1094 0,'0'0'46'15,"0"8"-37"-15,-4 1-9 0,1 9 0 0,3-1 53 0,0 1 9 0,0 3 2 16,0-1 0-16,0 1-3 0,0 5 0 16,3-5 0-16,1 2 0 15,0-2-42-15,-4 0-9 0,3-4-2 0,1 4 0 16,-1-6-8-16,1-4 0 0,-1 1 0 0</inkml:trace>
  <inkml:trace contextRef="#ctx0" brushRef="#br0" timeOffset="117409.287">14979 13499 1497 0,'0'0'32'0,"0"0"8"0,0 0 0 0,-7 3 4 15,0-3-36-15,0 0-8 0,7 0 0 0,-7 0 0 0,-4 0 68 0,4 3 11 0,0-3 2 16,-4 0 1-16,1 0-26 0,3 0-4 0,-4 0-2 15,4 0 0-15,-3 0-19 0,3 0-4 0,-4 0-1 0,0 6 0 16,1-6-26-16,-1 0 0 0,4 6 8 0,-3-1-8 16,-1 1 0-16,4 0 0 0,0 6 0 0,3-3 0 31,-3 0 0-31,7-1-9 0,-3 4 9 0,-1 3-13 0,4 0 13 0,0-1 0 0,0 4-10 0,4-3 10 16,-4-4 0-16,3 4 0 0,4-6-9 0,-3 3 9 15,3-6 0-15,0-1 0 0,0 7 0 0,0-6 0 16,0 0-21-16,0 0 2 0,0 3 1 0,-7-9 0 15,11 6 18-15,-11-6 0 0,7 0 0 0,-7 0 0 16,10-6 24-16,1 6 8 0,-4-9 1 0,-3 0 1 16,-1 0-17-16,1-3-3 0,-4 7-1 0,0-7 0 15,3-3-4-15,1 0-1 0,-1 1 0 0,-3 2 0 16,4-9-8-16,-4 10 0 0,3-1 0 0,-3 0 0 16,0 6 0-16,0 0 0 0,0 6 0 0,0-6 0 15,0 1 0-15,4-1 0 0,-4 0 0 0,0 6 0 16,0 0 9-16,0 0 0 0,0 0 0 0,0 0 0 15,0 0-58-15,0 6-12 0,0 5-3 0,3-5 0 16,-3 0 80-16,0 9 15 0,4-6 3 0,-4 5 1 16,0 4-35-16,0 0 0 0,0-1 0 0,0 4 0 15,0-3 9-15,3 2-9 0,-3-5 0 0,4 5 9 16,-4-8-9-16,3-3 0 0,-3-3 0 0,4 3 0 16,0 0 0-16,-1 2 0 0,4 1 0 0,0-3 0 15,0 6-26-15,0 2-10 0,0 4-3 0,4-12 0 16,-4-6-71-16,4-9-14 0,-1 0-4 0</inkml:trace>
  <inkml:trace contextRef="#ctx0" brushRef="#br0" timeOffset="117650.885">15233 13561 1485 0,'-4'23'42'0,"1"-11"10"0,3-3-42 0,-4 0-10 0,4 5 0 0,0 4 0 15,-3-3 16-15,3 2 2 0,0 7 0 0,-4-7 0 16,4 1 14-16,0 3 2 0,4-10 1 0,-4 7 0 16,3-6-15-16,-3-3-4 0,0-3 0 0,0-6 0 15,0 0-2-15,0 0-1 0,0 0 0 0</inkml:trace>
  <inkml:trace contextRef="#ctx0" brushRef="#br0" timeOffset="117832.803">15078 13131 1580 0,'-4'15'67'16,"1"-3"-54"0,-1 0-46-16,4-1-10 0,0-2-1 0</inkml:trace>
  <inkml:trace contextRef="#ctx0" brushRef="#br0" timeOffset="118595.216">16245 13558 1310 0,'0'0'37'0,"-7"-3"8"0,0-3-36 0,-3 0-9 0,3 0 0 16,0 0 0-16,0 3 46 0,-4-3 7 15,4 6 2-15,-4-5 0 0,4 5 8 0,-3 0 1 0,3 0 1 0,0-6 0 16,-4 6-27-16,4 0-6 0,-4 0 0 0,4 6-1 15,0-1-31-15,-3 4 0 0,3 3 0 0,-4 3 0 16,0-1-12-16,1 10-8 0,3-3-1 0,-4 8-1 16,4-14 22-16,0 8 0 0,4-5 0 0,-1-1 0 15,1 1 0-15,-1-6 0 0,4 3 0 0,0-4 0 16,0-5 27-16,0 0 9 0,0-6 3 0,0 0 0 16,7 6-14-16,0 0-2 15,0 0-1-15,4-3 0 0,-1-6-22 0,4-3 9 16,-3 0-9-16,3-6 0 0,4 0 32 0,-4-5-1 15,4-1 0-15,-1-2 0 0,-3-4-19 0,0-5-3 0,-3 2-1 16,3-8 0-16,-7 0-8 0,7-1 8 0,-7-2-8 16,4 3 8-16,-4 0-8 0,-4 2 0 0,5-5-10 0,-5 6 10 15,1-1-36-15,-1 4-2 16,-3 3 0-16,-3-7 0 0,3 10 51 0,-4-4 11 0,1 1 1 0,-5-1 1 16,5 7-42-16,-4-1-8 0,0 3-1 0,0 1-1 15,3-1 26-15,-3 3 0 0,0-2 0 0,0-1 0 16,4 9 0-16,-5 1 0 0,5-1 0 0,-4 3 0 15,3 0 0-15,1 0 0 0,3 0 0 0,0 6 0 16,0 0 0-16,-4 0 0 0,4 9 0 0,0 0 0 16,0 6-16-16,0 2 3 0,0 1 0 0,0 5 0 15,0 4 13-15,4-1 0 0,-4 10 0 0,3-7-9 16,1 9 9-16,-4 0 0 0,3 7 0 0,-3 2 0 16,4-6 0-16,-4 6 0 0,0 3 0 0,3 3 0 15,-3-9 11-15,0 3-3 0,-3 0 0 0,3 0 0 16,0-9 12-16,-4-6 3 0,1 4 0 0,3-4 0 15,-4-6-2-15,4 4 0 0,0-4 0 0,-3 1 0 16,3-15-12-16,3 5-9 0,-3-5 12 0,0-3-12 16,0-9 8-16,0 0-8 0,0 0 0 0,0 0 0 15,0 0-33-15,11 0-14 0,0 0-2 0</inkml:trace>
  <inkml:trace contextRef="#ctx0" brushRef="#br0" timeOffset="119122.091">16514 13617 1728 0,'0'0'38'0,"0"0"8"0,0 0 2 0,0 0 0 0,-8 0-39 16,5-3-9-16,-4 3 0 0,7 0 0 0,-7 0 43 0,0 0 6 15,7 0 2-15,0 0 0 0,-4 5-31 0,1 1-5 16,-4 3-2-16,3-3 0 16,-3 6 21-16,0-6 4 0,3 3 1 0,-3 8 0 15,4-5-31-15,-1 6-8 0,1 2 0 0,3-2 0 16,-4-1 0-16,4 4 0 0,0-3 0 0,0-1 0 16,0-2 0-16,0-3 0 0,4-3 0 0,-4 5 0 15,3-2 8-15,1-6 0 0,-4 3 0 0,0-9 0 16,0 0 4-16,0 0 0 0,0 0 1 0,0 0 0 15,10-3-13-15,-2-3 9 0,-1 0-9 0,0 6 8 16,0-12-8-16,0 3 0 0,0 1 0 0,0-1 0 0,0-3 0 0,-4 6 0 16,5-11 0-16,-5 5 0 0,1 0 0 15,-4-3 0-15,0 4 0 0,0-7 0 0,0 6 0 16,0-3 0-16,0 10 0 0,3-7 0 0,-3 0 0 16,-3-3 0-16,-1 7 0 0,1-4 0 0,-1 9 0 15,0-9 0-15,1 6 0 0,-1-6 0 0,1 7 0 16,-4-1 0-16,0 0 0 0,0 0 0 0,0-3-49 15,3 3-12-15,-3 6-3 0,0-6 0 0,0 6 52 0,0 0 12 0,0-6 0 0,0 12 0 16,0-6-13-16,0 6 0 0,0 3 0 0,3 0 0 31,-3 3-31-31,4-1-5 0,-5 10-2 0,1-6 0 0,4-1 41 0,-1 7 10 0,1 0 0 0,-1 2 0 16,8-5-36-16,-4 5-4 0,3-5-2 16</inkml:trace>
  <inkml:trace contextRef="#ctx0" brushRef="#br0" timeOffset="119647.904">16690 13617 1250 0,'0'0'26'0,"0"8"6"0,0 7-32 16,0-9 0-16,3 6 0 0,-3-3 0 15,0-1 48-15,4 4 3 0,-4-3 1 0,3 3 0 16,1-3 7-16,0 5 1 0,-4-2 1 0,3 3 0 16,-3-9-25-16,0 5-6 0,0-2-1 0,0 0 0 0,0-3-13 0,0 0-2 0,0-6-1 0,0 0 0 15,0 0 15-15,0 0 2 0,0 0 1 0,0 0 0 16,4-6-2-16,-4 0 0 0,0 0 0 0,3-3 0 15,-3-5 15-15,4 8 2 0,-1-12 1 0,1 3 0 16,-4 4-33-16,3-1-6 0,1 0-8 0,-1-3 11 16,1 4-11-1,-1 2 0-15,1 0 0 0,-1 3 0 0,1-6 0 0,-4 6 0 16,3 1-12-16,-3 5 12 0,0 0 0 0,0 0 0 0,0 0 0 0,4 2 0 16,3 1-45-16,-7-3-2 15,7 3 0-15,-3 6 0 0,3-3 38 0,-4 0 9 0,4 0 0 0,0-3 0 16,-3 3 0-16,3 0 0 0,0-1 0 0,0 7 0 15,-3-6 0-15,3 0 0 0,-4 6 0 0,4-6 0 16,-3-3 0-16,-1 5 0 0,4 1 0 0,-3 0 0 16,-1 0 0-16,-3 3 0 0,4-1 0 0,-4 1 0 15,0 0 0-15,0-3 0 0,0-3 0 0,3 5 0 16,-3-5 0-16,0 3 0 0,0-3 0 0,0-6 0 16,0 0 0-16,0 0 0 0,0 0 0 0,0 0 0 15,4-3-156-15,3-3-28 0</inkml:trace>
  <inkml:trace contextRef="#ctx0" brushRef="#br0" timeOffset="120100.769">17043 13640 1580 0,'-7'18'67'0,"0"-1"-54"15,3 4 41-15,1-3 8 0,-1-10 2 0,0 7 0 16,4-3 0-16,-3-3 0 0,3 2 0 0,0 1 0 16,0-3-52-16,0 3-12 0,0 0 0 0,3 5 0 15,-3-11 0-15,0 3 0 0,0-3 0 0,0-6 0 16,0 0 33-16,0 0 4 0,0 0 1 0,0 0 0 16,0 0-10-16,0 0-1 0,0 0-1 0,0 0 0 15,0-9-26-15,4 3 0 0,0-6 0 0,-1-5 0 16,1 5 56-16,-4 0 7 0,3-3 1 0,1 4 0 15,-1-4-64-15,1 3-20 0,-1-2 0 0,1 5 0 16,-1-3 20-16,1 0-12 0,-1-3 12 16,-3 7-10-16,4 2 28 0,-4 6 6 0,0 0 0 0,0 0 1 15,3-3-71-15,-3 3-14 0,4 0-4 0,-4 0 0 16,7-6 52-16,-7 6 12 0,4 0 0 0,-4 0 0 16,7 6 0-16,-4 3 0 0,4 2 0 0,-3 1 0 15,-1 0 0-15,4 0 0 0,-3-6 0 0,-1-1 0 16,4 7 0-16,-3-3 0 0,-1 3 0 0,1 0 0 15,-1 2 0-15,1-2 0 0,-4-3 0 0,4 0 0 16,-1-1 0-16,-3 1 0 0,4-3 0 0,-4-6 0 16,3 6 0-16,-3-6 0 0,0 6 0 0,0-6 0 15,0 0-55-15,0 0-8 0,0 0-1 0</inkml:trace>
  <inkml:trace contextRef="#ctx0" brushRef="#br0" timeOffset="120608.448">17304 13640 1792 0,'0'0'51'0,"0"0"10"0,0 0-49 0,0 6-12 0,0 3 0 0,0 0 0 16,0-1 37-16,3-2 5 0,1 3 1 0,-1 0 0 15,1-9-19-15,3 6-3 0,0 0-1 0,0-6 0 16,0 6-20-16,-3-6 0 0,3 0 0 0,-4 0 8 16,4-6-8-16,0 6 0 0,0-6 0 0,0 0 0 15,0 6 0-15,1-9 0 0,-5 9 0 0,4-3 0 16,-3-6 0-16,-1 6 0 0,-3 3 0 0,0-8 0 16,4 2 0-16,-1 0 0 0,-3-6 0 0,4-3 0 15,-4 7 0-15,-4 5 0 0,4 3 0 0,0-9 0 16,-3 3 0-16,-1-3 0 0,1-3 0 0,-1 1 0 0,1-1 0 0,-1 6 0 15,4 6 0-15,0 0 0 0,0 0-19 0,-7-3-5 16,0-6 0-16,7 9-1 16,-4 6-11-16,-3-3-3 0,0-3 0 0,4 6 0 0,-4-3 39 15,3 6 0-15,-3-1 0 0,4 4 12 0,-1 3-12 16,1-3 0-16,-1-1-12 0,1 7 12 0,-1-3 28 16,0 2 14-16,1 1 2 0,-4 0 1 0,3-7-21 15,1 7-4-15,3-6 0 0,-4 3-1 0,1-1 29 0,3-5 5 16,0 0 2-16,0 0 0 0,0 0-37 15,0-4-7-15,0 7-2 0,0-12 0 16,3 6-9-16,1-3 0 0,-4-3 0 0,0 0 0 0,7 3 0 0,-7-3 0 0,7 0 0 16,4 0 0-16,-1 0 0 0,1 0 0 0,3 0 0 0,0 0 0 31,4 9-49-31,-4 0-12 0,3 5-3 0</inkml:trace>
  <inkml:trace contextRef="#ctx0" brushRef="#br0" timeOffset="121234.088">18704 13696 1493 0,'0'0'42'0,"0"0"10"0,0 0-42 0,0 0-10 0,-3 12 0 0,3-12 0 16,0 6 15-16,0-6 1 0,0 0 0 0,0 0 0 16,0 0 32-16,0 0 8 0,0 0 0 0,0 0 1 15,0 0-21-15,0 0-5 0,0 0-1 0,0 0 0 16,0 0-17-16,0 0-3 0,0 0-1 0,0 0 0 15,0 0-33-15,0-6-6 0,-4 0-2 0,-3 0 0 16,4-3 32-16,-4-3 0 0,0 6 0 0,-1-2 0 16,1 2-57-16,-3 3-6 0,-1-3-1 0,1 0 0 15,-1 0 96-15,1 6 18 0,2 0 4 0,-2 0 1 16,3 6-37-16,-4-6-7 0,4 6-2 0,0 0 0 0,-3 0-9 0,2 5 0 16,1 4 0-16,0-3 0 0,0 0 0 0,0-1 0 15,0 7 0-15,4-3 0 0,-4-3 53 0,3 5 9 16,1 1 2-16,-1-6 0 0,0 2-51 0,4-2-13 15,4-6 0-15,-4 3 0 16,4-3 15-16,-4-6-3 0,3 8 0 0,1 1 0 16,3 3-3-16,0 0-1 0,0-6 0 0,0 2 0 0,3 4-8 0,-3-6 0 15,-7-6 0-15,0 0 0 16,18 6-34-16,0-3-2 0,-1-3-1 0</inkml:trace>
  <inkml:trace contextRef="#ctx0" brushRef="#br0" timeOffset="121717.497">18814 13717 1497 0,'0'0'32'0,"0"0"8"0,0 0 0 0,0 0 4 16,-4 8-36-16,4 4-8 0,0-3 0 0,0-3 0 15,0-6 53-15,4 12 9 0,-1 2 2 0,4-2 0 0,0-3-52 0,-3 0-12 16,3-3 0-16,0 5 0 0,4-5 34 0,-1 3 4 16,1 0 1-16,-1-6 0 0,1-3-23 0,-1 0-4 15,1 3 0-15,0-3-1 16,-4-3 1-16,3 0 0 0,1 0 0 0,-4-3 0 16,0 3 0-16,0 3 1 0,-7 0 0 0,3-6 0 15,1-6 8-15,-4 4 2 0,4-1 0 0,-8 0 0 16,4 0-8-16,-4 0-2 0,1-2 0 0,-1 5 0 15,1-3-13-15,-1 0 0 0,-3 0 8 0,0 0-8 16,0 4 0-16,0 2 0 0,-3 3-9 0,3-6 9 0,-1 0-15 0,-2 0 3 16,3 6 1-16,0 6 0 15,0-6-17-15,0 6-4 0,3 0-1 0,-6-3 0 0,6 2 33 0,-3 7 0 16,3 0 0-16,-3 6 0 0,4-13 0 0,-4 13 0 16,3 0 0-16,1 2 0 0,-1-5 0 0,4-3 0 0,0 2 0 15,4 1 0-15,-4-3 0 0,3 0 0 0,1 5 0 0,-1-5 0 16,1 3 0-16,-1-9 0 0,4 0 0 15,1 2 0-15,-1-2 14 0,3 0 10 0,1 3 1 0,3-6 1 16,0 0-26-16,0-3-19 0,0-3 3 16,4 0 1-16,-1-3-99 15,1 3-20-15,3-3-4 0</inkml:trace>
  <inkml:trace contextRef="#ctx0" brushRef="#br0" timeOffset="122081.48">19269 13229 1789 0,'0'0'37'0,"0"0"9"15,-7 2-37-15,7-2-9 0,-7 3 0 0,3 3 0 16,-3 0 59-16,3 3 9 0,1 6 3 0,3-9 0 0,-4 8-21 0,1 4-4 15,3 0-1-15,-4-1 0 0,8 4-26 0,-4 2-6 16,0 1-1-16,3 2 0 0,4 7-2 0,1-1-1 16,-5 0 0-16,4 1 0 0,-3-4-9 0,3 0 0 15,0 4 0-15,-4 5 0 16,4-9 0-16,0 10 0 0,0-7 0 0,-3 3 0 16,3-5 32-16,-3 2 4 0,-1-12 0 0,1 10 1 15,-1-4-25-15,1-5-4 0,-4 5-8 0,0-11 11 16,0-3-11-16,0-3 0 0,0-9 0 0,-4 11 0 15,4-2 0-15,0-3-9 0,-3 0 0 0,-1-3 0 16,4-3-123-16,0 0-25 0,0 0-5 0,0 0-1 16,0 0 28-16,-3 0 6 0,-4-3 1 0</inkml:trace>
  <inkml:trace contextRef="#ctx0" brushRef="#br0" timeOffset="122587.954">19219 13702 1370 0,'0'0'39'0,"0"0"8"0,0 0-38 0,0 0-9 0,0 0 0 0,0 0 0 0,0 0 92 16,0 0 17-16,0 0 3 0,0 0 1 0,0 0-8 15,0 0-1-15,0 0-1 0,0 0 0 16,0 0-70-16,0 0-13 0,0 0-4 0,4 6 0 16,3 0-16-16,0-6 0 0,0 3 0 0,4-1 0 15,-4 4 0-15,3 0 0 0,4 0 0 0,-3-3 0 16,3 0 0-16,0-3-9 0,0 3 1 0,4-3 0 15,-4-3-32-15,0 0-5 0,4 0-2 0,-8 0 0 16,4-6-116-16,1 3-23 0,-5 1-5 0,4-1-1 16,-3-6-51-16,-4 3-10 0,3-6-3 0,-2 4 0 15,-1 2 154-15,0-9 30 0,-4 1 7 0,1 2 1 16,-1-3 102-16,1 6 21 0,-1-8 4 0,-3 2 1 16,0 6 51-16,0 1 10 0,0-4 3 0,-3 0 0 15,3 7 0-15,0 2 0 0,-4 0 0 0,4 0 0 0,-3-6 0 16,3 12 0-16,0 0 0 0,0 0 0 0,0 0-65 15,0 0-13-15,0 0-2 0,0 0-1 0,0 0-47 0,0 0 0 16,0 0 0-16,0 12-10 0,3 0 26 16,-3-1 6-16,4 1 1 0,-4 9 0 0,3-4-23 0,1 1 0 0,3 0 0 0,-4 2 0 15,1-2 0-15,-1-1 0 0,1 10 0 0,-4-6 0 16,4 8 0-16,-1-8 0 0,1 5 0 16,-4 0 0-16,3 1 42 0,1 2 4 15,-4-2 1-15,3 2 0 0,-3-5-24 0,0 5-5 0,-3-2-1 0,3-1 0 16,-4-3-17-16,4-2 0 0,0-3 0 15,-3 5 0-15,3-11 0 0,0-3 0 0,0 0 0 0,0-1 0 16,0-8 0-16,0 6 0 0,0-6 0 0,0 0 0 16,0 0-48-16,0-3-12 0,-4-8-4 0</inkml:trace>
  <inkml:trace contextRef="#ctx0" brushRef="#br0" timeOffset="123309.087">19473 13696 1497 0,'0'0'32'0,"0"0"8"0,0 6 0 0,0-6 4 0,0 0-36 15,0 0-8-15,0 0 0 0,0 0 0 0,0 6 104 0,0-6 20 0,0 0 3 0,4 6 1 32,-4-3-65-32,3 2-13 0,4-2-2 0,0 3-1 0,1 0-24 0,-1-3-5 0,3 0-1 0,-3 0 0 31,0 0-17-31,4 0 0 0,-4 3 0 0,4-6 0 0,-1 0 0 0,1 6 0 0,-1-6 0 15,-3 0 0 1,4 0-38-16,-4 0-5 0,4-6-1 0,-11 6 0 16,7 0-18-16,0 0-4 0,-7 0-1 0,0 0 0 15,0 0-9-15,0 0-3 0,7 0 0 0,-7 0 0 16,0 0-39-16,0 0-8 0,7-9-2 0,-4 6 0 0,-3-3 103 0,0 0 25 0,0-3 0 0,0 9 0 16,0 0 96-16,0 0 25 0,0 0 5 0,0 0 1 15,0 0-39-15,0 0-8 0,0 0-2 0,0 0 0 16,0 0-30-16,0 0-7 0,0 0-1 0,0 0 0 15,0 0-25-15,0 0-6 0,4 12-1 0,-4-12 0 16,7 6 5-16,-7-6 1 0,7 6 0 0,7 3 0 16,-3-3-5-16,3-1-1 15,-4 1 0-15,4 0 0 0,-3-3-8 0,3-3 8 0,-7 3-8 0,4 0 8 16,-4 0-8-16,0 0 0 0,-7-3 0 0,10 3 0 16,-10-3 0-16,11 0 0 0,-4-6 0 0,0 3 0 15,-7 3-16-15,0 0-6 0,0 0-1 0,0 0 0 16,7 0 37-16,-7 0 7 0,0 0 2 0,0 0 0 15,7 0-23-15,0-6 0 0,-7 6 0 0,4-3 0 16,-4 3-14-16,0 0-7 0,0-6-2 0,0 6 0 16,0 0 23-16,0 0 0 0,3-6 0 0,-3 6 0 15,0 0 0-15,0 0 0 0,0 0 0 0,0 0 0 16,0 0-56-16,0 0-6 0,0 0-2 0,0 0 0 16,0 0 0-16,0 0 0 0,0 0 0 0,0 0 0 15,0 0 0-15,0 0 0 0,-3-5 0 0,-1 5 0 0,4 0 52 16,-7 0 12-16,4-6 0 0,-4 6 0 0,3 6 0 15,-3-6 0-15,4 0 0 0,-4 5 0 0,3 7 28 16,0-3 9-16,-3 0 2 0,4 6 0 0,-1 2-11 0,1-5-3 16,3 3 0-16,-4 2 0 0,4 1 31 0,0 0 7 15,-3-1 1-15,3 4 0 0,3-4 0 0,1 1 0 16,-1 3 0-16,1-1 0 0,3-2-52 16,4 5-12-16,-1-2 0 0,4 0 0 0,0-4 18 15,0-2 1-15,8 2 0 0,-5-2 0 0,4-3-11 16,1 6-8-16,-1-1 9 0,0-2-9 0,7-6-13 0,-3 5-9 0,3-8-2 0,0 0 0 15,1 3-32-15,2 0-6 16,1 3-2-16</inkml:trace>
  <inkml:trace contextRef="#ctx0" brushRef="#br0" timeOffset="124106.553">21071 13866 1337 0,'-10'12'28'0,"6"-3"6"16,1-3-34-16,-1 3 0 0,1 0 0 0,3 5 0 16,-4-5 56-16,4 0 4 0,-3-3 0 0,3 0 1 15,0-6-2-15,0 11-1 0,0-11 0 0,0 0 0 16,0 0 10-16,0 0 3 0,0 0 0 0,0-5 0 16,0-1-25-16,3-6-5 0,-3 0-1 0,0-6 0 15,0 7-28-15,-3-4-12 0,-1-8 8 0,1 5-8 16,-1 3 0-16,1-2-9 0,-5 2 0 0,5 3 0 15,-8 0-11-15,4 1-1 0,0-1-1 0,0 3 0 0,0 0 8 16,0 0 2-16,-3 3 0 0,2 6 0 0,1-2-6 0,0 4-1 16,0-2 0-16,0 6 0 0,0 3 6 0,0-3 1 15,0 3 0-15,0 6 0 0,0-4 12 0,3 4 0 16,-6 3 0-16,6-1 0 0,-3-2 0 0,4 0 8 16,3 2 0-16,0-2-8 15,0-3 11-15,3 0-11 0,1 5 10 0,-1-5-10 0,1 3 17 0,-1-4-2 0,8 1-1 16,-4-3 0-16,4 3-2 0,3-1 0 0,-4 1 0 15,4-9 0-15,4 0-12 0,-4 0 11 0,7-6-11 0,0 3 10 16,-3 0-2-16,3 0-8 0,0-3 12 0,1 3-4 16,-1-3-28-16,4-3-5 15,-4-5-2-15,0 2 0 0,0-6-176 0,-3 3-35 0</inkml:trace>
  <inkml:trace contextRef="#ctx0" brushRef="#br0" timeOffset="124571.176">21509 13858 1387 0,'-7'3'58'16,"3"0"-46"0,-3-3 69-16,-3 0 15 0,3-3 2 0,-4 3 1 15,0-3-22-15,1 3-4 0,-1 0-1 0,1 0 0 0,3 0-30 0,-4 3-6 16,0 2-2-16,4 4 0 0,0-3-34 0,0 0 0 0,0 0 0 0,4 0 0 15,-1 3 0-15,-3-4-9 16,7 10 9-16,-3-6-12 16,3 3 12-16,0-6-10 0,0 5 10 0,0-2-10 15,0 0 10-15,3 0 0 0,-3-3 0 0,4 0 0 0,-4-6 0 0,0 0 0 0,7 5 0 16,0-5 0-16,-4 6 0 0,4-6 9 0,0 6-9 0,0-3 10 16,-3-6-1-16,3 3 0 0,-3-6 0 0,3 6 0 15,-4 0 3-15,4-6 1 0,-3-2 0 0,-1 2 0 16,1-3 0-16,-1 0 0 0,1 0 0 0,-1-5 0 15,1 8-13-15,-4-6 11 0,3 6-11 0,-3-3 10 16,4-2-10-16,-4 5 0 0,0 0 0 16,0 0-11-16,0 0 11 0,0 6-12 15,0 0 12-15,0 0-12 0,0 0-8 0,0 0-3 16,0 0 0-16,3 6 0 0,1 0-2 0,0 6-1 16,-1 2 0-16,1 1 0 0,-1 0 26 0,1 2 0 0,-1-5 0 0,1 3 0 15,-1 2 0-15,1-5 0 0,3 3 0 0,-7 2 0 16,7-5 0-16,-4-6 0 0,4 0 0 0,-7-6 0 15,0 0 0-15,0 0 0 0,0 0 0 0,7 0 0 16,4-6-161-16,0 0-27 0</inkml:trace>
  <inkml:trace contextRef="#ctx0" brushRef="#br0" timeOffset="124884.032">21682 13202 1541 0,'0'0'44'0,"0"6"9"0,-4 6-42 0,4-1-11 0,-3-2 0 0,3 15 0 16,0-12 56-16,0 8 8 0,0 10 3 0,0-7 0 15,3 6-3-15,-3 7 0 0,4-1 0 0,-1 0 0 16,1 3-24-16,3-2-6 0,-4-1-1 0,1 0 0 15,3 4-15-15,0 2-3 0,0-6-1 0,-3 3 0 16,3-11-2-16,0 5 0 0,-4-11 0 0,4 5 0 16,0-2-12-16,0 2 9 0,0-2-9 0,0-1 8 15,-3-2-8-15,0-4 0 0,-1-2 9 0,1 0-9 16,-1 5 0-16,1-8-18 0,-1-3 3 0,-3 0 1 16,4 2-49-16,-4-11-9 0,0 0-3 0</inkml:trace>
  <inkml:trace contextRef="#ctx0" brushRef="#br0" timeOffset="125626.022">22091 13740 1824 0,'0'0'38'0,"-7"3"8"16,3 3-37-16,1 3-9 0,3-3 0 0,-4-1 0 16,1 1-9-16,3 3-4 0,0-3-1 0,-4 3 0 15,4-3 22-15,0 0 5 0,0-6 1 0,0 5 0 16,0-5-14-16,0 0 0 0,4 9 0 0,-4-9 0 16,0 0 0-16,0 0 0 0,0 0 0 0,0 0 0 15,0 0 23-15,3 0 1 0,4-9 1 0,-3 7 0 16,-4-4-40-16,3 0-8 0,-3-3-1 0,0 3-1 15,0 0 49-15,0 6 11 0,0-6 1 0,0 6 1 16,-3-6-59-16,-1 1-12 0,-3 5-2 0,7 0-1 0,-3-6 37 0,-4 6 21 16,0-6-2-16,0 3-1 0,7 3-18 0,0 0 10 15,-7 0-10-15,7 0 8 0,-8 3-8 0,5 3-9 0,-4 5 9 16,3-2-13-16,1 3 13 16,-4 3 0-16,3-4 0 0,-3 10 0 0,4-9-15 0,-1 0 0 0,4-1 0 15,-3 4 0 1,3-3 30-16,0 0 5 0,0 5 2 0,0-5 0 0,3 3-6 0,1-4 0 15,-1-5-1-15,4 3 0 0,-3 0 2 0,3 0 1 0,-4-3 0 16,1 5 0-16,3-5-7 0,0 0-2 0,4 0 0 0,-4 0 0 16,3-3-9-16,4 3 0 0,0-3 0 0,-3 0 0 15,0 2 0-15,3-10 0 0,-4 2 0 0,4 0 0 16,-3 0-49-16,0-3-12 16,3 0-3-16</inkml:trace>
  <inkml:trace contextRef="#ctx0" brushRef="#br0" timeOffset="125981.125">22299 13799 1552 0,'0'9'44'0,"-3"-3"10"15,3-1-43-15,-4 7-11 0,0-3 0 0,4-3 0 16,0-6 80-16,0 0 15 0,0 0 2 0,-3 9 1 15,3-3-54-15,0 5-10 0,3 4-2 0,-3-9-1 16,4 6-15-16,0-4-2 0,-1 7-1 0,4-6 0 16,0 3-2-16,0-6-1 0,0 5 0 0,0-2 0 15,4 0-27-15,-4 0-6 0,0 0-1 0,4-1 0 0,-4-2 71 0,3-6 13 0,1 6 4 16,-1-3 0 0,1 0-52-16,-4-6-12 0,0 3 0 0,4-3 0 0,-4-3 0 0,0 0 0 15,0 1 0-15,-4-1 0 0,4-3 54 0,-3 3 8 16,0-3 2-16,-1 0 0 0,1-2-52 0,-4-7-12 0,0 3 0 15,0-5 0-15,0-1 0 0,-4 1 0 0,1-1 0 0,-1-3 0 16,0 7-30 0,-3-4-9-16,4 1-1 0,-4-1-1 0,-4 1-37 15,4-1-7-15,-3 0-2 0,3 4 0 0,0 5-41 16,-1-6-8-16,5 7-1 0</inkml:trace>
  <inkml:trace contextRef="#ctx0" brushRef="#br0" timeOffset="126418.016">22648 13234 1094 0,'0'12'23'0,"0"-6"5"0,-3 6-28 16,3-6 0-16,-4 0 0 0,4 2 0 0,0 4 56 0,0 6 7 0,0-1 1 16,4 1 0-16,-4 3 0 0,3 2 0 0,1-2 0 0,-4 5 0 31,3 4 0-31,4-1 0 0,-3 0 0 0,3 7 0 0,-3-4-8 0,-1 0 0 15,1 1-1-15,-1 2 0 0,-3-6-37 0,4 4-7 16,-4-7-2-16,0-2 0 0,0 8-9 0,0-6 0 0,0 1 0 0,0 2 0 16,0-11 53-16,0 3 9 0,-4-7 2 15,4 1 0-15,0 0-52 0,-3 2-12 0,3-2 0 0,0-3 0 16,0-1 0-16,0 1 0 0,0-12 0 0,0 0 0 16,0 0 0-16,0 0 0 0,0 0 0 0,0 0 0 15,0 0-48-15,0 0-13 0,0 0-3 16,0 0 0-16,0 0-102 0,0 0-21 0,0 0-4 0</inkml:trace>
  <inkml:trace contextRef="#ctx0" brushRef="#br0" timeOffset="127663.925">22885 13928 1097 0,'0'0'31'0,"0"0"7"15,0 0-30-15,0 0-8 0,0 0 0 0,0 0 0 16,0 0 0-16,0 0-12 0,0 0 4 0,0 0 0 15,0 0-13-15,0 0-3 0,0 0 0 0,0 0 0 16,0 0-11-16,0 0-2 0,0 0-1 0,0 0 0 16,0 0-21-16,0 0-4 0,0 0-1 0,0 0 0 15,0 0-19-15,0 0-4 0,0 0-1 0,0 0 0 16,0 0 17-16,0 0 3 0,0 0 1 0,0 0 0 16,0 0 50-16,0 0 17 0,3 6-12 0,-3-6 12 15,0 0 71-15,0 0 20 0,0 0 4 0,0 0 1 16,4 6-21-16,-4-6-4 0,0 0-1 0,0 9 0 0,0-9-10 0,-4 6-1 0,4-6-1 0,0 0 0 15,0 0-16-15,0 0-3 0,0 0-1 0,0 0 0 16,0 0 0-16,0 0 0 0,0 0 0 0,0 0 0 16,0 0-9-16,0 0-1 0,0 0-1 0,0 0 0 15,0 0-14-15,0 0-2 0,0 0-1 0,0 0 0 16,0 0 0-16,0 0 0 0,0 0 0 0,0 0 0 16,0 0 10-16,0 0 1 0,0 0 1 0,0 0 0 15,0 0-2-15,0 0-1 0,0 0 0 0,0 0 0 16,0 0 2-16,0 0 1 0,0 0 0 0,0 0 0 15,0 0-13-15,0 0-9 0,0 0 12 0,0 0-12 16,0 0 11-16,0 0-11 0,0 0 10 0,0 0-10 16,0 0 0-16,0 0 0 0,0 0 0 0,0 0 0 15,0 0 0-15,0 0 0 0,0 0 0 0,0 0-10 16,0 0 10-16,0 0 0 0,0 0 10 0,0 0-10 16,0 0 12-16,0 0-3 0,0 0-1 0,0 0 0 15,0 0 13-15,0 0 3 0,0 0 0 0,0 0 0 16,0 0-2-16,0 0 0 0,0 0 0 0,0 0 0 15,0 0-3-15,0 0-1 0,0 0 0 0,0 0 0 16,0 0-18-16,0 0-17 0,0 0 3 0,0 0 1 16,0 0 28-16,0 0 5 0,0 0 2 0,-7 6 0 15,7-6-35-15,0 0-7 0,0 0-2 0,0 0 0 16,-3 5 30-16,-4 4 5 0,3 0 2 0,4 3 0 0,-3 2-24 0,3-2-5 16,0 0-1-16,-4-3 0 0,4-3 39 0,0-6 8 15,0 0 2-15,0 0 0 0,0 11-10 16,0 1-1-16,0-6-1 0,0-6 0 0,0 0 2 0,0 0 0 15,4 6 0-15,-4-6 0 0,7 0 9 16,0 3 3-16,0-3 0 0,0 0 0 0,3 0-14 16,-3-3-2-16,4 3-1 0,-4-6 0 15,4 0-7-15,3 0 0 0,-4 0-1 0,1-5 0 0,-1 2-23 0,1 0-5 0,0 0-1 0,-1-8 0 16,-3 5 18-16,-3 0 0 16,3-3 0-16,-4-2 0 0,-3 5 10 0,4 0 6 0,-1 0 0 0,-3 4 1 15,0 2-31-15,4 0-6 0,-4 6-2 0,0 0 0 16,0 0 8-16,0 0 2 0,0 0 0 0,0 0 0 15,0 6-28-15,0 0-6 0,0 8-1 0,0-2 0 16,0 6 38-16,0-6 9 0,0 5 0 0,0 1 0 16,3 2 0-16,-3-8 0 0,4 6 0 0,-4-1 0 15,4-2 0-15,-1 0 0 0,1 2 0 0,3-5 0 0,-4-6 0 16,1 6 0-16,-1-6 0 0,1 5 0 0,-1-5 0 0,-3-6 0 16,0 0 0-16,0 0 0 15,11 0 0-15,-1 0 0 0,-2 3 0 0,6-3 0 16,0 0-104-16,0-6-20 0</inkml:trace>
  <inkml:trace contextRef="#ctx0" brushRef="#br0" timeOffset="128070.093">23252 13181 1314 0,'0'0'37'0,"0"0"8"0,0 0-36 0,0 0-9 0,0 0 0 0,-7 9 0 15,3 3 53-15,4-6 9 0,-4 9 2 0,1-1 0 16,3 4 0-16,0 3 0 0,0-1 0 0,0 4 0 15,3-1-4-15,1 4 0 0,0-4 0 0,-1 7 0 16,1 2-20-16,3-6-4 0,-4 10 0 0,4-1-1 16,0-3-9-16,-3 1-2 0,3 2 0 0,-4-3 0 15,4 1-10-15,0-1-2 0,-3 3-1 0,3-5 0 16,0 2-11-16,-3-6 0 0,3 1 0 0,-4-4 0 16,1 4 0-16,-1-10 15 0,1 1-3 0,-1 0 0 15,-3 2-12-15,4-11 8 0,-4 3-8 0,0-3 0 16,3-1 0-16,-3-8-18 0,0 0 2 0,0 0 1 15,0 0-49-15,0 0-11 0,0 0-1 0,0 0-1 16,0 0-151-16,0 0-31 0</inkml:trace>
  <inkml:trace contextRef="#ctx0" brushRef="#br0" timeOffset="128343.217">23163 13605 1337 0,'0'0'28'0,"0"0"6"0,0 0-34 0,0 0 0 0,0 0 0 0,0 0 0 15,0 0 109-15,0 0 15 0,0 0 4 0,0 0 0 16,0 0-52-16,0 0-9 0,0 0-3 0,0 0 0 16,0 0-26-16,-3 9-6 0,3-9 0 0,0 5-1 15,3 1-6-15,1 3-1 0,-1-3 0 0,5 0 0 16,-1 0-15-16,3 0-9 0,-3-3 10 0,4 3-10 15,3-1 8-15,0-2-8 0,0-3 0 0,0 3 0 16,4 3 0-16,-1-3 0 0,1-3 0 0,0 0 0 16,-1 0-21-16,1-3-11 0,3-3-1 15</inkml:trace>
  <inkml:trace contextRef="#ctx0" brushRef="#br0" timeOffset="129061.377">23499 13893 1578 0,'0'0'44'0,"0"0"12"16,0 0-45-16,0 0-11 0,0 0 0 0,0 0 0 15,0 0 58-15,0 0 10 0,0 0 1 0,0 0 1 16,0 0-15-16,0 0-3 0,0 0-1 0,0 0 0 15,-4 6-41-15,4-3-10 0,0 0 0 0,0 5 0 16,4 4 0-16,-1 0 0 0,1 0 0 0,3 0 0 16,0 2 32-16,0 1 4 0,0-6 0 0,0 8 1 15,0-11-21-15,0 0-5 0,-4 0-1 0,5-3 0 16,-8-3-10-16,3 3 12 0,-3-3-12 0,0 0 12 16,0 0-1-16,0 0 0 0,0 0 0 0,0 0 0 15,0 0-11-15,0 0 0 0,0-6 0 0,-3-3 0 16,3 0 0-16,-4-2 0 0,-3-1 0 0,3 0 0 15,1 3 0-15,-4-2 0 0,0-1 0 0,3-3 0 16,-3 3 0-16,4 1 0 0,-1 2 0 0,-3 0 0 16,4 3 0-16,-1-6 0 0,1 1 0 0,-1 2 0 15,0 0 0-15,1 0 0 0,-1 3 0 0,4-9 0 0,-3 10 9 0,3-4 0 0,0 0 0 16,0 0 0 0,0 3-9-16,3-3-12 0,1 4 2 0,-1-1 1 0,1 0 9 0,3 0 0 0,0-3 0 15,0 3 0-15,4-3 0 0,-4 6 0 0,3-2 0 0,1 5 0 16,3 0-56-1,4 0-5-15,-4 0-2 0,3 3 0 0,1-1-52 0,3 4-10 16,0 0-3-16</inkml:trace>
  <inkml:trace contextRef="#ctx0" brushRef="#br0" timeOffset="129348.359">23820 13887 1094 0,'-4'12'46'16,"0"0"-37"-1,1 2 95-15,-1-2 20 0,1 0 3 0,-1 5 1 16,1-5-52-16,-1 3-11 0,4 2-1 0,-3-2-1 15,3-6-50-15,-4 3-13 0,4-3 0 0,0 2 0 16,0-5 0-16,4 6 0 0,-4-12 0 0,0 3 0 0,0-3 0 0,0 0 0 0,3 6 0 16,-3-6 0-1,0 0-143-15,4 3-33 0</inkml:trace>
  <inkml:trace contextRef="#ctx0" brushRef="#br0" timeOffset="129509.063">23798 13584 1337 0,'0'0'28'0,"0"0"6"0,0 0-34 0,0 0 0 0,-3 6 0 0,3-6 0 16,0 0 58-16,-4 6 5 0,4-6 1 0,0 0 0 16,0 0-52-16,0 3-12 0,0-3 0 0</inkml:trace>
  <inkml:trace contextRef="#ctx0" brushRef="#br0" timeOffset="129887.274">24081 13825 1579 0,'0'0'32'0,"0"0"10"0,0 0-34 16,0 0-8-16,0 0 0 0,-4 6 0 0,4-6 53 0,-7 0 9 0,7 0 2 0,-7 6 0 15,0-3 0-15,0 0 0 0,0 3 0 0,7-6 0 16,-7 3-33-16,0-3-7 0,7 0 0 0,-11 6-1 31,4 0-23-31,0 5 0 0,3 1 0 0,1 0 0 16,-1 0 0-16,1 5 0 0,3-5 0 0,-4 3 0 0,4-9 11 0,0 5-3 0,4-5 0 0,-1 3 0 15,1-3 7-15,-1 3 1 0,1-1 0 0,0-2 0 16,3 0 0-16,0 0 0 0,0 0 0 0,-4-3 0 16,4 0-16-16,0 0 0 0,0 0 0 0,0 0 0 15,4-3 18-15,-4 0-2 0,4 0-1 0,-4-3 0 16,3 0-34-16,1-3-6 0,-1-3-2 0,1 3 0 16,0 0-122-16,-1-8-25 0,-3 5-5 0</inkml:trace>
  <inkml:trace contextRef="#ctx0" brushRef="#br0" timeOffset="130382.395">24229 13866 1824 0,'0'0'38'0,"0"0"8"0,0 0-37 15,0 0-9-15,0 0 0 0,0 0 0 16,0 0 37-16,0 9 6 0,0-3 1 0,0 0 0 0,3 0-5 0,-3 3-1 0,4-6 0 16,3 5 0-16,-4 1-18 0,4-3-3 0,1 0-1 0,-1 0 0 15,0-3-7-15,0 3-1 0,0-6-8 0,0 0 12 16,0 6-12-16,0-6 8 0,0 6-8 0,0-6 0 16,0 0 8-16,-7 0-8 0,4-6 0 0,3 6 9 15,-7 0-9-15,3-6 0 0,1 0 0 0,-4 6 0 16,3-6-10-16,-3 3 10 0,4-3 0 0,-4 0-9 15,0-5 9-15,0 2 0 0,0 0 0 0,0-3 0 16,-4-3 0-16,1 7 0 0,-1 2 0 0,1 0 0 16,3 6 0-16,0 0 0 15,0 0 0-15,-7-3-8 0,7 3 8 0,-4-3 0 0,-3 0 0 0,7 3 0 16,-7 0 0-16,0 0 0 0,7 0 0 0,-7 0 0 16,0 3 0-16,0 0 0 0,0 6 0 0,0 0 0 15,0-4 0-15,0 7 0 0,-1-3-9 0,5 3 9 16,-4 0 0-16,3 5 0 0,-3 4-9 0,4-9 9 15,-1 5 0-15,4-5 0 0,-3 3 0 0,3 2 0 16,0-5 0-16,0 0 8 0,3 2-8 0,1-2 12 0,3 0 0 0,0-3-1 16,-4 6 0-16,4-4 0 0,4-2-11 0,-4-3 0 15,0 0 0-15,4-6 8 0,-4 6-8 0,3-3-14 16,1 3 3-16,3-4 1 16,-3-2-78-16,-1 0-16 0,4-2-4 0,-3 2-724 0</inkml:trace>
  <inkml:trace contextRef="#ctx0" brushRef="#br0" timeOffset="131187.513">25093 13955 892 0,'0'0'25'0,"0"0"6"0,0 0-31 0,-7-6 0 15,7 6 0-15,-4-6 0 0,1 3 108 0,3 3 16 16,0 0 4-16,-4-6 0 0,1 0-34 0,3 0-6 0,-4-3-2 16,4 9 0-16,0 0-47 0,0 0-10 0,0 0-1 0,-7-2-1 15,7 2 29-15,0 0 7 0,0 0 1 0,0 0 0 16,0 0-12-16,-3 0-3 0,-1 0 0 0,-3 0 0 16,4 2-22-16,-4-2-5 0,0 6-1 0,0-3 0 15,-4 3-13-15,4 0-8 0,-4 0 8 0,1 3-8 16,3 3 0-16,0-1 0 15,-4 1 0-15,0 0 0 0,4 2 0 0,0-2 0 0,0-3 0 0,4 0 0 16,-1-3 0-16,4 3 0 0,0 2 0 0,-3 1 0 16,3-3 0-16,3 0-10 0,-3-3 10 0,0 5 0 15,4-5-9-15,-4-6 9 0,0 0 0 0,0 0-9 16,7 9 9-16,0-3 0 0,-7-6 0 0,0 0 0 16,10 0 0-16,1 0 9 0,0 0-9 0,-4 0 10 15,3-9-10-15,-3 6 12 0,4-3-12 0,-4-2 12 16,4-1-20-16,-4-3-4 0,0 3-1 0,-4-3 0 15,1 1 13-15,-1 2 0 0,1 0 0 0,-1 0 0 0,1 3 0 0,-1 0 0 16,-3 0-10-16,0-5 10 0,4 5-22 0,-4 6 0 16,0 0 0-16,0 0 0 15,0 0-14-15,0 0-2 0,0 0-1 0,0 0 0 0,3 9 39 0,1-1 0 16,-4-8 0-16,3 12 0 0,4-3 0 0,-3 0 0 16,0 0 0-16,-1 2 0 0,1 1 0 0,-1 0 0 15,1 0 0-15,-1 0 0 0,1-4 0 0,-1 1 0 16,1 6 0-16,3-9 0 0,0-3-19 0,0 5 4 0,0-2 1 0,0 0 0 31,-7-6-80-31,11 6-16 0,-1 0-3 0,1-3-1 0</inkml:trace>
  <inkml:trace contextRef="#ctx0" brushRef="#br0" timeOffset="131507.067">24903 13343 752 0,'0'12'32'15,"3"-6"-32"1,1 3 32-16,-1 2 0 0,1 1 0 0,3 9 0 16,0-7 45-16,3 7 10 0,5-3 1 0,-1 5 1 0,3 4-53 0,-3-10-12 15,4 10-1-15,-4 2-1 0,4-8-9 0,-4 2-1 16,3-2-1-16,-2-1 0 0,2 7-11 0,-3-10 0 16,0 4 0-16,1 3-373 15,-5-4-77-15</inkml:trace>
  <inkml:trace contextRef="#ctx0" brushRef="#br0" timeOffset="132236.935">26031 13196 1409 0,'0'0'60'0,"-3"6"-48"16,-1 0 14-16,-3 6 3 0,4-3 1 0,-1 2 0 15,1 4 54-15,-1 6 10 0,1-4 2 0,-1 7 1 16,4 2-61-16,-3 4-12 0,3 2-2 0,0 0-1 16,-4 6 2-16,4 9 0 0,4-8 0 0,-1 8 0 15,1 3-23-15,3 0 8 0,-4-9-8 0,1 12 0 16,-1-3 0-16,-3-3 0 0,4 3 0 0,-1-9 0 15,1-3 0-15,-4 0 0 0,0-5 0 0,0 2 0 16,0-9 0-16,-4-2 0 0,4-1 0 0,0-5 0 16,0-6 0-16,0 0 0 0,0-12 0 0,0 0 0 15,0 0-47-15,0 0-13 0,0 0-4 0,0-15-477 16,0 0-96-16</inkml:trace>
  <inkml:trace contextRef="#ctx0" brushRef="#br0" timeOffset="132617.633">26268 13229 1496 0,'0'0'31'0,"-4"5"8"0,1 4-31 0,-1 0-8 0,1 3 0 0,-1 0 0 15,1-1 21-15,-1 1 3 0,1 6 1 0,-1-4 0 16,4 4 18-16,0 3 3 0,0 2 1 0,0 4 0 16,4-4 5-16,-1 9 0 0,1 4 1 0,-1-10 0 15,4 9-25-15,-3 1-6 0,3 2-1 0,-4 0 0 16,4-3-11-16,0 4-2 0,1-7-8 0,-5 3 12 15,4-2-12-15,-3 2 0 0,-4 0 0 0,3-2 0 16,1-4 9-16,-1 3-9 0,-3-11 8 0,0 2-8 16,0-5 0-16,0 0 0 0,0-4-14 0,0-2 5 0,0 0 9 0,0-12 0 15,0 0 0-15,0 0 0 16,0 0-104-16,0 0-20 0,0 0-3 0,0 0-376 16,0 0-75-16</inkml:trace>
  <inkml:trace contextRef="#ctx0" brushRef="#br0" timeOffset="132906.443">26106 13740 1314 0,'0'0'37'0,"0"0"8"0,0 0-36 0,-4 6-9 0,0 6 0 0,4-12 0 15,0 0 52-15,0 0 9 0,0 0 2 0,0 6 0 16,0-1-19-16,0-5-3 0,4 6-1 0,0 0 0 16,3-3-12-16,0 3-2 0,3 0-1 0,1 0 0 15,-1 3-25-15,5-1 0 0,-1 4 0 0,3-6 0 16,-3 3 0-16,4-3 0 0,3 0 0 0,-3-3 0 16,3 0 0-16,-3-1 0 0,-1 7 0 0,1-6 0 15,0 0-48-15,-1-3-16 0,1 0-2 0,-1-3-406 16,-2 3-80-16</inkml:trace>
  <inkml:trace contextRef="#ctx0" brushRef="#br0" timeOffset="133369.861">26554 13881 1497 0,'0'0'32'0,"0"0"8"0,0 0 0 0,0 0 4 0,-7 0-36 0,-1 6-8 16,1-6 0-16,0 0 0 0,0 0 53 0,0 0 9 16,7 0 2-16,0 0 0 0,0 0-52 0,-7-9-12 0,4 9 0 15,3 0 0-15,0 0 0 0,-7 3 0 0,3 3 0 0,1 6 0 16,-1-3 0-16,1 5 0 0,3 1 0 0,-4 3 0 16,4-1 54-16,4-2 8 0,-1-3 2 0,1 5 0 15,-1-5-52-15,-3 3-12 0,4-6 0 0,-4 2 0 16,0-2 15-16,0-9 0 0,0 0 0 0,0 0 0 15,0 0 27-15,0 0 6 0,7 6 0 16,-7-6 1-16,0 0-31 0,3 0-6 16,4-6-2-16,-3 0 0 0,-4 0 9 0,3-2 1 0,1 2 1 0,-1-3 0 31,1 0-41-31,-1 3-9 0,1 0-2 0,-1-5 0 0,-3 2 31 0,4 3 0 0,0 0 0 0,-4 3 0 16,3-3 0-16,1 0 0 0,-4 6 0 0,0 0 0 15,0-3-57-15,0 3-6 16,0 0-1-16,0 0 0 0,0 0 52 0,0 0 12 0,0 0 0 0,7 6 0 15,0 3-9-15,0 3 1 0,-4 0 0 0,1-1 0 16,3 1 8-16,-4 3 0 0,4-3 0 0,-3 5 0 16,3-5 0-16,-3-3-8 0,-4 8 8 0,3-5 0 0,-3 6 0 15,4-12 0-15,-1 5 0 0,1-2 0 0,-1-3-10 0,1-3-3 16,-1 3-1-16,-3-6-548 16,7 0-110-16</inkml:trace>
  <inkml:trace contextRef="#ctx0" brushRef="#br0" timeOffset="133787.184">26737 13925 1213 0,'0'0'26'0,"0"0"6"0,0 0 0 0,0 0 4 0,-3 6-36 0,-1 0 0 0,0 6 0 0,4-6 0 15,-3 5 65-15,3-2 7 0,0 3 0 0,0 0 1 16,0 5-34-16,3-8-7 0,-3 3-2 0,0 0 0 16,4-1-6-16,-4 1-2 0,4 0 0 0,-4-3 0 15,3 0 2-15,-3 2 0 0,4-2 0 0,-4-3 0 16,0-6 12-16,0 0 2 0,0 0 1 0,0 0 0 16,0 0 12-16,0 0 2 0,0 0 1 0,0 0 0 15,0 0-3-15,0 0-1 0,0 0 0 0,0 0 0 16,0 0-10-16,0-6-1 0,0-3-1 0,0-2 0 15,0 2-25-15,0 0-5 0,0-3 0 0,0 3-8 0,0-5 0 16,3 5 0-16,-3-3 0 0,0 0 0 0,4-5 0 16,-1 5-11-16,-3-3 2 0,4 4 0 0,-1-7-3 15,1 3 0-15,-1-8 0 0,1 11 0 16,3 0-6-16,-4-3-2 0,4 4 0 0,-3-1 0 16,-1 6-19-16,5-6-4 0,-5 1-1 0,4 5 0 15,-3-3-7-15,-1 3-1 0,4 3-1 0,-3 3 0 16,3 0-110-16,0 0-21 0,3 6-5 0,-3-3-1 0</inkml:trace>
  <inkml:trace contextRef="#ctx0" brushRef="#br0" timeOffset="134334.366">26920 13949 1267 0,'0'0'28'0,"0"0"5"0,0 0 2 0,0 0 1 0,-3 0-36 0,3 0 0 0,-4 12 0 0,1-4 0 15,3-2 109-15,0 3 15 0,0-3 4 0,0 3 0 16,0 2-52-16,3 1-9 0,-3-6-3 0,0 6 0 16,4 0-47-16,-4 2-9 0,3-2-8 0,1 3 9 15,0 2 4-15,-1-2 1 0,4 0 0 0,-3 2 0 16,-1-2-14-16,1 0 9 0,-4 0-9 0,0-4 8 16,0-2 0-16,3-3 0 0,-3-6 0 0,0 0 0 15,0 0-31-15,0 0-6 0,0 0-2 0,0 0 0 16,0 0 75-16,0 0 16 0,0 0 2 0,-3-3 1 15,3-3-50-15,0-3-13 0,0-5 0 0,-4-1 0 16,1 0 0-16,-1-5 0 0,1-1 0 0,-1 4 0 16,1-7 0-16,-1 3 0 0,0-5 0 0,-3 5 0 15,4-2 0-15,3 5 0 0,-4-2 0 0,1 2 0 16,-1 3 0-16,4-2 0 0,-3 11 0 0,3-6 0 16,0 6 0-16,0 0 0 0,0 6 0 0,0-9 0 0,0 9 0 15,3-2 0-15,1-4 0 0,-1 0 0 0,4 0 0 0,-3 0-9 16,3-3 0-16,0 3 0 15,0-8-37-15,0 5-7 0,0 0-2 0,0 0 0 16,4 0 21-16,-1-2 4 0,1 5 1 0,0 0 0 16,-1 0-56-16,1 3-11 0,3-3-3 0</inkml:trace>
  <inkml:trace contextRef="#ctx0" brushRef="#br0" timeOffset="134656.63">27069 13799 1337 0,'0'0'28'0,"0"0"6"15,0 0-34-15,0 0 0 0,-4 9 0 0,1-3 0 16,-1-1 58-16,1 7 5 0,3-3 1 0,0 0 0 15,0-3 0-15,0 0 0 0,3-3 0 0,1 5 0 16,-1 7-52-16,4-9-12 0,0 6 0 0,0 2 0 16,0 1 54-16,4 6 8 0,-4-4 2 0,4 1 0 15,-1-3-52-15,-3 2-12 0,4-2 0 0,-1-3 0 16,-3 2 0-16,0 1 0 0,1-3 0 0,-1 0 0 16,0-1 0-16,0-2 0 0,-4-3 0 0,1 0 0 15,-1 0 0-15,1 0-12 0,-1-6 3 0,-3 0 0 16,0 0-139-16,0 0-28 0,0 0-6 0</inkml:trace>
  <inkml:trace contextRef="#ctx0" brushRef="#br0" timeOffset="135110.648">27206 13590 1094 0,'-3'12'23'0,"3"-12"5"16,0 6-28-16,0 3 0 0,-4-1 0 0,4 1 0 16,0 3 56-16,0-6 7 0,0 0 1 0,0 3 0 15,0-1 44-15,0 4 8 0,0 3 3 0,0-3 0 16,0-1-54-16,0 7-10 0,0-3-3 0,0 5 0 15,0 1 0-15,0-1-1 0,0 7 0 0,0-1 0 16,0 1-14-16,-3 5-2 0,-1 3-1 0,1 1 0 16,-1-1-34-16,1 6 0 0,-1-3 0 0,-3 3 0 15,3-2 58-15,-3-4 5 0,4 3 1 0,-4 0 0 16,0-2-52-16,3-7-12 0,1 3 0 0,-1 1 0 16,1-7 0-16,3 4 0 0,-4-7 0 0,1 1 0 15,3-4 0-15,0-2 0 0,0-6 0 0,-4 2 0 16,4-2 0-16,0 6 0 0,0-4 0 0,0-2 0 0,0 0-8 0,-4-3-5 15,4-3-1-15,0 2 0 16,0-8-29-16,0 0-5 0,4 6-2 0,-4 0 0 16,4-3-11-16,-4 6-3 0,0-3 0 0,0-6 0 15,0 0-51-15,0 0-10 0,0 0-3 0,0 0 0 16,0 0 52-16,0 0 9 0,0 0 3 0</inkml:trace>
  <inkml:trace contextRef="#ctx0" brushRef="#br0" timeOffset="135626.864">27457 14063 1792 0,'0'0'51'0,"-7"9"10"0,7-3-49 0,-4 0-12 0,1-3 0 0,-1 6 0 16,4-9 0-16,-3 6 0 0,-1 5-9 0,4-2 9 15,-4-3-16-15,4-6 2 0,0 0 1 0,0 0 0 16,0 0-123-16,0 0-25 0,0 0-5 16,0 0-1-16</inkml:trace>
  <inkml:trace contextRef="#ctx0" brushRef="#br0" timeOffset="137824.609">14400 14587 850 0,'0'0'17'0,"0"0"6"0,0 0-23 0,0 0 0 0,-7-3 0 0,4 3 0 15,3 0 56-15,-4-6 6 0,-3 0 2 0,4 0 0 16,-1 3 0-16,1 0 0 0,3 3 0 0,0 0 0 16,-4-3 0-16,4 3 0 0,0 0 0 0,0 0 0 15,-7 3 0-15,0-3 0 0,7 0 0 0,-4 12 0 16,1 0-52-16,-1-3-12 0,1 8 0 0,3 7 0 16,0-7 0-16,0 13 0 0,-4-4 0 0,8 4 0 15,-4 2 60-15,3 0 8 0,1 1 3 0,-1 5 0 16,1 0-63-16,0 0-8 0,-4 1-9 0,3 5 9 15,1-3 49-15,-1-9 18 0,-3-2 3 0,0-4 1 16,4-3-39-16,-4 4-7 0,0-6-1 0,-4 5-1 0,4-8-7 0,-3 2-2 0,-4-5 0 0,3 5 0 16,0-5-4-16,-3-6-1 0,4 0 0 15,-1-3 0-15,-3-3 6 0,4-3 1 0,3 0 0 0,-7 0 0 16,0-6-8-16,-4 3 0 0,4-3-8 0,0-3 12 16,3 0-12-16,-3 0-8 0,4-2 8 0,-4-4-13 15,3 0-8-15,-3-2-2 0,4 2 0 0,-1-6 0 31,-3 1-11-31,4 5-2 0,-4-11-1 0,3 2 0 16,0 1-29-16,1-4-6 0,-4-2 0 0,3-9-1 16,1 8-147-16,-4-11-28 0,3 0-7 0,-3 0-1 0</inkml:trace>
  <inkml:trace contextRef="#ctx0" brushRef="#br0" timeOffset="138135.456">14048 14393 806 0,'0'0'17'0,"0"0"4"0,0 0 1 0,0 0 2 0,0 0-24 0,0 0 0 16,-7 0 0-16,7 0 0 0,-7 0 93 0,-1 0 15 15,8 0 2-15,-3-6 1 0,-4 0-24 0,3-6-5 16,1 9-1-16,3 3 0 0,0 0-13 0,-4-6-4 16,1 0 0-16,3 1 0 0,0-7-32 0,0 6-8 15,0 6 0-15,3-6-1 0,1 6-37 0,3-6-7 16,0 0-2-16,4 0 0 0,3 3 40 0,0 1 8 15,0-1 2-15,3 3 0 0,1-3-27 0,3 3 0 16,0-6 0-16,4 6 0 16,0 0-16-16,-4 0-9 0,4 6-2 0,-4-3 0 0,0 0 27 0,0 2 0 15,0-2 0-15,1 6 0 0,-1 3 0 0,0 0 0 16,-4-1 0-16,-2 1 0 0,2 3 0 0,-3 3-10 16,0 2 10-16,1 4 0 15,-1-4-158-15,0 1-25 0,-4-4-5 0</inkml:trace>
  <inkml:trace contextRef="#ctx0" brushRef="#br0" timeOffset="138735.493">14506 15060 1036 0,'0'0'23'0,"0"0"5"0,0 0 0 0,0 0 1 0,0 0-29 0,0 0 0 16,0 0 0-16,0 0 0 0,7 6 57 0,0-6 6 15,-3 0 1-15,3 6 0 0,0-6 18 0,0 0 4 16,4 6 1-16,-4-6 0 0,3 3-37 0,1 0-7 15,3-1-2-15,-3 7 0 0,3-3-21 0,-4-3-4 16,4 3 0-16,0 0-1 0,1 0 1 0,-5 0 1 0,4 0 0 16,-3-6 0-16,-1 5 12 0,-3 1 3 15,4-3 0-15,-4 0 0 16,0 0-43-16,-3-3-8 0,3 0-1 0,-4-3-1 0,1 0 21 0,3-6 15 0,0-2-3 16,-4 2 0-16,1-3-12 0,-4 0 0 15,4-5 8-15,-4 11-8 0,0-9-16 0,0 6-5 0,-4 0-2 0,0 1 0 16,1-4 2-16,-1 3 0 0,-3 3 0 0,4-9 0 15,-4 7 21-15,0-1-11 0,0-3 11 16,-4 6-8-16,0 0 8 0,1 0 8 16,3 1-8-16,-4 5 11 0,1 0-3 0,-1 5-8 0,0 1 12 0,1 0-4 15,-1 3-24-15,1 3-4 0,-1 2-2 16,4 7 0-16,0-9 39 0,-4 2 8 0,8 7 2 0,-4-6 0 16,0-3-19-16,3 5-8 0,1-5 0 0,-1 3 8 15,8-4-8-15,-4 1 8 0,3 0-8 0,1-3 8 16,-1 2-8-16,4 1 0 0,0 0 0 0,1-3 8 15,2 0-8-15,-3 2 10 0,7-5-10 0,-3 3 10 16,3-3-10-16,-3 3 0 0,3 0 0 0,0 5 8 16,3-8 11-16,-2 0 1 0,-1-3 1 0,0 0 0 15,-4 0-68-15,4 0-13 16,4 3-4-16,0-6-477 0,-1 0-96 0</inkml:trace>
  <inkml:trace contextRef="#ctx0" brushRef="#br0" timeOffset="139468.781">15847 14598 679 0,'0'0'19'0,"0"0"5"0,0 0-24 0,0 0 0 15,0 0 0-15,0 0 0 0,0 0 22 0,0 0 0 0,0 0 0 0,0 0 0 16,3-5 50-16,-3 5 9 0,4-3 3 0,-4 3 0 16,0-6-16-16,0 6-4 0,0 0 0 0,0 0 0 15,0 0 0-15,0 0 0 0,0 0 0 0,0 0 0 16,0 0 0-16,0 0 0 0,0 0 0 0,0 0 0 15,0 6-51-15,-4 0-13 16,4 5 0-16,-3 7 0 0,3-3 37 0,-4 2 5 16,4 10 1-16,-3-4 0 0,3 18-10 0,-4-2-1 0,4-1-1 0,0 0 0 15,0-3-5-15,4 4-1 0,-4 2 0 0,0 0 0 16,0-6-9-16,0-3-1 0,0-2-1 0,-4 2 0 16,1-8-1-16,3 5 0 0,-4-5 0 0,1-7 0 15,-1 4-1-15,1-12 0 0,-1 5 0 0,1-5 0 16,-1 0-4-16,0-3 0 0,1 3-8 0,-1-3 12 15,4-6-12-15,0 0 9 0,0 0-9 0,-3 5 8 16,-1-5-21-16,4 0-5 0,0 0-1 0,0-5 0 16,0-1-89-16,0-3-17 0,4-3-4 0,-1 0-443 15,4-8-89-15</inkml:trace>
  <inkml:trace contextRef="#ctx0" brushRef="#br0" timeOffset="149278.651">16238 15304 1044 0,'0'0'21'0,"-3"-6"7"0,-1 0-28 0,1 0 0 0,3-5 0 0,-4 2 0 15,1 0 67-15,-1 0 8 0,1-3 1 0,-1 1 1 16,1 2-59-16,-1 0-18 0,1 3 8 0,-5 0-8 15,1-8 44-15,0 11 4 0,0-3 0 0,-3 3 1 16,-1 3 11-16,1 0 3 0,-1 0 0 16,-3 3 0-1,0 3-23-15,0-1-4 0,0 7 0 0,-1-6-1 0,-2 3-13 0,3 3-2 0,0-3-1 0,-4 5 0 16,0 4 6-16,4-6 2 0,0 2 0 0,0 1 0 16,0 0-4-16,0-1-1 0,3-2 0 0,4-3 0 15,0 0-8-15,0 0-2 0,3-1 0 0,1-2 0 16,3-6-12-16,0 6 0 0,0-6 0 0,3 9 0 15,1-3 0-15,7-3 0 0,-1 0-9 0,1 0 9 16,-1 0-9-16,4-3 9 0,1-3-8 0,-1 3 8 16,0-3-10-16,0-3 10 0,0 3-12 0,0-3 12 15,-3 0-15-15,-1 0 4 0,1-8 1 0,-4 5 0 16,0 0 10-16,0-3 0 0,-3 0 0 0,-1 1 0 16,1 2 0-16,-4 0 0 0,0-3 0 0,0 1 8 15,-4-1-8-15,4 3 0 0,-3-3 8 0,-1 3-8 16,1 1 8-16,-1 2-8 0,4 6 8 0,0 0-8 15,0 0 12-15,0 0-1 0,0 0-1 0,0 0 0 16,-4 3-10-16,-3 3 0 0,4 5 9 0,-1-2-9 16,1 6 0-16,3-3 0 0,0 8 0 0,0-5 0 15,3 2 0-15,1 1-8 0,-1-3 8 0,1 2 0 16,-1-5 0-16,1 3 0 0,3-973 0 0,0 1939 0 16,0-969 0-16,0 0 0 0,0-9 0 0,4 6 0 0,3 0-11 15,0-4 11-15,0 1-13 0,0-3 5 16,4-3-89-16,0 0-18 0,-1-3-3 0</inkml:trace>
  <inkml:trace contextRef="#ctx0" brushRef="#br0" timeOffset="149760.854">17085 14648 1474 0,'0'0'31'0,"0"0"6"16,0 0-29-16,0 0-8 0,0 0 0 0,0 0 0 15,-7 0 71-15,7 0 13 0,-4 3 2 0,-3 6 1 0,4 3-40 16,-4 0-8-16,3-1-2 0,-3 7 0 16,4 6-1-16,-1-4-1 0,1 10 0 0,-1 2 0 0,1-9-2 0,3 10 0 0,-4-7 0 0,4 10 0 15,0-4 4-15,-3-6 1 0,3 4 0 0,0 2 0 16,0-3-11-16,0 4-3 0,0-1 0 15,0-2 0-15,0 2-11 0,0 0-2 16,-4-2-1-16,4 2 0 0,-4-3 2 0,4-5 0 16,-3 2 0-16,-1-5 0 0,4-1-12 15,-3 1 12-15,3-12-12 0,0 6 12 0,0-7-12 0,0 1 0 0,0-9 0 16,0 0-11 0,0 0-34-16,0 0-7 0,3 0-2 0,4-3 0 15,4-6-120-15,-4-2-24 0,4-1-5 0</inkml:trace>
  <inkml:trace contextRef="#ctx0" brushRef="#br0" timeOffset="150153.058">17205 15163 1579 0,'0'0'32'0,"-7"6"10"16,7-6-34-16,0 0-8 0,0 0 0 0,-4 6 0 15,4-6 98-15,-7 3 18 0,7-3 3 0,-7 5 1 16,4 7-43-16,-1-6-8 0,1 0-1 0,-1 0-1 16,1 3-28-16,-1 5-6 0,4-5-1 0,0 9 0 15,0-6-21-15,0 2-11 0,4 4 10 0,-1 0-10 16,1-1 0-16,-1 1 0 0,4 2 0 0,0-5 0 16,0-3 0-16,0 0 0 0,4-1 0 0,0-5 0 15,-4 0 10-15,3 0-10 0,1-6 10 0,-4 0-10 0,3 0 20 0,5-6-1 16,-5 0-1-16,4 0 0 15,-3-5-18-15,3-1 8 0,0 3-8 0,-3-3 0 0,-4-8 12 0,3 8-4 16,1-3 0-16,-8-5-8 0,4 5 12 0,-7-3-4 0,4 1 0 16,-4-1-8-16,-4 3 10 0,1-2-10 0,-1 2 8 15,-3 6-8-15,0-8 0 0,4 5-11 0,-4 3 1 16,0 0 0-16,3 3-6 0,-3-2 0 0,4 2-1 0,3 6 0 16,0 0-15-16,0 0-4 15,0 0 0-15,0 0 0 0,0 0-135 0,0 0-27 0,0 0-6 16</inkml:trace>
  <inkml:trace contextRef="#ctx0" brushRef="#br0" timeOffset="150477.035">17649 15163 1326 0,'0'0'28'0,"-3"9"5"0,3 0-33 16,-4 5 0-16,4-8 0 0,0 9 0 0,-3-3 78 15,3 5 9-15,0 1 1 0,-4-3 1 0,4 5-9 0,0 1-1 0,0-4-1 0,0 4 0 16,4 2-10-16,-4-11-1 0,0 6-1 0,3 2 0 15,-3-2-39-15,0-3-8 0,4 2-2 0,-4-2 0 16,3 0-17-16,1 2 0 0,-4-2 0 0,4-3 0 31,-1 6-64-31,-3-13-17 0,7 1-3 0</inkml:trace>
  <inkml:trace contextRef="#ctx0" brushRef="#br0" timeOffset="150671.117">17642 14813 1755 0,'-10'18'36'0,"-1"-7"9"16,1 7-36-16,3 3-9 0,0-10 0 0,0 7 0 16,3-3 8-16,0-6-8 0,1-1 12 0</inkml:trace>
  <inkml:trace contextRef="#ctx0" brushRef="#br0" timeOffset="151330.184">18683 15169 1241 0,'-10'-9'25'0,"6"6"8"0,0 3-33 0,1-3 0 0,-4-3 0 0,3 6 0 16,1-3 73-16,-4 3 8 0,0-3 2 0,3 3 0 16,-6 0-11-16,3 0-1 0,0 3-1 0,-1 0 0 15,-2 0-25-15,-1 3-5 0,4-3 0 0,-3 3-1 16,-1 0-8-16,4 5-2 0,0 7 0 0,-4-9 0 15,4 6-4-15,0 2-1 0,4 4 0 0,-4-6 0 16,7 5-1-16,-4 1-1 0,1-4 0 0,3 1 0 16,3-3-6-16,1 2 0 0,-1-5-1 0,1-3 0 15,-1 0-6-15,1 0-1 0,3-4 0 0,-4-2 0 16,4 0 5-16,0-3 1 0,1 6 0 0,-1-6 0 16,0-6-4-16,0 6-1 0,0-3 0 0,0-3 0 15,-4-2 0-15,1-1 0 0,3 0 0 0,-4 0 0 0,1-3-9 16,0-2-17-16,-1-1 4 0,-3 3 1 0,4-2-9 15,-4-1-2-15,3 3 0 0,-3 0 0 0,0-2 8 0,4 5 2 16,-4-3 0-16,0 3 0 16,0 3 1-16,0-2 1 0,0 2 0 0,0 6 0 15,0 0 11-15,0 0 0 0,0 0 0 0,0 0-8 0,0 0 8 0,0 0 0 0,0 0 0 0,0 0 8 16,0 0-8-16,0 0 0 0,0 9 8 16,0 2-8-16,3-2 0 0,1 3 9 15,-4-3-9-15,3 5 0 0,1-2 0 0,-1 3 0 0,1-3 0 16,-1 5 0-16,1-2 8 0,-1 0-8 0,1-1 0 0,-1 1 0 15,1 0 0-15,-1-1 0 0,5-2 0 0,-5 0 0 16,4 0-40-16,-3-1-11 16,3-2-2-16</inkml:trace>
  <inkml:trace contextRef="#ctx0" brushRef="#br0" timeOffset="151550.699">18863 15195 1314 0,'-3'12'37'0,"-1"6"8"16,0-1-36-16,1 4-9 0,3-6 0 0,0 8 0 16,-4-5 28-16,4 2 4 0,0-2 1 0,0 5 0 15,0-11 10-15,0 6 1 0,4-1 1 0,-1-2 0 16,-3 0-25-16,4 0-4 0,0-1-2 0,-1-5 0 15,1 6-34-15,-1-9-6 0,1 2-2 0</inkml:trace>
  <inkml:trace contextRef="#ctx0" brushRef="#br0" timeOffset="151747.497">18740 14807 1758 0,'-11'12'36'0,"4"-6"10"0,0 0-37 0,0-3-9 0,0 3 0 0,3-1 0 15,1 4 8-15,-1 0 0 0,1-3 0 0,3 0 0 16,0-6-50-16,0 6-10 0,0-6-3 0</inkml:trace>
  <inkml:trace contextRef="#ctx0" brushRef="#br0" timeOffset="153170.733">19957 15207 1333 0,'0'0'28'0,"0"0"6"15,-7 6-34-15,7-6 0 0,-4 6 0 0,-3 0 0 0,0 0 63 0,3 5 5 16,-3-5 2-16,0 3 0 16,0-3 7-16,0 0 2 0,-3 0 0 0,3 2 0 0,-4-2-35 0,0 0-8 0,4 0 0 0,-3-3-1 15,-1 3-23-15,4 3-4 16,-7-3 0-16,3-6-8 0,4 8 9 0,-3-2-9 0,-1 3 0 0,1-3 9 16,3 3-9-16,-8 8 0 0,8-11 0 0,-3 6 0 15,3 0 0-15,0 3 0 0,3-4 0 0,-3 7 0 16,4-12-8-16,3 6-1 15,-4-4 0-15,4-2 0 0,0 3 9 0,0 0 12 0,4-3-2 0,-4 6-1 16,3-7-9-16,4 1 0 16,-3 0 0-16,3-3 0 0,0 0 0 15,0 0 0-15,0-6 0 0,0 0 0 0,4 0 29 0,-1 0 4 0,1-3 1 0,-1-2 0 16,1-4-18 0,-1 0-3-16,5 0-1 0,-1-8 0 0,-4 2 5 0,1-3 1 0,3-8 0 0,-3 0 0 15,-1-1-18-15,-3-5 0 0,0-3 0 0,0 0 0 16,0 5 0-16,-3-8 0 0,3 3 0 0,-4 0 0 15,-3-6 0-15,0-1 0 0,0 4 0 0,-3 0 0 16,-1 0 0-16,1 0 0 0,-4 0 0 0,3 2 0 16,-3 1 20-16,0 9 1 0,0-1 0 0,0 1 0 15,0 6-21-15,0-1 0 0,0 3 0 0,0 4 0 16,3-1 0-16,1 6 0 0,-1 4 0 0,1 2 0 16,-1-6 0-16,4 12 0 0,0 0 0 0,0 0 0 15,0 0-16-15,0 0 1 0,0 0 1 0,0 15 0 16,4 2 2-16,-4-2 1 0,3 11 0 0,-3-5 0 15,4 8 11-15,-1 10 0 0,1-4 0 0,-1 9-8 0,1 6 8 16,-4 0 0-16,3 0 0 0,1 23 0 16,-4-5 0-16,0-6 0 0,0-6 0 0,-4 5 0 0,1-8 0 15,3-3 9-15,-4 3-1 0,1-6-8 0,-1-3 25 0,1-8-1 16,-1-4-1-16,1-3 0 0,-1-5-5 16,4-1-1-16,0-2 0 0,-3 0 0 15,3-10-17-15,0-2 0 0,0 0 8 0,0 0-8 0,0-6 0 0,0-3-12 0,3 6 1 0,4-6 1 31,0-3-124-31,4-3-25 0,0-9-5 0</inkml:trace>
  <inkml:trace contextRef="#ctx0" brushRef="#br0" timeOffset="153710.42">20197 15319 1579 0,'0'0'32'0,"-8"0"10"15,8 0-34-15,-7 6-8 0,0-6 0 0,0 0 0 16,7 0 88-16,-7 5 15 0,0 1 3 0,-3 0 1 15,3 0-42-15,-4 3-8 0,4 0-1 0,0 5-1 16,0-2-22-16,0-6-4 0,0 3-1 0,3 3 0 16,-3 2-28-16,4-5 0 0,3 3 0 0,0 0 0 15,0 2 0-15,0 1 0 0,0 6 0 0,3-7 0 0,-3 1 0 0,4-3 0 0,3 3 0 16,-4-10 0-16,1 4 17 0,3-3-2 0,0-3-1 16,0 0 0-16,0 0-14 0,0-3-16 0,4 0 3 15,-4-3 1-15,3 0 44 0,1-6 10 0,-1 0 2 16,5-2 0-16,-5-4-20 0,-3 3-3 15,4 0-1-15,-4 1 0 0,0-1-20 0,0 0 0 16,0 0 0-16,-4 4 0 0,1-7 0 0,-4 0 0 16,0 3 0-16,0-2 0 0,-4-1 0 15,1 6 0-15,-1-3 0 0,1-5 0 0,-4 5-47 16,3 0-13-16,1 3-4 0,-4-2 0 0,0 5 52 0,0 0 12 0,0 3 0 0,-4 0 0 16,0 3 0-16,1 0 0 0,-1 0 0 0,1 3 0 15,-1 0 0-15,1 3 0 0,-1 0 0 0,4 5 0 16,0-2 0-16,0 3 0 0,3 0 0 0,1 5 0 15,-1-2 0-15,1 0 0 0,3 2 0 0,0-2 0 16,0-3-12-16,3 6 1 0,4-7 0 0,-3-2 0 16,3-3-117-16,0 0-24 0,3 0-5 0</inkml:trace>
  <inkml:trace contextRef="#ctx0" brushRef="#br0" timeOffset="154170.066">20510 15357 1220 0,'0'0'34'0,"0"6"9"0,0-6-35 0,0 9-8 0,0 5 0 0,-3 1 0 15,3-3 76-15,0 5 12 0,0-5 4 0,0 0 0 16,0 0-16-16,0-1-4 0,0-2 0 0,3-3 0 16,-3-6-25-16,0 0-6 0,0 0-1 0,0 0 0 15,0 0-6-15,0 0-2 0,0 0 0 0,0 0 0 16,0 0 10-16,0 0 2 0,0-6 0 0,4-5 0 16,0-7-24-16,-4 3-5 0,3-2-1 0,1-1 0 15,-4 6-14-15,3-3 0 0,1 1 0 0,-4 2 0 16,3 0 0-16,1 0 0 0,-1 1 0 0,1 2 0 15,-1 0 0-15,1 6 0 0,-4 3 0 0,7-3 0 0,-7 3 0 16,3-3 0-16,4 6 0 0,1 0 0 0,-1 0 0 16,3 6 0-16,-3 0 0 0,4 2 9 0,-1 4-9 0,1-3 0 15,-4 11 9-15,4-8-9 0,-4 3 8 16,0 2-8-16,3-5 10 0,-3 3-10 16,0 5 8-16,0-2-8 0,-3-4 0 0,3 4 9 15,-3 3-28-15,-1-4-5 0,-3-5-2 0,4 5 0 0,-4-14 26 0,0 3 0 16,3 0 0-16,-3 3-654 15,0-12-126-15</inkml:trace>
  <inkml:trace contextRef="#ctx0" brushRef="#br0" timeOffset="154942.911">17462 13179 398 0,'-14'8'8'0,"11"-2"3"0,-1-3-11 0,-3 3 0 0,4 0 0 0,-4 6 0 16,3-9 39-16,-3 5 5 0,4-2 2 0,-1 0 0 16,-3 3-22-16,3 3-5 0,4-6-1 0,-3 0 0 15,3-1-2-15,0-5-1 0,-4 3 0 0,4-3 0 16,0 6 14-16,0 3 3 0,0-9 1 0,-3 9 0 15,3-9 19-15,0 0 3 0,0 0 1 0,3 6 0 16,-3-6 1-16,0 0 1 0,0 0 0 0,0 0 0 16,0 0 12-16,0 0 2 0,0 0 1 0,0 0 0 15,0 0 10-15,0 0 1 0,4-3 1 0,-1-6 0 16,5 0-38-16,-1-3-8 0,0 1-2 0,3-4 0 16,1-3-20-16,-1 4-4 0,4-7-1 0,1 3 0 15,-1-5-12-15,0 8 9 0,0-8-9 0,4-1 8 16,-4 9-8-16,0-8 0 0,0 5 0 0,-3 4 0 15,3-4 0-15,0 0 0 0,-4 7-14 0,4-4 5 16,-3 9-140-16,3 0-28 0,-3 0-6 0</inkml:trace>
  <inkml:trace contextRef="#ctx0" brushRef="#br0" timeOffset="156236.862">20966 15351 1555 0,'0'0'34'0,"0"0"7"0,-4 6 2 0,1 0 1 0,3-6-36 0,-4 9-8 16,4-1 0-16,0-8 0 0,-4 6 88 0,4 0 16 0,0-6 4 0,0 0 0 15,0 0-44-15,0 0-8 0,0 0-1 0,0 0-1 0,0 9-38 16,0 0-7-16,0-3-1 0,4 5-8 16,-4-11 0-16,0 6 0 0,0 3 0 0,4-3 0 15,-4 0 0-15,0 3 0 0,3 0 0 0,-3-4 0 0,0 4 0 16,-3-3 0-16,3-6 0 0,0 0 0 0,0 6 8 0,0-6-8 16,0 6 0-16,0-6 0 0,0 0 8 0,0 0-8 15,0 0 0-15,0 0 0 0,0 0 0 0,0 0 0 16,0 0 0-16,0-6 0 0,0 0 0 0,0-6 0 15,3-2 10-15,-3 2-10 0,4-6 0 0,-1-2 0 16,1 2 8-16,-1 0-8 0,1-2 0 16,-1 2 0-16,4 1 0 0,-3 5 0 0,-1 0 18 15,1 0 2-15,3 1 0 0,-4 2 0 16,1 3-32-16,3 0-7 0,-3-3-1 0,3 3 0 0,-7 6 47 0,7 0 9 16,0-6 1-16,0 6 1 15,0 6-28-15,3 0-10 0,-3 9 0 0,1-3 9 16,-5 5 11-16,4-2 3 0,0 3 0 0,-3 2 0 0,-1-2-23 15,1 5 0-15,-1 1 0 0,1-1 0 0,-1-2 0 0,-3 2 0 16,0-5 0-16,4-3 0 0,-4-3 0 16,0-1-15-16,3-2 3 0,-3 3 0 0,0 6 12 0,0-13 16 0,0 4-3 0,4-3-1 31,-4-6-112-31,0 0-22 0,0 0-5 0,0 0-513 0,0 0-102 0</inkml:trace>
  <inkml:trace contextRef="#ctx0" brushRef="#br0" timeOffset="156713.163">21340 15342 1947 0,'-8'9'43'0,"8"-9"9"0,0 6 1 0,0 3 2 0,0-3-44 0,0 8-11 15,0-8 0-15,4-3 0 0,0 3 0 0,3 0 0 16,0-3 9-16,0-3-9 0,3 3 56 0,-3 3 6 15,4 2 2-15,0-5 0 0,-4-3-52 0,3 0-12 16,1 3 0-16,-1 0 0 0,-3 3 0 0,4-6 0 16,-4 0 0-16,0-6 0 0,0 6-11 0,0-3-5 15,0-3 0-15,0 4-1 0,-3-4 7 0,-1 0 2 16,-3 6 0-16,0 0 0 0,0-6 8 0,0 0 11 16,0-3-3-16,0 9 0 0,-3-6 6 0,-1 0 1 0,1-8 0 0,-4 8 0 15,0 0-15-15,0-3 0 0,0 3 8 0,-1 0-8 16,1 3 0-16,0-2 0 0,-3 5 0 0,-1-6 0 15,4 6 0-15,0 0 0 0,-3 0 0 0,-1 6 0 16,4-1 0-16,0-2 0 0,0 6 0 0,0 0 0 16,0 3 0-16,3 5 0 0,-3-5 0 15,0-3 0-15,3 6 0 0,1 5 0 16,-1-2 0-16,1-6 0 16,-1 5-18-16,4-2-6 0,0 6-2 0,-3-7 0 0,3 1 18 0,0 3 8 0,3-7-8 0,-3-2 8 15,7 3 0-15,-3-3 0 0,-1 0 0 0,5 2 11 16,-1-5-3-16,3 0 0 0,-3 0 0 0,4 0 0 15,-1 3-8-15,1-6 0 0,0 0 0 0,-4-3 8 16,7 0-38-16,-4 0-8 0,4-3-2 0,-3-6 0 16,0 6-176-16,6-6-36 0</inkml:trace>
  <inkml:trace contextRef="#ctx0" brushRef="#br0" timeOffset="157065.19">21519 15145 1456 0,'0'0'41'0,"0"0"9"0,0 0-40 0,0 0-10 0,0 0 0 0,-3 6 0 16,3-6 34-16,-4 6 5 0,4-6 1 0,0 0 0 16,0 0 13-16,0 0 3 0,0 0 1 0,0 0 0 15,0 0-1-15,7-3 0 0,0-3 0 0,1 0 0 16,2-2-44-16,1-4-12 0,-1 0 0 0,1 0 0 16,3-5 36-16,0 2 3 0,0 3 0 0,0-3 0 15,0 4-31-15,1-1-8 0,-1 0 0 0,-4-3 0 16,-3 4 0-16,4 2-8 0,-1-3 8 0,-2 3-12 15,2 3-16 1,1-2-4-16,-1-1-1 0,4 0-563 0,-3 3-112 0</inkml:trace>
  <inkml:trace contextRef="#ctx0" brushRef="#br0" timeOffset="157390.784">21886 15622 1956 0,'0'0'56'0,"0"0"11"0,-7 5-54 0,7-5-13 0,-3 6 0 0,3-6 0 15,0 0 12-15,0 6 0 0,0-6 0 0,0 0 0 16,0 0-3-16,0 0-1 0,0 0 0 0,0 0 0 31,0 0-57-31,0 0-12 0,0 0-3 0,0-6-742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09T21:09:11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301 989 5880 0 0,'18'-9'160'0'0,"-14"6"48"0"0,9-1-208 0 0,-4 4 0 0 0,0-8 0 0 0,-1 4-1640 0 0,-3 0-376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0073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2" y="4481453"/>
            <a:ext cx="5622291" cy="36667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0073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2222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171061"/>
            <a:ext cx="10515600" cy="40059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quatre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         le verbe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Jacques donne un ananas à Justin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2524836" y="2729552"/>
            <a:ext cx="395786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                                    le complément d’objet indirect (COI)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Jacques donne un ananas à Justin.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763069" y="2729552"/>
            <a:ext cx="436728" cy="627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97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 le complément d’objet direct (COD)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Jacques donne un ananas à Justin.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698543" y="3680571"/>
            <a:ext cx="436729" cy="641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8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1E78A-F8C1-442A-9FC4-87F9A5116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A92CD-08F6-4B73-9B6A-E35E2A05D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</a:t>
            </a:r>
          </a:p>
          <a:p>
            <a:pPr marL="0" indent="0">
              <a:buNone/>
            </a:pPr>
            <a:r>
              <a:rPr lang="en-US" dirty="0"/>
              <a:t>la</a:t>
            </a:r>
          </a:p>
          <a:p>
            <a:pPr marL="0" indent="0">
              <a:buNone/>
            </a:pPr>
            <a:r>
              <a:rPr lang="en-US" dirty="0"/>
              <a:t>les</a:t>
            </a:r>
          </a:p>
        </p:txBody>
      </p:sp>
    </p:spTree>
    <p:extLst>
      <p:ext uri="{BB962C8B-B14F-4D97-AF65-F5344CB8AC3E}">
        <p14:creationId xmlns:p14="http://schemas.microsoft.com/office/powerpoint/2010/main" val="99502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mère</a:t>
            </a:r>
            <a:r>
              <a:rPr lang="en-US" dirty="0"/>
              <a:t> </a:t>
            </a:r>
            <a:r>
              <a:rPr lang="en-US" dirty="0" err="1"/>
              <a:t>chante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berceuse à son </a:t>
            </a:r>
            <a:r>
              <a:rPr lang="en-US" dirty="0" err="1"/>
              <a:t>bébé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mère</a:t>
            </a:r>
            <a:r>
              <a:rPr lang="en-US" dirty="0"/>
              <a:t> la </a:t>
            </a:r>
            <a:r>
              <a:rPr lang="en-US" dirty="0" err="1"/>
              <a:t>chante</a:t>
            </a:r>
            <a:r>
              <a:rPr lang="en-US" dirty="0"/>
              <a:t> à son </a:t>
            </a:r>
            <a:r>
              <a:rPr lang="en-US" dirty="0" err="1"/>
              <a:t>bébé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donne</a:t>
            </a:r>
            <a:r>
              <a:rPr lang="en-US" dirty="0"/>
              <a:t> un </a:t>
            </a:r>
            <a:r>
              <a:rPr lang="en-US" dirty="0" err="1"/>
              <a:t>ananas</a:t>
            </a:r>
            <a:r>
              <a:rPr lang="en-US" dirty="0"/>
              <a:t> à mon frère.</a:t>
            </a:r>
          </a:p>
          <a:p>
            <a:pPr marL="0" indent="0">
              <a:buNone/>
            </a:pPr>
            <a:r>
              <a:rPr lang="en-US" dirty="0"/>
              <a:t>Je le </a:t>
            </a:r>
            <a:r>
              <a:rPr lang="en-US" dirty="0" err="1"/>
              <a:t>donne</a:t>
            </a:r>
            <a:r>
              <a:rPr lang="en-US" dirty="0"/>
              <a:t> à mon frère.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jours</a:t>
            </a:r>
            <a:r>
              <a:rPr lang="en-US" dirty="0"/>
              <a:t>, Cyrano </a:t>
            </a:r>
            <a:r>
              <a:rPr lang="en-US" dirty="0" err="1"/>
              <a:t>envoie</a:t>
            </a:r>
            <a:r>
              <a:rPr lang="en-US" dirty="0"/>
              <a:t> </a:t>
            </a:r>
            <a:r>
              <a:rPr lang="en-US" dirty="0" err="1"/>
              <a:t>deux</a:t>
            </a:r>
            <a:r>
              <a:rPr lang="en-US" dirty="0"/>
              <a:t> </a:t>
            </a:r>
            <a:r>
              <a:rPr lang="en-US" dirty="0" err="1"/>
              <a:t>lettres</a:t>
            </a:r>
            <a:r>
              <a:rPr lang="en-US" dirty="0"/>
              <a:t> à Roxanne.</a:t>
            </a:r>
          </a:p>
          <a:p>
            <a:pPr marL="0" indent="0">
              <a:buNone/>
            </a:pPr>
            <a:r>
              <a:rPr lang="en-US" dirty="0"/>
              <a:t>Cyrano les </a:t>
            </a:r>
            <a:r>
              <a:rPr lang="en-US" dirty="0" err="1"/>
              <a:t>envoie</a:t>
            </a:r>
            <a:r>
              <a:rPr lang="en-US" dirty="0"/>
              <a:t> à Roxanne.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1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avons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du bois à Justin.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l’avons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à Justin.</a:t>
            </a:r>
          </a:p>
        </p:txBody>
      </p:sp>
    </p:spTree>
    <p:extLst>
      <p:ext uri="{BB962C8B-B14F-4D97-AF65-F5344CB8AC3E}">
        <p14:creationId xmlns:p14="http://schemas.microsoft.com/office/powerpoint/2010/main" val="120019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9763" y="2310714"/>
            <a:ext cx="4819134" cy="329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33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a sentence which has a past participle: if the direct object comes before the conjugated verb, the past participle must agree in number and gender with the direct object.</a:t>
            </a:r>
          </a:p>
        </p:txBody>
      </p:sp>
    </p:spTree>
    <p:extLst>
      <p:ext uri="{BB962C8B-B14F-4D97-AF65-F5344CB8AC3E}">
        <p14:creationId xmlns:p14="http://schemas.microsoft.com/office/powerpoint/2010/main" val="1670420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avons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 du bois à Justin.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l’avons</a:t>
            </a:r>
            <a:r>
              <a:rPr lang="en-US" dirty="0"/>
              <a:t> </a:t>
            </a:r>
            <a:r>
              <a:rPr lang="en-US" dirty="0" err="1"/>
              <a:t>donné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Nous avons donné une calculatrice à Justin.</a:t>
            </a:r>
          </a:p>
          <a:p>
            <a:pPr marL="0" indent="0">
              <a:buNone/>
            </a:pPr>
            <a:r>
              <a:rPr lang="fr-FR" dirty="0"/>
              <a:t>Nous l’avons donné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fr-FR" dirty="0"/>
              <a:t> à Justin.</a:t>
            </a:r>
          </a:p>
          <a:p>
            <a:pPr marL="0" indent="0">
              <a:buNone/>
            </a:pPr>
            <a:r>
              <a:rPr lang="fr-FR" dirty="0"/>
              <a:t>Nous avons donné deux stylos à Justin.</a:t>
            </a:r>
          </a:p>
          <a:p>
            <a:pPr marL="0" indent="0">
              <a:buNone/>
            </a:pPr>
            <a:r>
              <a:rPr lang="fr-FR" dirty="0"/>
              <a:t>Nous les avons donné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fr-FR" dirty="0"/>
              <a:t> à Justin.</a:t>
            </a:r>
          </a:p>
          <a:p>
            <a:pPr marL="0" indent="0">
              <a:buNone/>
            </a:pPr>
            <a:r>
              <a:rPr lang="fr-FR" dirty="0"/>
              <a:t>Nous avons donné deux calculatrices à Justin.</a:t>
            </a:r>
          </a:p>
          <a:p>
            <a:pPr marL="0" indent="0">
              <a:buNone/>
            </a:pPr>
            <a:r>
              <a:rPr lang="fr-FR" dirty="0"/>
              <a:t>Nous les avons donné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es</a:t>
            </a:r>
            <a:r>
              <a:rPr lang="fr-FR" dirty="0"/>
              <a:t> à Justin.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7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7237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7037"/>
            <a:ext cx="10515600" cy="395992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aimez-vous</a:t>
            </a:r>
            <a:r>
              <a:rPr lang="en-US" dirty="0"/>
              <a:t> </a:t>
            </a:r>
            <a:r>
              <a:rPr lang="en-US" dirty="0" err="1"/>
              <a:t>aller</a:t>
            </a:r>
            <a:r>
              <a:rPr lang="en-US" dirty="0"/>
              <a:t> pour bronzer?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FAF8500-004A-4C8B-AAFB-C324EE17A38D}"/>
                  </a:ext>
                </a:extLst>
              </p14:cNvPr>
              <p14:cNvContentPartPr/>
              <p14:nvPr/>
            </p14:nvContentPartPr>
            <p14:xfrm>
              <a:off x="2946240" y="2670840"/>
              <a:ext cx="5657040" cy="804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FAF8500-004A-4C8B-AAFB-C324EE17A38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36880" y="2661480"/>
                <a:ext cx="5675760" cy="82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5005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Nous avons donné une calculatrice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l’avons donnée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avons donné deux stylos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les avons donnés </a:t>
            </a:r>
            <a:r>
              <a:rPr lang="fr-FR" dirty="0">
                <a:solidFill>
                  <a:srgbClr val="FF0000"/>
                </a:solidFill>
              </a:rPr>
              <a:t>à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avons donné deux calculatrices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Nous les avons données </a:t>
            </a:r>
            <a:r>
              <a:rPr lang="fr-FR" dirty="0">
                <a:solidFill>
                  <a:srgbClr val="FF0000"/>
                </a:solidFill>
              </a:rPr>
              <a:t>à Justin</a:t>
            </a:r>
            <a:r>
              <a:rPr lang="fr-FR" dirty="0"/>
              <a:t>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03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Nous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les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lui</a:t>
            </a:r>
            <a:r>
              <a:rPr lang="fr-FR" dirty="0"/>
              <a:t> avons donnés.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09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</a:t>
            </a:r>
          </a:p>
          <a:p>
            <a:pPr marL="0" indent="0">
              <a:buNone/>
            </a:pPr>
            <a:r>
              <a:rPr lang="en-US" dirty="0"/>
              <a:t>		la</a:t>
            </a:r>
          </a:p>
          <a:p>
            <a:pPr marL="0" indent="0">
              <a:buNone/>
            </a:pPr>
            <a:r>
              <a:rPr lang="en-US" dirty="0" err="1"/>
              <a:t>te</a:t>
            </a:r>
            <a:r>
              <a:rPr lang="en-US" dirty="0"/>
              <a:t>				</a:t>
            </a:r>
            <a:r>
              <a:rPr lang="en-US" dirty="0" err="1"/>
              <a:t>lui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le				y		</a:t>
            </a:r>
            <a:r>
              <a:rPr lang="en-US" dirty="0" err="1"/>
              <a:t>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nous				</a:t>
            </a:r>
            <a:r>
              <a:rPr lang="en-US" dirty="0" err="1"/>
              <a:t>leur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les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64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stylo</a:t>
            </a:r>
            <a:r>
              <a:rPr lang="en-US" dirty="0"/>
              <a:t>, je </a:t>
            </a:r>
            <a:r>
              <a:rPr lang="en-US" dirty="0" err="1"/>
              <a:t>te</a:t>
            </a:r>
            <a:r>
              <a:rPr lang="en-US" dirty="0"/>
              <a:t> le </a:t>
            </a:r>
            <a:r>
              <a:rPr lang="en-US" dirty="0" err="1"/>
              <a:t>donne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Merci, et </a:t>
            </a:r>
            <a:r>
              <a:rPr lang="en-US" dirty="0" err="1"/>
              <a:t>maintenant</a:t>
            </a:r>
            <a:r>
              <a:rPr lang="en-US" dirty="0"/>
              <a:t>, je </a:t>
            </a:r>
            <a:r>
              <a:rPr lang="en-US" dirty="0" err="1"/>
              <a:t>te</a:t>
            </a:r>
            <a:r>
              <a:rPr lang="en-US" dirty="0"/>
              <a:t> le </a:t>
            </a:r>
            <a:r>
              <a:rPr lang="en-US" dirty="0" err="1"/>
              <a:t>retourne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3520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donne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stylo</a:t>
            </a:r>
            <a:r>
              <a:rPr lang="en-US" dirty="0"/>
              <a:t>, je </a:t>
            </a:r>
            <a:r>
              <a:rPr lang="en-US" dirty="0" err="1"/>
              <a:t>te</a:t>
            </a:r>
            <a:r>
              <a:rPr lang="en-US" dirty="0"/>
              <a:t> le </a:t>
            </a:r>
            <a:r>
              <a:rPr lang="en-US" dirty="0" err="1"/>
              <a:t>donne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Merci, et </a:t>
            </a:r>
            <a:r>
              <a:rPr lang="en-US" dirty="0" err="1"/>
              <a:t>maintenant</a:t>
            </a:r>
            <a:r>
              <a:rPr lang="en-US" dirty="0"/>
              <a:t>, je </a:t>
            </a:r>
            <a:r>
              <a:rPr lang="en-US" dirty="0" err="1"/>
              <a:t>te</a:t>
            </a:r>
            <a:r>
              <a:rPr lang="en-US" dirty="0"/>
              <a:t> le </a:t>
            </a:r>
            <a:r>
              <a:rPr lang="en-US" dirty="0" err="1"/>
              <a:t>retourne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</a:t>
            </a:r>
          </a:p>
          <a:p>
            <a:pPr marL="0" indent="0">
              <a:buNone/>
            </a:pPr>
            <a:r>
              <a:rPr lang="en-US" dirty="0"/>
              <a:t>la</a:t>
            </a:r>
          </a:p>
          <a:p>
            <a:pPr marL="0" indent="0">
              <a:buNone/>
            </a:pPr>
            <a:r>
              <a:rPr lang="en-US" dirty="0"/>
              <a:t>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EA5ED0-E86E-46F4-A15A-EB1102881F11}"/>
                  </a:ext>
                </a:extLst>
              </p14:cNvPr>
              <p14:cNvContentPartPr/>
              <p14:nvPr/>
            </p14:nvContentPartPr>
            <p14:xfrm>
              <a:off x="1313280" y="1103760"/>
              <a:ext cx="8593200" cy="4537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EA5ED0-E86E-46F4-A15A-EB1102881F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03920" y="1094400"/>
                <a:ext cx="8611920" cy="455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7600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40972-BE29-4CD2-B365-B58F17F5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19959-9517-46C1-A1F6-39904322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101576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29932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Louise gave the pineapple to Justin. Sunday she gave it to him.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7C58379A-86C2-4F4E-B840-7C3E6C36985A}"/>
                  </a:ext>
                </a:extLst>
              </p14:cNvPr>
              <p14:cNvContentPartPr/>
              <p14:nvPr/>
            </p14:nvContentPartPr>
            <p14:xfrm>
              <a:off x="5481329" y="4976789"/>
              <a:ext cx="24120" cy="1188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7C58379A-86C2-4F4E-B840-7C3E6C36985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363969" y="4623989"/>
                <a:ext cx="198000" cy="49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2129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cinq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les pronoms COD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able to use direct </a:t>
            </a:r>
            <a:r>
              <a:rPr lang="fr-FR" dirty="0" err="1"/>
              <a:t>object</a:t>
            </a:r>
            <a:r>
              <a:rPr lang="fr-FR" dirty="0"/>
              <a:t> </a:t>
            </a:r>
            <a:r>
              <a:rPr lang="fr-FR" dirty="0" err="1"/>
              <a:t>pronouns</a:t>
            </a:r>
            <a:r>
              <a:rPr lang="fr-FR" dirty="0"/>
              <a:t> 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7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0083"/>
          </a:xfrm>
        </p:spPr>
        <p:txBody>
          <a:bodyPr>
            <a:normAutofit/>
          </a:bodyPr>
          <a:lstStyle/>
          <a:p>
            <a:pPr algn="ctr"/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 err="1"/>
              <a:t>Pourquoi</a:t>
            </a:r>
            <a:r>
              <a:rPr lang="en-US" sz="3200" b="1" dirty="0"/>
              <a:t>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75D83-0886-483F-B526-E4C4C17B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Edgar Degas (1834 – 1917) is well known for his paintings </a:t>
            </a:r>
            <a:br>
              <a:rPr lang="en-US" sz="2800" b="1" dirty="0"/>
            </a:br>
            <a:r>
              <a:rPr lang="en-US" sz="2800" b="1" dirty="0"/>
              <a:t>of ballet dancers.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F1255-F285-48BB-83C8-6A878A7A4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3970C3-E19B-45BA-81AF-BA180D7B0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05" y="2344746"/>
            <a:ext cx="5053838" cy="37035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B7F211-541F-45C4-9A0B-022147A45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7057" y="2344320"/>
            <a:ext cx="3714219" cy="371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66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26E15-C583-477F-8E8A-151827D3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Mardi Gras parades in Mobile, Alabama and in New Orleans are a </a:t>
            </a:r>
            <a:r>
              <a:rPr lang="en-US" sz="2800" b="1" dirty="0" err="1"/>
              <a:t>leagacy</a:t>
            </a:r>
            <a:r>
              <a:rPr lang="en-US" sz="2800" b="1" dirty="0"/>
              <a:t> of the French heritage of those cities.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1769364-5BAA-43B5-998F-A11AB73049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9269" y="2558321"/>
            <a:ext cx="4907494" cy="27481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6D2200-8400-45DB-8148-BEA04CCF2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708" y="2600472"/>
            <a:ext cx="4126533" cy="274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7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F2380-BC07-490B-A03E-7402AA28B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B1583-0761-43DF-9AA4-1B3B1022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Jacques </a:t>
            </a:r>
            <a:r>
              <a:rPr lang="en-US" dirty="0" err="1"/>
              <a:t>donne</a:t>
            </a:r>
            <a:r>
              <a:rPr lang="en-US" dirty="0"/>
              <a:t> un </a:t>
            </a:r>
            <a:r>
              <a:rPr lang="en-US" dirty="0" err="1"/>
              <a:t>ananas</a:t>
            </a:r>
            <a:r>
              <a:rPr lang="en-US" dirty="0"/>
              <a:t> à Justin.</a:t>
            </a:r>
          </a:p>
        </p:txBody>
      </p:sp>
    </p:spTree>
    <p:extLst>
      <p:ext uri="{BB962C8B-B14F-4D97-AF65-F5344CB8AC3E}">
        <p14:creationId xmlns:p14="http://schemas.microsoft.com/office/powerpoint/2010/main" val="4224668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le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sujet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Jacques donne un ananas à Justin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1269242" y="2552131"/>
            <a:ext cx="382137" cy="532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46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55528</TotalTime>
  <Words>467</Words>
  <Application>Microsoft Office PowerPoint</Application>
  <PresentationFormat>Widescreen</PresentationFormat>
  <Paragraphs>144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 Bonjour!</vt:lpstr>
      <vt:lpstr>  Travail de cloche</vt:lpstr>
      <vt:lpstr> Bonjour!</vt:lpstr>
      <vt:lpstr>  Pourquoi tombons-nous?</vt:lpstr>
      <vt:lpstr>PowerPoint Presentation</vt:lpstr>
      <vt:lpstr>Edgar Degas (1834 – 1917) is well known for his paintings  of ballet dancers.</vt:lpstr>
      <vt:lpstr>The Mardi Gras parades in Mobile, Alabama and in New Orleans are a leagacy of the French heritage of those cities.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613</cp:revision>
  <cp:lastPrinted>2024-03-04T20:45:58Z</cp:lastPrinted>
  <dcterms:created xsi:type="dcterms:W3CDTF">2016-10-03T16:25:09Z</dcterms:created>
  <dcterms:modified xsi:type="dcterms:W3CDTF">2025-03-10T15:47:25Z</dcterms:modified>
</cp:coreProperties>
</file>