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1" r:id="rId2"/>
    <p:sldId id="400" r:id="rId3"/>
    <p:sldId id="432" r:id="rId4"/>
    <p:sldId id="430" r:id="rId5"/>
    <p:sldId id="483" r:id="rId6"/>
    <p:sldId id="384" r:id="rId7"/>
    <p:sldId id="389" r:id="rId8"/>
    <p:sldId id="436" r:id="rId9"/>
    <p:sldId id="437" r:id="rId10"/>
    <p:sldId id="439" r:id="rId11"/>
    <p:sldId id="438" r:id="rId12"/>
    <p:sldId id="392" r:id="rId13"/>
    <p:sldId id="393" r:id="rId14"/>
    <p:sldId id="394" r:id="rId15"/>
    <p:sldId id="409" r:id="rId16"/>
    <p:sldId id="414" r:id="rId17"/>
    <p:sldId id="391" r:id="rId18"/>
    <p:sldId id="370" r:id="rId19"/>
    <p:sldId id="404" r:id="rId20"/>
    <p:sldId id="387" r:id="rId21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00"/>
            <p14:sldId id="432"/>
            <p14:sldId id="430"/>
            <p14:sldId id="483"/>
            <p14:sldId id="384"/>
            <p14:sldId id="389"/>
            <p14:sldId id="436"/>
            <p14:sldId id="437"/>
            <p14:sldId id="439"/>
            <p14:sldId id="438"/>
            <p14:sldId id="392"/>
            <p14:sldId id="393"/>
            <p14:sldId id="394"/>
            <p14:sldId id="409"/>
            <p14:sldId id="414"/>
            <p14:sldId id="391"/>
            <p14:sldId id="370"/>
            <p14:sldId id="404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4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4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04T19:28:02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2261 6611 339 0,'-3'29'9'0,"3"-17"3"0,0 3-12 0,0-15 0 0,0 0 0 0,0 0 0 15,0 0 28-15,-7 12 4 0,7 5 0 0,-4-11 0 16,4 0 4-16,0-6 0 0,0-6 1 0,0 6 0 16,0 0-6-16,0 0-2 0,0 0 0 0,0 0 0 15,0 0 10-15,0 0 1 0,0 0 1 0,0 0 0 0,0 0 27 0,0 0 6 16,0 0 1-16,0 0 0 0,0 0-4 15,0 0-1-15,0 6 0 0,0 3 0 0,-3-6-30 0,-1 11-5 16,1-2-2-16,3 0 0 0,0-12-25 0,0 0-8 16,-4 3 0-16,1 0 0 15,-1 6-101-15,0 8-27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6:4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45 5920 0 0,'0'0'126'0'0,"-3"-4"-31"0"0,-5-5-36 0 0,-15-14 3113 0 0,4 22-2006 0 0,17 0-1099 0 0,1 1 2 0 0,-1-1 0 0 0,1 0 0 0 0,-1 1 0 0 0,1-1 0 0 0,-1 1 0 0 0,1-1 0 0 0,-1 1 0 0 0,1 0-1 0 0,-1-1 1 0 0,1 1 0 0 0,-1 0 0 0 0,1 0 0 0 0,-1 0 0 0 0,1 0 0 0 0,-1 1 0 0 0,0-1 0 0 0,1 0 0 0 0,-1 1 0 0 0,1-1 0 0 0,-1 1 0 0 0,1-1 0 0 0,0 1 0 0 0,-1 0 0 0 0,1-1 0 0 0,0 1 0 0 0,-1 0 0 0 0,1 0 0 0 0,-1 1-69 0 0,-90 88 1784 0 0,0 11-1264 0 0,90-98-502 0 0,-7 9 14 0 0,1 1-1 0 0,0 1 1 0 0,0-1-1 0 0,2 1 1 0 0,-1 0 0 0 0,-1 10-32 0 0,7-17 14 0 0,1-6 60 0 0,0-1 14 0 0,0 0 0 0 0,0 0 9 0 0,0 2-74 0 0,0-1 1 0 0,0 1-1 0 0,0-1 1 0 0,0 1-1 0 0,0-1 1 0 0,0 1-1 0 0,0-1 1 0 0,1 1 0 0 0,-1-1-1 0 0,0 1 1 0 0,1-1-1 0 0,0 1 1 0 0,-1-1-1 0 0,1 0 1 0 0,0 1-1 0 0,0-1 1 0 0,-1 0-1 0 0,1 1 1 0 0,0-1-1 0 0,0 0 1 0 0,1 0-1 0 0,-1 0 1 0 0,0 0-1 0 0,1 1-23 0 0,53-3 84 0 0,-28-3-171 0 0,69-2-475 0 0,-15-2 562 0 0,-76 6 59 0 0,0 0 1 0 0,-1 0 0 0 0,1 0 0 0 0,-1-1 0 0 0,1 0 0 0 0,-1 1-1 0 0,0-2 1 0 0,0 1 0 0 0,0 0 0 0 0,0-1 0 0 0,-1 1 0 0 0,0-1-1 0 0,0 0 1 0 0,0-1 0 0 0,0 1 0 0 0,0 0 0 0 0,-1-1 0 0 0,0 1 0 0 0,0-1-1 0 0,0 0 1 0 0,0-1-60 0 0,5-8-11 0 0,-5 9-41 0 0,0-1 0 0 0,0 0 0 0 0,-1 0 1 0 0,0 1-1 0 0,0-1 0 0 0,-1 0 0 0 0,0 0 0 0 0,0 0 1 0 0,0 0-1 0 0,-1 0 0 0 0,1 0 0 0 0,-1 0 0 0 0,-1 0 1 0 0,1 1-1 0 0,-1-1 0 0 0,0 1 0 0 0,0-1 0 0 0,-1 1 1 0 0,0-1-1 0 0,0 1 0 0 0,-1-1 52 0 0,-9-24 148 0 0,-11-22 243 0 0,21 40-263 0 0,3 7-700 0 0,6 14 67 0 0,-5-6 495 0 0,43 66-282 0 0,-7 22 239 0 0,-29-63 30 0 0,-1 1 1 0 0,-1-1-1 0 0,-1 1 1 0 0,-2 0 0 0 0,-1 1-1 0 0,-1-1 1 0 0,-2 0-1 0 0,0 1 1 0 0,-2-1 0 0 0,-4 11 22 0 0,-22 98-64 0 0,16 18 64 0 0,16-49 0 0 0,22 54 53 0 0,-25-139-12 0 0,0-20 113 0 0,0-2 30 0 0,0 0 0 0 0,0 0 44 0 0,0 0 184 0 0,0 0 78 0 0,0 0 19 0 0,0 0-66 0 0,-11-7-156 0 0,4-15 364 0 0,5 13-406 0 0,-15-47 504 0 0,16 54-612 0 0,25-175-1985 0 0,-19 140 1848 0 0,3 0 0 0 0,1 0 0 0 0,13-33 0 0 0,40-16-16 0 0,-10 39-240 0 0,3 6-2478 0 0,-31 29 1269 0 0</inkml:trace>
  <inkml:trace contextRef="#ctx0" brushRef="#br0" timeOffset="633.403">843 77 6416 0 0,'0'0'184'0'0,"0"0"104"0"0,0 0 309 0 0,0 0 130 0 0,0 0 29 0 0,0 0-22 0 0,0 0-106 0 0,0 0-48 0 0,0 0-10 0 0,0 0-42 0 0,0 0-167 0 0,0 0-69 0 0,-6 10 353 0 0,1 1-584 0 0,1 0-1 0 0,0 1 0 0 0,1 0 0 0 0,0 0 1 0 0,1 0-1 0 0,1 0 0 0 0,-1 0 0 0 0,2 0 1 0 0,0 1-1 0 0,0-1 0 0 0,1 0 0 0 0,1 0 1 0 0,0 0-1 0 0,1 0 0 0 0,0 1-60 0 0,-2-8 41 0 0,0 0 1 0 0,1 0-1 0 0,0 0 0 0 0,0-1 1 0 0,0 1-1 0 0,1 0 0 0 0,-1-1 0 0 0,1 0 1 0 0,0 1-1 0 0,0-1 0 0 0,1 0 0 0 0,-1-1 1 0 0,1 1-1 0 0,0 0 0 0 0,0-1 0 0 0,0 0 1 0 0,1 1-42 0 0,23 6 496 0 0,-23-5-423 0 0,-4-3-73 0 0,-1-1 0 0 0,1 0 1 0 0,0 0-1 0 0,0 1 0 0 0,0-1 0 0 0,0 0 0 0 0,-1 0 1 0 0,2 0-1 0 0,-1 0 0 0 0,0 0 0 0 0,0-1 0 0 0,0 1 0 0 0,0 0 1 0 0,1 0-1 0 0,-1-1 0 0 0,0 1 0 0 0,1-1 0 0 0,-1 1 1 0 0,0-1-1 0 0,1 0 0 0 0,-1 1 0 0 0,0-1 0 0 0,1 0 1 0 0,-1 0-1 0 0,1 0 0 0 0,-1 0 0 0 0,1 0 0 0 0,-1 0 1 0 0,0 0-1 0 0,1-1 0 0 0,-1 1 0 0 0,1 0 0 0 0,-1-1 1 0 0,0 1-1 0 0,1-1 0 0 0,-1 0 0 0 0,0 1 0 0 0,0-1 1 0 0,1 0-1 0 0,-1 0 0 0 0,33-50 336 0 0,-25 30-9 0 0,40-83 256 0 0,-41 47-245 0 0,-7 5-4 0 0,3 35-322 0 0,-4-37-274 0 0,0 37-4670 0 0,0 9-325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6:4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131 589 7192 0 0,'0'0'152'0'0,"-2"-1"0"0"0,-7-3 37 0 0,-18-12 2623 0 0,26 16-2383 0 0,1 0-11 0 0,0 0-34 0 0,-9 5 46 0 0,-3-8 1969 0 0,9-1-2596 0 0,-2 12 429 0 0,9 30-243 0 0,-3-37-44 0 0,-1 2-15 0 0,73 268 75 0 0,-43-142 99 0 0,-2 46 37 0 0,-22-136-94 0 0,4 137 193 0 0,-25-26 95 0 0,14-116 595 0 0,-3-282 483 0 0,-1 62-1109 0 0,-29-91-304 0 0,10 123 0 0 0,12 63-234 0 0,5-1 0 0 0,4-1 0 0 0,4-18 234 0 0,0 34-240 0 0,0 47 250 0 0,1 0 0 0 0,2-1 0 0 0,2 2 0 0 0,0-1 0 0 0,4-6-10 0 0,0-22-101 0 0,-10 49 156 0 0,4 2-67 0 0,17 11-334 0 0,40 60-80 0 0,-8-3 413 0 0,-35-37 13 0 0,-1 2 0 0 0,-1 0 0 0 0,-1 0 0 0 0,-2 2 0 0 0,0 0 0 0 0,0 6 0 0 0,12 25 0 0 0,14 44 0 0 0,-14 19-54 0 0,-24-118 31 0 0,0 1 0 0 0,0-1 0 0 0,-1 1 0 0 0,1 0 0 0 0,-1-1 0 0 0,-1 1 0 0 0,1 0 0 0 0,-1-1 0 0 0,1 1 0 0 0,-1-1 0 0 0,0 1 0 0 0,-1-1 0 0 0,1 1 0 0 0,-1-1 0 0 0,0 0 0 0 0,0 1 0 0 0,0-1 0 0 0,-1 0 0 0 0,0 0 0 0 0,1-1 0 0 0,-1 1 0 0 0,-1-1 0 0 0,1 1 0 0 0,0-1 0 0 0,-1 0 0 0 0,1 0 0 0 0,-1-1 0 0 0,0 1 0 0 0,0-1 0 0 0,-3 2 23 0 0,5-3 0 0 0,-5 3 21 0 0,1 1 0 0 0,-2-1 1 0 0,1-1-1 0 0,0 1 0 0 0,-1-1 1 0 0,0-1-1 0 0,1 1 0 0 0,-1-1 1 0 0,0-1-1 0 0,0 1 0 0 0,0-1 1 0 0,0-1-1 0 0,-1 1 0 0 0,1-1 1 0 0,0-1-1 0 0,0 0 0 0 0,0 0 1 0 0,0 0-1 0 0,0-1 0 0 0,-1-1-21 0 0,-47-20 144 0 0,-46 4-90 0 0,72 11-54 0 0,22 8-15 0 0,7 0-61 0 0,27 0-25 0 0,36 7-490 0 0,20 9 190 0 0,-70-10 401 0 0,-6-2 0 0 0,0-1 0 0 0,0 1 0 0 0,0-2 0 0 0,1 1 0 0 0,-1-1 0 0 0,1 1 0 0 0,0-2 0 0 0,0 1 0 0 0,-1-1 0 0 0,6 0 0 0 0,-7 1 0 0 0,1-1 0 0 0,-1 1 0 0 0,0 0 0 0 0,0 1 0 0 0,0-1 0 0 0,0 1 0 0 0,0 0 0 0 0,-1 1 0 0 0,1-1 0 0 0,-1 1 0 0 0,0-1 0 0 0,0 1 0 0 0,0 0 0 0 0,0 1 0 0 0,-1-1 0 0 0,0 1 0 0 0,0 0 0 0 0,0-1 0 0 0,0 1 0 0 0,-1 1 0 0 0,0-1 0 0 0,2 5 0 0 0,3 3 0 0 0,5 12 11 0 0,-1 1 0 0 0,-1-1 1 0 0,-2 2-1 0 0,0 0 1 0 0,-2 0-1 0 0,0 0 1 0 0,0 27-12 0 0,-6 95 181 0 0,-2-130-92 0 0,0 1 1 0 0,-2 0-1 0 0,-1-1 1 0 0,0 0-1 0 0,-1 0 1 0 0,-1 0 0 0 0,-9 16-90 0 0,8-18-224 0 0,8-14 292 0 0,-1 0 0 0 0,0 0 0 0 0,-1 0 0 0 0,1 0 0 0 0,0 0 0 0 0,-1 0 0 0 0,0 0-1 0 0,0-1 1 0 0,1 1 0 0 0,-2-1 0 0 0,1 1 0 0 0,0-1 0 0 0,0 0 0 0 0,-1 0 0 0 0,1 0 0 0 0,-1 0-1 0 0,0 0 1 0 0,1 0 0 0 0,-3 0-68 0 0,2-2 27 0 0,0-1-1 0 0,-1 1 0 0 0,1-1 1 0 0,0 1-1 0 0,0-1 0 0 0,-1 0 1 0 0,1 0-1 0 0,0 0 0 0 0,0-1 1 0 0,0 1-1 0 0,0-1 1 0 0,1 0-1 0 0,-1 1 0 0 0,0-1 1 0 0,1 0-1 0 0,-1-1 0 0 0,-1-1-26 0 0,-4-2 29 0 0,-97-64 769 0 0,-22-46-1657 0 0,85 89 80 0 0,39 25 706 0 0,0-1 0 0 0,0 1 0 0 0,1-1 0 0 0,-1 0 0 0 0,1 0 0 0 0,-1 0 0 0 0,1 0 0 0 0,0 0 0 0 0,0 0 0 0 0,1-1 0 0 0,-1 1 0 0 0,1-1 0 0 0,-1 1 0 0 0,1-1 0 0 0,0 0 0 0 0,1 0 72 0 0,-16-32-1068 0 0,10 28-1607 0 0,6 8-1609 0 0</inkml:trace>
  <inkml:trace contextRef="#ctx0" brushRef="#br0" timeOffset="507.232">833 1036 10680 0 0,'-2'0'241'0'0,"-14"-6"119"0"0,15 5-338 0 0,0 0 0 0 0,-1 1 0 0 0,1-1 0 0 0,-1 0 0 0 0,1 0 0 0 0,-1 1 0 0 0,1-1 1 0 0,-1 1-1 0 0,1-1 0 0 0,-1 1 0 0 0,0 0 0 0 0,1 0 0 0 0,-1 0 0 0 0,1 0 0 0 0,-1 0 0 0 0,0 0 1 0 0,1 0-1 0 0,-1 0 0 0 0,1 0 0 0 0,-1 1 0 0 0,0-1 0 0 0,1 1 0 0 0,-1-1 0 0 0,1 1 1 0 0,-1 0-1 0 0,0 0-22 0 0,-12 3 39 0 0,9-3-6 0 0,0 0 0 0 0,1 1 0 0 0,-1-1 1 0 0,1 1-1 0 0,-1 0 0 0 0,1 0 0 0 0,0 0 0 0 0,0 1 1 0 0,0-1-1 0 0,0 1 0 0 0,0 0 0 0 0,0 0 0 0 0,1 0 1 0 0,-4 4-34 0 0,-22 46 181 0 0,27-38-154 0 0,1-1-1 0 0,1 2 1 0 0,0-1 0 0 0,1 0-1 0 0,1-1 1 0 0,0 1 0 0 0,1 0-1 0 0,0 0 1 0 0,1-1 0 0 0,3 6-27 0 0,26 49 228 0 0,-14-39 193 0 0,-18-26-419 0 0,1 0-1 0 0,0 0 1 0 0,0-1-1 0 0,0 1 1 0 0,1 0-1 0 0,-1-1 1 0 0,1 0-1 0 0,0 0 1 0 0,-1 0-1 0 0,2 0 0 0 0,-1 0 1 0 0,0-1-1 0 0,0 1 1 0 0,1-1-1 0 0,0 0 1 0 0,2 2-2 0 0,-3-3 13 0 0,-1 1 0 0 0,1-1 0 0 0,0 1 0 0 0,0-1 0 0 0,0 0 0 0 0,0 0 0 0 0,1 0 0 0 0,-1 0 0 0 0,0-1 0 0 0,0 1 1 0 0,1-1-1 0 0,-1 0 0 0 0,0 0 0 0 0,0 0 0 0 0,1 0 0 0 0,-1-1 0 0 0,0 1 0 0 0,0-1 0 0 0,0 0 0 0 0,0 0 0 0 0,1 0 0 0 0,-1 0 0 0 0,0 0 0 0 0,-1-1 0 0 0,1 0 0 0 0,0 1 0 0 0,0-1 1 0 0,-1 0-1 0 0,3-2-13 0 0,4-7 106 0 0,1-1 0 0 0,-2 0 0 0 0,1 0 0 0 0,-2-1 0 0 0,0 0 0 0 0,0-1 0 0 0,-1 1 0 0 0,-1-1 0 0 0,0 0 0 0 0,-1-1 0 0 0,-1 1 0 0 0,0-1 0 0 0,0 0 0 0 0,-2 1 0 0 0,0-1 0 0 0,-1 0 0 0 0,0 0 0 0 0,-2-8-106 0 0,-2 2 48 0 0,-2 1 0 0 0,0 0 0 0 0,-1 0 0 0 0,-1 1 0 0 0,-1 0 0 0 0,0 0 0 0 0,-5-5-48 0 0,-121-166 112 0 0,134 189-144 0 0,1-1 0 0 0,-1 0 1 0 0,0 1-1 0 0,0-1 0 0 0,0 1 1 0 0,0-1-1 0 0,0 1 0 0 0,0 0 1 0 0,-1-1-1 0 0,1 1 0 0 0,0 0 1 0 0,-1 0-1 0 0,1 0 0 0 0,-1 0 1 0 0,1 0-1 0 0,-1 0 0 0 0,1 0 1 0 0,-1 1-1 0 0,0-1 0 0 0,1 0 1 0 0,-1 1-1 0 0,0-1 0 0 0,1 1 1 0 0,-1 0-1 0 0,0 0 0 0 0,0 0 1 0 0,0 0-1 0 0,1 0 0 0 0,-1 0 1 0 0,0 0-1 0 0,0 0 0 0 0,1 1 1 0 0,-1-1-1 0 0,0 1 0 0 0,0-1 1 0 0,1 1-1 0 0,-1 0 0 0 0,1-1 1 0 0,-1 1-1 0 0,0 0 0 0 0,1 0 1 0 0,0 0-1 0 0,-1 0 1 0 0,1 1-1 0 0,0-1 0 0 0,-1 0 1 0 0,1 0-1 0 0,0 1 0 0 0,0-1 1 0 0,0 1-1 0 0,0-1 0 0 0,0 1 1 0 0,0 0-1 0 0,1-1 0 0 0,-1 2 32 0 0,-21 165-2112 0 0,26-96-1464 0 0,4-31-210 0 0</inkml:trace>
  <inkml:trace contextRef="#ctx0" brushRef="#br0" timeOffset="1223.043">1230 48 9704 0 0,'-2'1'216'0'0,"-13"4"211"0"0,10-5-392 0 0,0 1-1 0 0,0 1 1 0 0,1-1 0 0 0,-1 1 0 0 0,1 0 0 0 0,0 0 0 0 0,-1 0 0 0 0,1 0 0 0 0,0 1-1 0 0,0-1 1 0 0,0 1 0 0 0,1 0 0 0 0,-1 1 0 0 0,1-1 0 0 0,-1 0 0 0 0,1 1-1 0 0,0 0 1 0 0,-1 2-35 0 0,-19 49 470 0 0,18-13-176 0 0,2 0 1 0 0,2 0-1 0 0,2 1 1 0 0,1-1 0 0 0,3 0-1 0 0,1 0 1 0 0,2-1-1 0 0,2 0 1 0 0,2 1-295 0 0,21 114 69 0 0,44 220 219 0 0,-68-258-162 0 0,-3 42 120 0 0,-7-52 1697 0 0,-4-141-1517 0 0,16-54-316 0 0,-4 40-158 0 0,2-1 0 0 0,1 2 0 0 0,3-1 0 0 0,2 2 0 0 0,2 0 0 0 0,10-16 48 0 0,-14 35 8 0 0,-10 22-20 0 0,0 0-1 0 0,-1 0 0 0 0,0 0 1 0 0,0 0-1 0 0,0-1 1 0 0,0 1-1 0 0,-1-1 1 0 0,0 1-1 0 0,0-1 1 0 0,0 1-1 0 0,0-1 0 0 0,-1 0 1 0 0,1 1-1 0 0,-1-1 1 0 0,0 0-1 0 0,-1-3 13 0 0,0 1-71 0 0,1 5 1 0 0,0 2-29 0 0,0 0-11 0 0,10 6-96 0 0,56 49 108 0 0,-22-10-76 0 0,-5 10 153 0 0,8 12-32 0 0,-42-54-10 0 0,-1 0 0 0 0,0 0 1 0 0,-1 1-1 0 0,0 0 0 0 0,-1-1 1 0 0,-1 1-1 0 0,0 0 0 0 0,-1 0 1 0 0,0 0-1 0 0,-1 0 0 0 0,-1 0 1 0 0,0 0-1 0 0,-1-1 0 0 0,-2 8 63 0 0,-2-3-41 0 0,0-1 0 0 0,-1 0-1 0 0,0 0 1 0 0,-2 0 0 0 0,0-2-1 0 0,0 1 1 0 0,-2-1 0 0 0,-12 12 41 0 0,-53 51 416 0 0,71-74-430 0 0,0 0 0 0 0,0-1 0 0 0,0 0 0 0 0,0 0 0 0 0,0 0 0 0 0,-1-1 0 0 0,1 0 0 0 0,-1 0 0 0 0,0-1 0 0 0,1 0 0 0 0,-1 0 0 0 0,-4 0 14 0 0,-2-1-127 0 0,-1-1 1 0 0,1 0 0 0 0,0 0-1 0 0,0-2 1 0 0,0 0 0 0 0,0 0 0 0 0,0-1-1 0 0,1-1 1 0 0,-1 0 0 0 0,-2-2 126 0 0,-78-45-2007 0 0,74 36 1373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6:5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39 117 9448 0 0,'-19'55'470'0'0,"0"30"2169"0"0,23 68 21 0 0,-4-109-2491 0 0,6-66 1230 0 0,-6-40 199 0 0,13-53-852 0 0,-18-30-804 0 0,15 71-94 0 0,6 47-98 0 0,-15 26 237 0 0,0 0 1 0 0,0 0-1 0 0,0 0 1 0 0,0 1-1 0 0,1-1 0 0 0,-1 0 1 0 0,0 1-1 0 0,1-1 1 0 0,-1 1-1 0 0,0-1 1 0 0,1 1-1 0 0,-1 0 1 0 0,0-1-1 0 0,1 1 1 0 0,-1 0-1 0 0,1 0 0 0 0,-1 0 1 0 0,0 0-1 0 0,1 0 1 0 0,-1 1-1 0 0,1-1 1 0 0,-1 0-1 0 0,0 1 1 0 0,1-1-1 0 0,-1 1 1 0 0,0-1-1 0 0,1 1 0 0 0,-1-1 1 0 0,0 1-1 0 0,0 0 1 0 0,0 0-1 0 0,0 0 1 0 0,1 0-1 0 0,-1 0 1 0 0,0 0-1 0 0,-1 0 1 0 0,1 0-1 0 0,0 0 0 0 0,0 0 1 0 0,0 1 12 0 0,9 5-40 0 0,40 21-280 0 0,-45-26 279 0 0,0 0-1 0 0,1 0 0 0 0,-1 0 0 0 0,0 1 0 0 0,0-1 0 0 0,0 1 0 0 0,-1 0 1 0 0,1 1-1 0 0,-1-1 0 0 0,0 1 0 0 0,0 0 0 0 0,0 0 0 0 0,0 0 0 0 0,0 1 0 0 0,0 0 42 0 0,-3-4-7 0 0,5 7-30 0 0,1 0-1 0 0,-1 0 1 0 0,0 1 0 0 0,-1-1 0 0 0,0 1 0 0 0,0 0-1 0 0,-1 1 1 0 0,0-1 0 0 0,0 2 37 0 0,10 53-54 0 0,-5-8 118 0 0,-9-21-64 0 0,0-35-10 0 0,1 0-1 0 0,-1 0 0 0 0,0 0 0 0 0,0-1 0 0 0,0 1 0 0 0,0 0 0 0 0,0 0 0 0 0,0 0 0 0 0,1 0 0 0 0,-1-1 1 0 0,0 1-1 0 0,0 0 0 0 0,0 0 0 0 0,1 0 0 0 0,-1 0 0 0 0,0 0 0 0 0,0 0 0 0 0,0 0 0 0 0,1-1 0 0 0,-1 1 1 0 0,0 0-1 0 0,0 0 0 0 0,1 0 0 0 0,-1 0 0 0 0,0 0 0 0 0,0 0 0 0 0,0 0 0 0 0,1 0 0 0 0,-1 0 0 0 0,0 0 0 0 0,0 0 1 0 0,1 0-1 0 0,-1 0 0 0 0,0 0 0 0 0,0 1 0 0 0,0-1 0 0 0,1 0 0 0 0,-1 0 0 0 0,0 0 0 0 0,0 0 0 0 0,0 0 1 0 0,1 0-1 0 0,-1 1 0 0 0,0-1 0 0 0,0 0 0 0 0,0 0 0 0 0,0 0 0 0 0,0 0 0 0 0,1 1 0 0 0,-1-1 0 0 0,0 0 0 0 0,0 0 1 0 0,0 1 10 0 0,0-2-32 0 0,5-9-326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6:5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331 183 6800 0 0,'8'-20'262'0'0,"1"-1"742"0"0,-9 21-494 0 0,0-30 3115 0 0,-17-30-1306 0 0,2 44-2202 0 0,0 5-103 0 0,4 8 12 0 0,4 2-2 0 0,-8-6-23 0 0,13 5 5 0 0,-1 0 1 0 0,1 1-1 0 0,-1-1 1 0 0,0 1-1 0 0,1 0 1 0 0,-1 0-1 0 0,0 0 1 0 0,0 1-1 0 0,0-1 1 0 0,0 0-1 0 0,0 1 1 0 0,0 0-1 0 0,0 0 1 0 0,0 0-1 0 0,0 0 1 0 0,0 0-1 0 0,1 1 1 0 0,-1-1-1 0 0,0 1 1 0 0,0 0-1 0 0,0-1 1 0 0,0 2-7 0 0,-22 6 60 0 0,-18 9 143 0 0,16 1-135 0 0,-3 16-135 0 0,2 24-159 0 0,2-1 89 0 0,9-4 36 0 0,18 35 3 0 0,0-73 76 0 0,25 174-55 0 0,3-58 77 0 0,4 119 0 0 0,-27-24 433 0 0,-4-160-108 0 0,1 0-338 0 0,5-54-1278 0 0,-7-12 345 0 0,-1 0-2272 0 0,0 0-976 0 0</inkml:trace>
  <inkml:trace contextRef="#ctx0" brushRef="#br0" timeOffset="329.22">0 770 8288 0 0,'0'0'190'0'0,"0"0"28"0"0,0 0 7 0 0,0 0 16 0 0,0 0 47 0 0,0 0 22 0 0,0 0 2 0 0,0 0-10 0 0,9 1 204 0 0,22 3 38 0 0,9-20-544 0 0,-31 12 0 0 0,0 0 0 0 0,0 0 0 0 0,1 1 0 0 0,0 1 0 0 0,-1-1 0 0 0,1 1 0 0 0,0 1 0 0 0,9-1 0 0 0,117 22-88 0 0,-128-18 88 0 0,0 0 0 0 0,0 0 0 0 0,0 1 0 0 0,0 0 0 0 0,-1 1 0 0 0,1 0 0 0 0,-1 0 0 0 0,0 0 0 0 0,0 1 0 0 0,2 2 0 0 0,7 5 0 0 0</inkml:trace>
  <inkml:trace contextRef="#ctx0" brushRef="#br0" timeOffset="614.91">523 997 8088 0 0,'-5'20'102'0'0,"1"1"-1"0"0,1 1 1 0 0,1-1 0 0 0,1 0 0 0 0,1 1-1 0 0,1 0-101 0 0,7 110 791 0 0,-3-88 22 0 0,0-46-3413 0 0,-4 1-702 0 0</inkml:trace>
  <inkml:trace contextRef="#ctx0" brushRef="#br0" timeOffset="924.269">635 637 7856 0 0,'0'0'168'0'0,"0"0"40"0"0,0 0 8 0 0,0 0 8 0 0,0 8-224 0 0,0-8 0 0 0,0 0 0 0 0,0 0 0 0 0,0 13 64 0 0,0-13-64 0 0,5 8 0 0 0,-5 0-3480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6:5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7264 0 0,'0'0'264'0'0,"0"0"-75"0"0,0 0 318 0 0,0 0 154 0 0,0 0 38 0 0,0 0-47 0 0,0 2-218 0 0,5 64 2170 0 0,-5 120-710 0 0,5-125-1734 0 0,0 14-224 0 0,-1-45-748 0 0,-3-27 304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6:5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9320 0 0,'-5'16'192'0'0,"-3"-4"56"0"0,3-4-248 0 0,5 5 0 0 0,-5-2 0 0 0,5 6 0 0 0,0-17 0 0 0,5 11 0 0 0,-5-11 0 0 0,0 8 0 0 0,0-8-96 0 0,10 5 96 0 0,-7 3-96 0 0,7-5 96 0 0,0 2-832 0 0,4-1-120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6:5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10184 0 0,'0'0'368'0'0,"0"0"-167"0"0,0 0 186 0 0,0 0 106 0 0,0 0 19 0 0,-4 0 5 0 0,-61 18 1829 0 0,62-17-2082 0 0,0 0-10 0 0,0 1-232 0 0,0-1 0 0 0,1 1 1 0 0,-1 0-1 0 0,0 0 0 0 0,1 0 0 0 0,-1 0 0 0 0,1 0 0 0 0,0 0 1 0 0,-1 1-1 0 0,1-1 0 0 0,0 1 0 0 0,1-1 0 0 0,-1 1 0 0 0,0 0 0 0 0,1 0 1 0 0,-1 0-1 0 0,1 0 0 0 0,-1 2-22 0 0,-34 101 108 0 0,19-33-109 0 0,13-27-455 0 0,3-44 360 0 0,1-2 336 0 0,0 0 146 0 0,0 0 29 0 0,0 0-37 0 0,0 0-184 0 0,9-1 7 0 0,-7 0-162 0 0,0-1 0 0 0,1 1 0 0 0,-1-1-1 0 0,0 0 1 0 0,0 0 0 0 0,0 0 0 0 0,0 0 0 0 0,-1-1 0 0 0,1 1-1 0 0,-1 0 1 0 0,1-1 0 0 0,-1 1 0 0 0,0-1 0 0 0,0 1 0 0 0,0-1-1 0 0,0 0 1 0 0,0 1 0 0 0,0-3-39 0 0,5-9 158 0 0,13-25 108 0 0,14-16-260 0 0,-30 51-6 0 0,-1 1 0 0 0,0-1 0 0 0,1 1 0 0 0,0 0 0 0 0,-1 0 0 0 0,1 0 0 0 0,0 0 0 0 0,1 0 0 0 0,-1 0 0 0 0,1 1 0 0 0,-1 0 0 0 0,1 0 0 0 0,-1 0 0 0 0,1 0 0 0 0,4-1 0 0 0,39-24-689 0 0,-46 27 691 0 0,1 0 0 0 0,-1 0 0 0 0,1 0-1 0 0,-1 0 1 0 0,1 1 0 0 0,-1-1 0 0 0,1 1 0 0 0,-1-1-1 0 0,0 1 1 0 0,1-1 0 0 0,-1 1 0 0 0,0 0 0 0 0,1 0-1 0 0,-1-1 1 0 0,0 1 0 0 0,0 0 0 0 0,0 0 0 0 0,1 0-1 0 0,-1 0 1 0 0,0 1 0 0 0,0-1 0 0 0,-1 0 0 0 0,1 0-1 0 0,0 1 1 0 0,0-1 0 0 0,-1 0 0 0 0,1 1 0 0 0,0-1-1 0 0,-1 1 1 0 0,0-1 0 0 0,1 1 0 0 0,-1-1 0 0 0,0 1-1 0 0,0-1 1 0 0,0 1 0 0 0,0-1 0 0 0,0 1-2 0 0,11 28 12 0 0,-3 0 1 0 0,0 1-1 0 0,-2 0 1 0 0,-1 1-1 0 0,-1-1 1 0 0,-2 1-1 0 0,-2 0 1 0 0,0-1-1 0 0,-2 1 1 0 0,-2 0-1 0 0,-1-1 1 0 0,-1 0-1 0 0,-1 0 0 0 0,-4 4-12 0 0,-8-11 224 0 0,-6 38 192 0 0,24-62-412 0 0,-1 1-1 0 0,1-1 0 0 0,-1 0 1 0 0,0 0-1 0 0,1 0 0 0 0,-1 0 1 0 0,0-1-1 0 0,1 1 0 0 0,-1 0 1 0 0,1-1-1 0 0,-1 1 0 0 0,0-1 1 0 0,1 1-1 0 0,-1-1 0 0 0,1 0 1 0 0,0 1-1 0 0,-1-1 0 0 0,1 0 1 0 0,0 0-1 0 0,-1 0 0 0 0,1 0 1 0 0,0 0-1 0 0,0-1 0 0 0,0 1 1 0 0,0 0-1 0 0,0-1 0 0 0,0 1 1 0 0,0 0-1 0 0,0-1 0 0 0,0 0-3 0 0,-19-41-869 0 0,6 17 374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6:5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59 10136 0 0,'0'0'230'0'0,"0"0"30"0"0,-2-2 19 0 0,-4-23 8 0 0,3 18 207 0 0,0 7-19 0 0,-5-24 548 0 0,-3 28 1 0 0,-8 16-70 0 0,-1-15-788 0 0,1 20-166 0 0,17-24 0 0 0,0 0 0 0 0,0 0 0 0 0,0 0 0 0 0,0 0 0 0 0,0 1 0 0 0,0-1 0 0 0,0 1 0 0 0,1-1 0 0 0,-1 1 0 0 0,1 0 0 0 0,-1-1 0 0 0,1 1 0 0 0,0 0 0 0 0,-1 0 0 0 0,1 0 0 0 0,0 0 0 0 0,0 0 0 0 0,1 0 0 0 0,-1 1 0 0 0,0-1 0 0 0,1 0 0 0 0,-1 0 0 0 0,1 0 0 0 0,0 1 0 0 0,-3 4 0 0 0,-21 86 78 0 0,5-18 105 0 0,11 3 1115 0 0,7-77-1175 0 0,1-1-22 0 0,0 0-6 0 0,0 0-6 0 0,24-3-1 0 0,4 6-88 0 0,-7 6 0 0 0,1 6 106 0 0,-18-15 4 0 0,6-6 2 0 0,-6 7-18 0 0,-2 3-91 0 0,1 1-7 0 0,0 0 0 0 0,0 0 0 0 0,0 0 0 0 0,-1 0 0 0 0,1 1 0 0 0,-1-1 0 0 0,-1 1 0 0 0,1-1 0 0 0,-1 1 0 0 0,0 0-1 0 0,0-1 1 0 0,-1 7 4 0 0,15 70-160 0 0,-14-79 72 0 0,2 4 15 0 0,-2 13 58 0 0,-30 115 230 0 0,28-133-247 0 0,-1 0 0 0 0,0 0 0 0 0,0 0 0 0 0,0 0 0 0 0,0 0 0 0 0,0-1 0 0 0,0 1 0 0 0,-1-1 0 0 0,1 1 0 0 0,0-1 0 0 0,-1 0 0 0 0,1 0 0 0 0,-1 0 0 0 0,1 0 0 0 0,-1 0 0 0 0,0-1 0 0 0,1 1-1 0 0,-1-1 1 0 0,0 1 0 0 0,0-1 0 0 0,1 0 0 0 0,-1 0 0 0 0,0-1 0 0 0,1 1 0 0 0,-1 0 0 0 0,0-1 0 0 0,1 0 0 0 0,-1 0 0 0 0,0 1 0 0 0,1-2 0 0 0,-1 1 0 0 0,1 0 0 0 0,0 0 0 0 0,-1-1 0 0 0,1 0 32 0 0,-2 0-185 0 0,0-1 0 0 0,1 1 0 0 0,0-1 0 0 0,-1-1-1 0 0,1 1 1 0 0,1 0 0 0 0,-1-1 0 0 0,0 1 0 0 0,1-1 0 0 0,0 0 0 0 0,-1 1 0 0 0,2-1 0 0 0,-1-1 0 0 0,0 1 0 0 0,1 0 0 0 0,-1-2 185 0 0,-7-25-1020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6:5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40 269 6864 0 0,'0'0'250'0'0,"-1"2"-64"0"0,-12 27 1659 0 0,12-27-1197 0 0,1-2-193 0 0,0 0-82 0 0,0 0-18 0 0,0 2-62 0 0,-1-2-248 0 0,0 1 0 0 0,1 0 1 0 0,-1-1-1 0 0,0 1 0 0 0,1 0 0 0 0,-1 0 0 0 0,1 0 1 0 0,-1 0-1 0 0,1-1 0 0 0,0 1 0 0 0,-1 0 1 0 0,1 0-1 0 0,0 0 0 0 0,0 0 0 0 0,-1 0 0 0 0,1 0 1 0 0,0 0-1 0 0,0 0 0 0 0,0 0 0 0 0,0 0 0 0 0,0 0 1 0 0,0 0-1 0 0,1 0 0 0 0,-1 0 0 0 0,0-1 0 0 0,0 1 1 0 0,1 0-1 0 0,-1 0 0 0 0,0 0 0 0 0,1 0 1 0 0,-1 0-1 0 0,1 0 0 0 0,-1-1 0 0 0,1 1 0 0 0,0 0 1 0 0,-1 0-1 0 0,1-1 0 0 0,0 1-45 0 0,0 0-5 0 0,1 0 14 0 0,-1 0 0 0 0,1 0 0 0 0,-1 0 1 0 0,1-1-1 0 0,0 1 0 0 0,-1-1 0 0 0,1 1 0 0 0,0-1 0 0 0,-1 0 0 0 0,1 0 0 0 0,0 0 0 0 0,0 0 0 0 0,-1 0 0 0 0,1 0 0 0 0,0 0 0 0 0,-1 0 0 0 0,1-1 1 0 0,0 1-1 0 0,0-1 0 0 0,-1 1 0 0 0,1-1 0 0 0,-1 0 0 0 0,1 1 0 0 0,-1-1 0 0 0,1 0 0 0 0,0 0-9 0 0,22-7 54 0 0,-17 8-54 0 0,0-1 0 0 0,-1 0 0 0 0,1 0 0 0 0,0-1 0 0 0,0 1 0 0 0,-1-1 0 0 0,1-1 0 0 0,-1 1 0 0 0,1-1 0 0 0,-1-1 0 0 0,0 1 0 0 0,0-1 0 0 0,0 0 0 0 0,-1 0 0 0 0,0 0 0 0 0,4-4 0 0 0,35-30 2040 0 0,-34-3-2024 0 0,-2-78-3 0 0,-7 41-90 0 0,-1 76-261 0 0,0 2-136 0 0,0 0-34 0 0,0 0 65 0 0,-2-1 294 0 0,-11-1 133 0 0,-25 5 16 0 0,-11 24 0 0 0,11-14 778 0 0,32-5-773 0 0,-1 0 0 0 0,2 0 0 0 0,-1 1 0 0 0,1 0 0 0 0,0 0 0 0 0,1 0 0 0 0,0 0 0 0 0,1 1 0 0 0,0-1 0 0 0,-2 10-5 0 0,0-2 33 0 0,-29 92 770 0 0,26-89-755 0 0,2 0 0 0 0,0 1 0 0 0,1-1 0 0 0,1 1 0 0 0,1 0 0 0 0,0 12-48 0 0,3-29 25 0 0,0 1 0 0 0,0-1 0 0 0,0 0 0 0 0,1 1 0 0 0,0-1 1 0 0,-1 0-1 0 0,1 0 0 0 0,1 0 0 0 0,-1 0 0 0 0,1 0 1 0 0,0 0-1 0 0,0 0 0 0 0,0 0 0 0 0,0 0 0 0 0,0-1 0 0 0,1 1 1 0 0,0-1-1 0 0,0 0 0 0 0,0 0 0 0 0,0 0 0 0 0,0 0 1 0 0,1 0-1 0 0,-1-1 0 0 0,1 0 0 0 0,-1 1 0 0 0,1-1 1 0 0,1 0-26 0 0,94 40 288 0 0,-48-12-282 0 0,-45-25-37 0 0,0-1 0 0 0,1 1 0 0 0,0-1 0 0 0,0 0 0 0 0,0-1 0 0 0,1 0 0 0 0,-1 0 0 0 0,1 0 0 0 0,0-1 0 0 0,0 0 0 0 0,5 0 31 0 0,-3-1-209 0 0,-1-1 0 0 0,0-1 0 0 0,1 1 0 0 0,-1-2-1 0 0,0 1 1 0 0,1-1 0 0 0,-1 0 0 0 0,0-1 0 0 0,0 0 0 0 0,-1-1 0 0 0,7-3 209 0 0,14-12-1293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7:1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10136 0 0,'0'0'230'0'0,"0"0"30"0"0,-1 1 19 0 0,-5 1 13 0 0,5-2 25 0 0,1 0 17 0 0,0 0 2 0 0,0 0-16 0 0,0 0-67 0 0,0 0-28 0 0,0 0-7 0 0,0 0-50 0 0,0 0-192 0 0,0 0-48 0 0,0 0-15 0 0,-1 2-60 0 0,-3 15-195 0 0,4-14 12 0 0,-1-5-643 0 0,-3-5-276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04T19:28:09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 6358 458 0,'-7'-23'12'0,"4"20"5"0,3 3-17 0,0 0 0 0,0 0 0 0,0 0 0 16,-4-3 33-16,4 3 3 0,-7-3 1 0,7 3 0 0,-7 0 39 0,7 0 7 15,-7 3 1-15,7-3 1 0,0 0-35 0,-7 6-7 16,0 23-2-16,0-23 0 0,7-18-11 0,0 12-2 16,-4 12-1-16,4-12 0 0,0-6-6 0,-3-6-1 15,3 12 0-15,0 0 0 0,-4 18-8 0,4 0-1 16,-3-1-1-16,-1-2 0 0,4-9-1 0,-3 6 0 16,3-1 0-16,0-2 0 0,0 3-9 0,0 0 0 15,0 11-10-15,3-5 10 0,-3 2 0 16,0 10 0-16,4 2 13 0,-1 9-4 0,-3-3-9 0,4-11 8 15,-1 8-8-15,1-5 8 0,-1 2-8 0,1-6 0 16,-1 4 0-16,1-1 8 0,-1 9-8 0,-3-5-12 16,0 2 2-16,0 9 1 0,0-12 58 0,0 4 12 15,-3-7 3-15,-4 3 0 0,3-5-52 0,1-9-12 0,-1-1 0 0,4 1 0 16,0-18 0-16,0 9 0 16,0-9 0-16,0 0 0 0,0 0 52 0,0 0 7 0,0 0 1 0,0 0 1 15,0 0-34-15,0 0-7 0,0 0-2 0,0 0 0 16,0 0-26-16,0 0-6 0,0 0-1 0,0 0 0 15,0 0 15-15,0 0 0 0,0 0 0 0,0 11 0 16,7-5 0-16,0 6 0 0,0-6 0 0,4 6 0 16,0-6 0-16,3-1 0 0,0 1 0 0,3 0 0 15,-3 0 0-15,4 3 0 0,-7-9 9 16,6 6-9-16,-3 0 0 0,1 5 0 0,-1-5 0 0,7 3-10 16,-7-6 10-16,4 3 0 0,-8 0 0 0,8-3 0 15,-8 3-9-15,5-6 0 0,-1 0 0 0,-4 0 0 16,8 6-25-16,-8-6-5 15,5 5-1-15,-5 1 0 0,8-6-31 0,-1 6-6 0,-3-6-2 16,-3 0-532-16</inkml:trace>
  <inkml:trace contextRef="#ctx0" brushRef="#br0" timeOffset="583.134">2551 7093 828 0,'0'0'23'0,"-7"0"6"0,-1 0-29 0,5 6 0 0,-4-6 0 0,7 0 0 16,0 0 59-16,0 0 5 0,0 0 2 0,0 0 0 15,0 0-46-15,0 0-10 16,0 0-2-16,0 0 0 0,0 0-8 0,3 6-11 0,4 0 3 15,1 0 0-15,-1 0-3 0,0-1 0 0,7 1 0 0,-4 0 0 16,4 6 11-16,1-3 0 0,-1-3 0 0,3 5 0 16,-3 1 0-16,1 3 8 0,-5-9-8 0,1 0 0 15,3-1 0-15,-4-5 9 0,1-5-9 0,0-7 0 16,-4-3 8-16,3 9-8 0,-3 6 0 0,0-6 0 16,0 0 8-16,-3 1-8 0,3-10 0 0,-4 0 0 15,1 6 15-15,0 4-4 0,-4 5-1 0,0 0 0 16,0 0 4-16,0 0 1 0,0 0 0 0,-4-6 0 15,0-12-4-15,-3 3-1 0,0 15 0 0,4 3 0 16,-4 3-10-16,3-6 0 0,-6-12 0 0,3 4 8 0,3 8-8 16,-3 0 0-16,-4-6 0 0,4 6 0 15,0 0 0-15,0 0 0 0,-3 8 0 0,-1-8 0 0,4-2 24 16,-4 2 2-16,4 11 1 0,-3 4 0 0,-8-15-40 16,8 6-8-16,-1 0-2 0,4 0 0 15,-4 0 23-15,1 8 0 0,-1 10 0 0,4-18 0 16,-3-6 0-16,6 5 8 0,-3 19 0 0,0-3 0 0,3-4-8 0,1 7 8 15,-1-15-8-15,4 2 8 0,-3 7-8 0,3 0 0 16,3 20 0-16,1-15 8 0,-1-23-8 0,4 9 0 16,8 0 0-16,-8 0 8 0,7 3 0 0,-4-1-8 15,-3 1 12-15,0-3-4 0,4 0-8 0,0-3 0 16,6-6 0-16,-6 0 0 0,-1 3 8 0,1-3-8 0,-4-6 12 16,7 0-4-16,0 0-8 0,-3 3-9 15,-1-3 9-15,1 0-385 0,3-6-70 0</inkml:trace>
  <inkml:trace contextRef="#ctx0" brushRef="#br0" timeOffset="1128.631">3369 7011 858 0,'0'0'24'0,"0"0"6"0,0 0-30 0,-7 0 0 0,3 0 0 0,-3-6 0 0,0 0 84 16,-3 6 10-16,3 0 2 0,-4-6 1 16,1 0-13-16,2 6-2 0,-2 6-1 0,-1 0 0 15,1 6-29-15,-4-9-5 0,3 3-2 0,0-3 0 0,1-3-18 16,-1 2-4-16,1 10-1 0,-1-12 0 0,1-9-22 0,6 12 9 16,-3 15-9-16,-4 6 0 0,4 2 8 0,0-2-8 15,0-7 0-15,-3 4 0 0,6-15 0 0,1-1 0 16,-1 1 0-16,1-6 0 0,-1 0 0 0,0 0 0 15,4 0 0-15,-3 6 0 0,3 0 0 0,0 3 0 16,0-6 0-16,0 6 0 0,0-9 0 16,0 6-9-16,0-6 9 0,3 5-8 0,-3-5 8 0,0 0-8 15,0 0 8-15,8 6-8 0,-8-6 8 0,0 0 0 16,10 6 0-16,4 0-8 0,-7 0 8 0,-7-6-8 16,11 0 8-16,-1 6-8 0,-10-6 8 0,11 0 0 15,0-6 0-15,-11 6 0 0,10 12 0 0,1-6 0 16,-4 5 0-16,0-2 0 0,0 3 0 0,0-6 0 0,0 6 0 15,-3-1 0-15,3 10 0 0,-7-21 0 0,3-15 0 0,-3 15 0 16,7 27 0-16,-3-16 0 0,-1-22 0 0,1 5 0 16,-1 12 0-16,-3 5 0 0,4 13 12 0,-4-3-4 15,0 2-8-15,0-11 0 0,0-9 0 0,-4-3 0 16,4 6 0-16,-3 2 0 0,-1 13 0 0,1-3-8 16,-1-9 8-16,-3 2 0 0,4 1 0 0,-4-6 0 15,-1 6 0-15,1-6 0 0,0-6 0 0,-3 5 8 16,-1-5-20-16,1 0-3 0,-4-5-1 0,-1-1 0 15,-2 0-68-15,-4 6-13 16,3-6-3-16,-3-9-323 0,0 1-64 0</inkml:trace>
  <inkml:trace contextRef="#ctx0" brushRef="#br0" timeOffset="1904.069">3796 7128 1036 0,'0'0'23'0,"0"0"5"0,0 0 0 0,0 0 1 0,-4 6-29 0,-3-3 0 0,0 0 0 0,4 9 0 16,-1 3 48-16,1-10 4 0,3-5 1 0,0 0 0 15,0 0-4-15,0 0-1 0,-4 6 0 0,-3 0 0 16,7-6-4-16,0 0-2 0,0 0 0 0,0 0 0 0,0 0-27 0,0 0-6 16,-3 6-1-16,3 3 0 0,3-6-8 0,4 3 10 15,-7 3-10-15,4 2 10 0,-1 1-1 0,1 6 0 16,3-7 0-16,-4 4 0 0,1 3 3 0,3-1 1 15,-4-5 0-15,1 9 0 0,3 2 1 16,0 1 0-16,4-4 0 0,-4 4 0 0,3-6-14 0,1 2 0 16,-4-2 0-16,4-6 0 0,-4 2 0 15,7-2 0-15,-7 0 8 0,-4 0-8 0,4-1 0 16,-3-2 9-16,-1 0-9 0,-3 0 8 0,0-9 15 0,0 0 2 16,0 0 1-16,0 0 0 0,0 0 3 0,0 0 1 15,0 0 0-15,0 0 0 0,4-6-11 0,-1 3-3 16,-3-3 0-16,0 3 0 0,0 3-7 0,4-6-1 0,-4-3-8 15,0 4 12-15,0 5-12 0,0 0 0 16,3-6 0-16,1 0 0 0,0 0 0 0,-1 0 0 0,1-12 0 0,-1 7 0 16,1-4 0-16,-1-9 0 0,-3-2 0 0,0-3 0 15,4 8 0-15,-1-3 0 0,1 1 0 0,3-15 0 16,-4 2 0-16,1-2-8 0,-1 6 8 0,4 2 0 16,-3 7-9-16,3-3 9 0,4-10 0 15,-4 10-9-15,3-4 9 0,-3 10-13 0,0-4 5 0,-3 7 8 16,6-1-23-16,-6 9 3 0,3-3 1 0,-3 7 0 15,3-13-7-15,0 9-2 16,-4 3 0-16,1 0 0 0,-1 6-8 16,4-6-3-16,-3 6 0 0,-1 0 0 0,4 0-37 15,1 0-7-15,-1 0-1 0</inkml:trace>
  <inkml:trace contextRef="#ctx0" brushRef="#br0" timeOffset="2533.726">4367 7149 1267 0,'0'0'28'0,"-7"6"5"0,7-6 2 0,-7 0 1 0,0 0-36 0,0 0 0 0,0 0 0 0,-3 0 0 16,2-6 58-16,1 6 5 0,7 0 1 0,-10-6 0 15,3 3-2-15,0 0 0 0,0 3 0 0,-4 0 0 16,0-3-42-16,4 3-9 0,0 3-2 0,0 0 0 16,0 6-9-16,7-9 0 0,-10-6 0 0,10 6 8 15,-7 12-8-15,3 0 0 0,-6-7 0 0,2 13 0 16,1-9-12-16,4 9 12 0,-4 5-12 16,7-2 12-16,0 2-9 0,0-5 9 0,0-6 0 0,0-1 0 15,0 16 0-15,0-10 0 0,0-11 0 0,0 9 0 16,3-3 0-16,1 0 0 0,-4-1 0 0,3 1 0 15,-3-12 0-15,0 0 0 0,4 6 0 0,3 3 0 16,4 0 0-16,-4-4 0 0,0-7 0 0,0 7 0 16,3 7 0-16,-3 0 0 0,4-12 0 0,-4 0 0 15,7-6 0-15,-7 0 0 0,4 0 0 0,-4-3 0 16,3 1 0-16,1-1 0 0,3-3 0 0,-7 0 0 16,0 6 0-16,0-5 0 0,-3-1 0 0,-1 0 0 0,4-3 0 0,-3 4 0 15,-1-1 0-15,1 3 0 0,0-3 0 16,-4 6 0-16,0 6 0 0,0 0 0 0,0-5 0 0,0 5 0 15,0 0 0-15,0 0 0 0,0-12 0 0,0 12 0 16,0 0 0-16,0 0 0 0,-4-6 0 0,4-6 0 16,0 3 0-16,0 9 0 0,0 0 0 0,0 0 0 15,0-6 0-15,0 6 0 0,4 6 0 0,-4 3 0 16,0-9 0-16,3 0 0 0,4 6 0 0,-3 0 0 16,-4 6 0-16,3-6 0 0,1 8 12 0,3 4 4 15,-4-6 0-15,-3-1 0 0,0 10-26 0,0-3-5 16,0-7-1-16,4 7 0 0,-4-9 29 0,3 0 6 15,-3 2 1-15,0 10 0 0,4-9-20 0,-4 3 0 16,3-4 0-16,1 1 0 0,3-12 0 0,-4 6 0 0,8-6 0 16,-4 0-9-1,4 0-26-15,-1-6-5 0,1-12 0 0,3 10-713 0</inkml:trace>
  <inkml:trace contextRef="#ctx0" brushRef="#br0" timeOffset="3030.045">4727 7111 1022 0,'0'0'22'0,"0"0"5"0,0 6 1 0,-3 0 1 15,3-1-29-15,-4 1 0 0,4 0 0 0,-3 9 0 16,-1-3 79-16,1-1 9 0,-1-5 3 0,-3 9 0 0,3-3-40 0,1-1-8 16,-1-5-2-16,1 0 0 0,3-6 16 0,0 0 3 15,-4 12 1-15,4-12 0 0,0 0-46 0,0 0-15 16,0 0 8-16,0 0-8 0,0 0 36 0,0 0 4 16,-3-12 1-16,-1 6 0 0,4 0-33 0,0 1-8 15,0-4 0-15,-3 0 0 16,3 0 0-16,0-3 0 0,0 1 0 0,0-1 0 0,0 6-10 0,0 0 10 0,0 6-13 0,0 0 5 31,0 0-20-31,-4 12-3 0,4-6-1 0,0 5 0 0,-3 1 32 0,-1-6 0 0,1 6 0 16,-1-3 0-16,1 2-13 0,-1 1 3 0,1 6 1 0,-4-1 0 15,3-2 9-15,4 9 0 0,-4-7 0 16,1 10 0-16,-1-10 0 0,4 4 0 0,-3-3 0 0,3 5 0 16,-4 1 0-16,8 2 0 0,-4-8 0 0,3-1-8 15,1-2 8-15,-1-3 0 0,1 0 8 0,7-1-8 16,-4 1 10-16,0 0-2 0,0 3-8 0,-4-9 12 15,8-6-12-15,-1 0 0 0,5-6 0 0,-1 6 0 16,-4 0 0-16,1 0 0 0,-1 0 0 0,1-6 0 16,7 6 0-16,-4-12 0 0,3 0-9 0,1-8-501 15,3-7-100-15</inkml:trace>
  <inkml:trace contextRef="#ctx0" brushRef="#br0" timeOffset="3585.094">4875 6696 836 0,'-10'12'24'0,"6"-3"4"0,1 3-28 0,-1 5 0 0,4 1 0 15,-3 8 0-15,6-8 57 0,-3 3 6 16,0 2 1-16,4 1 0 16,-1-4 0-16,1 10 0 0,3-13 0 0,0 16 0 0,7-10-3 0,-3 3 0 0,-1 4 0 0,-3 5 0 15,7 3-46-15,-3 1-15 0,0-1 8 0,-1 3-8 16,4-9 32-16,-3 4 2 0,3-10 1 0,-7 3 0 16,7 4-12-16,-7-10-3 0,-3 1 0 0,-1-7 0 15,1 10 4-15,-1-12 0 0,-3-7 0 0,4 4 0 16,-4-3-13-16,0-9-3 0,0 0 0 0,0 0 0 15,0 0 4-15,0 0 1 0,0 0 0 0,-4-6 0 16,4-11-13-16,0 2 8 0,0 3-8 0,-3-6 0 16,3 1 0-16,0 2 0 0,0-8 0 0,3 8 0 15,-3 0-16-15,4 0 0 0,-1-8 0 0,-3 5 0 16,4 9-4-16,-1-2 0 0,4 5 0 0,0-6 0 16,1 0 20-16,-5 9 0 0,1-3 0 0,-1 1 0 15,4 2-9-15,-7 3 9 0,0 0-13 0,4 3 5 0,3 0 8 16,0 2-8-16,0 1 8 0,-4 0-8 15,4 0 8-15,4 6 0 0,-4 0 0 0,0 2 0 16,-3 4 12-16,3 0-3 0,3-7 0 0,-3 1 0 0,0 3-9 0,4 2-9 16,0 1 9-16,-4 6-13 0,0 2 13 0,0-8 0 15,3 5 0-15,-3-2 0 0,0-4 0 0,0 4 8 16,1-3 0-16,-1-12-8 16,-4 5-16-16,-3-11-11 0,4 6-1 0,-4 3-1 15,3 0-107-15,-3-9-22 0,11-15-4 0,-11 15-397 0</inkml:trace>
  <inkml:trace contextRef="#ctx0" brushRef="#br0" timeOffset="4036.98">5387 7346 1267 0,'-7'23'28'0,"7"-17"5"0,0 6 2 0,0-3 1 0,0 3-36 0,0-6 0 0,0 5 0 0,3 1 0 16,1-3 58-16,7 0 5 0,-8 2 1 0,4 4 0 16,0-3 0-16,-3-6 0 0,3-6 0 0,3 6 0 15,1-6-52-15,-1 0-12 0,5 3 0 0,-5-3 0 16,1-3 8-16,3 3 0 0,3-6-8 0,-6 0 12 16,3-6-12-16,-3-3 0 0,3 1 8 0,0-1-8 15,-3-3 0-15,-1 1-12 0,1-1 3 0,-4-2 0 16,-4 8-11-16,1-12-1 0,-1 10-1 0,4-4 0 15,-7 6 22-15,0-3-9 0,0 4 9 0,-7 5 0 0,4 0 13 16,-1 0 10-16,-6 0 1 0,3 6 1 0,3 0-25 0,-6-6 0 16,-1 6 0-16,0 6 0 0,1-6-9 0,-1 12-7 15,1-6-2-15,3 0 0 0,-4 0 32 16,4 5 6-16,-7 10 2 0,3-3 0 16,4-1-22-16,0 10 0 0,4-10 0 0,-1 10-8 0,1-4 32 0,-1 7 6 15,4-4 2-15,-3 4 0 0,3 2-19 0,3-3-3 16,1-11-1-16,-1 3 0 0,1-4-9 0,3-2 0 15,-4-3 0-15,1 5 8 0,3 1-8 0,3-9 0 16,4 5 9-16,-3-5-9 0,-4-9 0 0,4 6 0 0,3 0 0 16,0 0 0-1,0-12-37-15,4-6-6 0,-4-11-1 0,7 8 0 16</inkml:trace>
  <inkml:trace contextRef="#ctx0" brushRef="#br0" timeOffset="4622.481">5955 7319 1036 0,'0'0'23'16,"0"0"5"-16,-11-5 0 0,11 5 1 0,-3-6-29 0,-4 6 0 0,0-6 0 0,0 6 0 15,0-6 108-15,3 6 16 0,4 0 4 0,-7 0 0 16,-4 0-52-16,11 0-9 0,-10 6-3 0,3 0 0 0,-4 0-51 0,4 2-13 16,0-2 0-16,0 6 0 0,0 0 0 0,-4-6 0 15,8 11 0-15,-4-5 0 0,0 0 0 0,3 3 0 16,-3-4 0-16,0 1 0 16,7 3 33-16,-3-3 4 0,3 5 1 0,0-5 0 0,0-6-30 0,0 0-8 15,0 3 0-15,0-4 0 0,3-5 24 0,-3 6 1 16,4-6 0-16,3 3 0 0,-4-3-33 0,4 3-8 15,0-3 0-15,0 0-1 0,4 0 17 0,-4-3 0 16,0 3 0-16,0 0 0 16,4 0 0-16,-4 3 0 0,0-6 0 0,0 0 9 0,-4-3-9 0,8 3 0 15,-4 1 0-15,-3 2 0 0,3-3 12 0,0 3 1 16,-4 0 0-16,1 0 0 0,-1 3-13 0,1-1-18 16,-4-2 4-16,7 3 1 0,0-3 13 0,0 6 0 0,-4 6 0 15,5-6 10-15,-5 0-10 0,4 0 0 0,-3 5-12 0,-1 1 12 16,4-3 0-16,0 3 0 0,-3 0 0 0,3-1 0 15,0-5 0-15,0 0 0 0,-4 6 0 0,1 2 0 16,0-2 0-16,-4 0 0 0,0 0 0 16,3 5 0-16,-3-2 0 0,0 3 0 0,0-9 0 0,0 5 0 15,0 1 0-15,-3-3 0 0,-1 5 0 0,0-11 0 16,4 3 0-16,-7 0 0 0,4-6 8 0,-8-3-8 16,4 6 9-16,0-6-9 0,0 0 10 0,0 0-10 15,-3 0 0-15,-1-6 0 0,0 3 0 0,1-6 0 16,-4-12-52-16,3 4-3 15,8 5-1-15,-4 6 0 0,-8 6-57 0,5-3-12 0,-1 0-3 16,1 0 0-16</inkml:trace>
  <inkml:trace contextRef="#ctx0" brushRef="#br0" timeOffset="6015.223">7130 7331 597 0,'-4'15'16'0,"4"-15"5"0,0 0-21 0,0 0 0 16,0 12 0-16,-3-6 0 0,-1-1 101 0,4-5 16 16,0 0 3-16,-3 6 1 0,-1 6 3 0,0-6 1 15,4-6 0-15,0 0 0 0,-7 0-11 0,7 0-2 16,-7-3-1-16,7 3 0 0,-7 0-37 0,0-3-7 15,0 3-2-15,0-3 0 0,0-6-37 0,0 3-7 16,0 6-1-16,3-5-1 0,-3-7-19 0,4 6 8 16,-1-3-8-16,-6 0 0 0,3 6 8 0,0-3-8 15,3 1 0-15,-3 5 0 0,0-6 0 0,0 6 0 0,7 0 0 16,0 0 0-16,-7 0 0 0,0 6 0 0,0-1 0 0,-4-2-9 16,8 3-6-16,-4 6-1 0,3 0 0 0,1 0 0 15,-4-1-4-15,3 7-2 0,0-3 0 0,1 2 0 16,3 4 3-16,-4-3 1 0,1 11 0 15,3-14 0-15,0 2 7 0,0 1 2 0,0 0 0 0,0-4 0 16,3-5 9-16,1 0 0 0,-4 3 0 0,7-6 0 16,0-1 0-16,0 1-8 0,4 0 8 15,-1 0 0-15,1-6 0 0,3-3 0 0,0 0 0 0,4-14 0 16,-1 5 9-16,-3-6-9 0,8-2 12 0,-5 2-12 16,4-9 8-16,-3 4-8 15,0-12 0-15,3-4 0 0,-7-5 0 0,4 0 0 0,-1-3 0 0,1-3 0 16,-4 6 0-16,-3 3 0 0,-1-3 0 0,1-6 0 15,-1 6 0-15,-10-3 0 0,4 3 0 0,-1-6 0 16,1 3 0-16,-4-3 0 0,-4 6 0 0,1-6 0 16,3 5 0-16,-4 1 0 0,1 9 0 0,-4-3 0 0,3-3 0 15,-3-3 0-15,0 14-15 0,0-2 5 16,0 0-36-16,0 8-7 0,3 1-2 0,-3 2 0 0,0 9 44 0,4 0 11 16,-4 1 0-16,0-1 0 0,3 3 0 0,4 9 0 15,0 0 0-15,0 0 0 0,-7 6 0 0,4 3 0 16,-1 3 0-16,1 5 0 0,-1-5 0 0,4 9 0 15,0 2-9-15,0 6 9 0,-4 4 0 0,4 5 0 16,0 3-9-16,0 9 9 0,0-6 0 0,0 12 0 16,4 6-8-16,0 5 8 0,-1-5 0 0,-3 0 0 15,4 11-8-15,-1-5 8 0,1 0 0 0,-4-1 0 16,-4-11 0-16,4 12 0 0,0-18 0 0,0-6 0 0,-3 6 8 16,-1-3-8-16,1-3 0 0,3-18 11 15,-4 4-11-15,0-4 10 0,4-2-10 0,-3-7 0 16,3-5 0-16,-4-3 0 0,8 3 0 0,-4-1 0 0,0-11 0 0,0 0 0 15,0 0 0-15,0 0 0 0,0 0 0 0,0 0 0 16,7-5 0-16,4 5 0 0,-4-6 0 0,3 3-510 16,1-6-104-16</inkml:trace>
  <inkml:trace contextRef="#ctx0" brushRef="#br0" timeOffset="6693.93">7394 7414 1183 0,'0'0'33'0,"0"0"8"0,0 0-33 0,0 0-8 16,-3 5 0-16,-1 1 0 0,1 6 30 0,-1-6 4 16,1 0 1-16,3-6 0 0,0 0 23 0,0 6 5 15,0 3 1-15,0 2 0 0,0-5-8 0,3 6 0 16,-3-12-1-16,4 6 0 0,3 0-24 0,-7-6-5 0,10 6-1 0,-3 2 0 16,-3 4-9-16,3 0-3 0,0-6 0 0,0 0 0 15,0 0-13-15,-3-6 8 0,3 0-8 16,0 0 0-16,0-6 13 0,0 6-3 0,0-12-1 0,-4 6 0 15,4 0 1-15,-3-9 0 0,0 4 0 0,-1-1 0 16,1-12-10-16,-1 7 0 0,1 2 0 16,-1-3 8-16,1 1-8 0,-4 2-17 0,0-3 4 0,-4 1 1 31,8-10-15-31,-4 10-2 0,0-7-1 0,-4 7 0 0,1 2 4 0,-1-3 1 16,1 6 0-16,-1-5 0 0,1 2 6 0,-1 9 2 0,-7 0 0 0,4 0 0 15,4 1 17-15,-4-1 0 0,-4-6-8 0,4 3 8 16,7 9 0-16,-10 3-8 0,3 3 8 0,-4-3 0 15,11-3-13-15,-7 3 4 0,0 9 1 0,-4-7 0 16,4 7 8-16,0 9-12 0,0 2 12 0,4 1-12 16,-5-1-1-16,5 4-1 0,-1-10 0 0,1 10 0 15,-1-4 14-15,1 4 0 0,-1-4 0 0,4 4 0 0,4-4 0 16,-8 7 0-16,4-13 0 0,0 10 0 0,4-15 0 0,-1 5 0 16,1-8 0-16,-1 3 0 0,1 0 20 15,3-6 8-15,0-1 0 0,0 7 1 0,4-9-8 16,-1 6-1-16,-3-3-1 0,0 0 0 0,0-3-4 0,4 2-1 15,0-5 0-15,-1-5 0 0,4 10-14 0,-7-5 0 16,4 0 8-16,0 0-8 0,-1 0 8 16,1-5-8-16,3 5 11 0,-4 0-11 0,4 0 0 0,-3 0 0 15,0-3 0-15,3 3-12 0,-4 0 12 0,4 3 0 16,-3-3 0-16,3 0 0 16,0 0-105-16,0 0-19 0,1 0-3 0,-5 0-308 15,1-3-61-15</inkml:trace>
  <inkml:trace contextRef="#ctx0" brushRef="#br0" timeOffset="18276.208">8343 6667 597 0,'0'0'16'0,"0"0"5"0,0 12-21 0,0 8 0 0,0 10 0 0,0-13 0 0,0-17 56 0,-3 12 6 16,3-3 2-16,-4 5 0 15,4 1 0-15,0-3 0 0,0 3 0 0,0-4 0 0,0 1 0 0,0 0 0 16,0 11 0-16,4 1 0 0,-4 8-38 0,3-2-7 15,1-4-2-15,-4 4 0 0,3-4 22 0,-3 3 4 16,4 16 1-16,-1-7 0 0,-3-21-16 0,0 1-2 16,4-3-1-16,-1 2 0 0,1-11-8 0,-4 6-1 15,3 3-1-15,-3 14 0 0,4 12-5 0,-4 3-1 16,3-5 0-16,-3-28 0 0,4-17-9 0,-4 6 10 16,0 12-10-16,4 0 10 0,-4-12-10 0,0 0 8 0,0 0-8 15,0 0 8-15,0 0-8 16,0 0 0-16,0 0 0 0,0 0 8 0,0 0-8 0,0 0 0 0,0 6 0 15,0-6 0 1,0 0-37-16,0 0-3 0,0 0-1 0,0 0 0 16,0 0-40-16,0 0-8 0,0 0-2 0,0 0-313 15,-8 3-62-15</inkml:trace>
  <inkml:trace contextRef="#ctx0" brushRef="#br0" timeOffset="18752.869">8664 6567 526 0,'0'0'15'0,"0"0"3"0,0 0-18 0,0 0 0 16,0 0 0-16,0 0 0 0,0 0 70 0,0 6 10 15,-3 6 3-15,3-4 0 0,0 4-15 0,0 0-4 16,0 11 0-16,0-8 0 0,-4-3 0 0,1 5 0 16,-1 1 0-16,1 9 0 0,-1-10-2 0,1 4-1 15,3 8 0-15,0-5 0 0,0-1-46 0,-4 4-15 16,0-10 8-16,4 4-8 0,0 2 33 0,0 1 3 15,0 20 1-15,0-6 0 0,0-8-28 0,0 8-9 0,-3-9 0 16,3 4 0-16,3-4 12 0,1-8-12 16,-4 8 12-16,4-8-12 0,-4 8 0 0,0-6 0 0,0 4 0 0,0 2 0 15,0-5 8-15,3 8-8 0,-3-2 0 0,4 2 0 16,-4 0 0-16,0-2 0 0,3 5 0 0,-3-3-9 16,0-5 9-16,-3-4 0 0,3-5 0 0,-4-3 0 15,4 2 0-15,0-5 8 0,0 0-8 0,0-6 0 16,0-6 0-16,0 0-13 0,0 0 1 0,0 0 1 15,0 0-70-15,0 0-15 0,0-6-2 0,0 0-323 16,0 0-65-16</inkml:trace>
  <inkml:trace contextRef="#ctx0" brushRef="#br0" timeOffset="19123.276">8357 7149 669 0,'0'12'14'0,"-3"-1"3"0,-1-5 1 0,1 0 2 0,-1 6-20 0,4-3 0 15,-3 0 0-15,-1-1 0 0,1 4 71 0,-1 6 9 0,4-12 3 0,-3 0 0 16,3-1-19-16,0-5-3 0,0 0-1 0,0 0 0 15,0 0-14-15,0 0-3 0,0 0-1 0,0 0 0 16,3 6-2-16,1 3-1 0,-1 3 0 0,-3-12 0 16,11 0-7-16,-1 0-2 0,-3 6 0 15,7-6 0-15,-3 6-15 0,3-6-3 0,-3 6-1 16,3-6 0-16,0-6-11 0,0 6 8 16,0 0-8-16,0 6 8 0,-3-6 0 0,-1-6-8 0,5 6 12 0,-5 0-4 15,1-6 1-15,-1 6 0 0,1 6 0 0,3-6 0 16,-3 0-9-16,3-6 0 0,0 0-10 0,0 6 10 15,0-6-32-15,0 6-1 16,0-6 0-16,4 6-444 0,0-6-89 0</inkml:trace>
  <inkml:trace contextRef="#ctx0" brushRef="#br0" timeOffset="19670.918">8834 7269 1065 0,'-4'9'23'0,"4"-9"5"0,0 0 0 0,0 0 4 0,0 0-32 0,-7 6 0 16,3-6 0-16,4 0 0 0,0 0 72 0,0 0 9 16,-7 0 2-16,7 0 0 0,-7 0-19 0,7 0-4 15,-3-6-1-15,3 6 0 0,-7 0-15 0,7 0-4 0,-7-6 0 16,7 6 0-16,-4 12-14 0,-3-6-3 15,4 0-1-15,-4 0 0 0,7-6-22 0,-4 12 0 0,-3-4 0 0,3 7 0 16,-3 0 0-16,4-3 0 0,-1 5 0 0,1 4 0 16,-1-4 0-16,1 7 0 0,3-6 0 0,-7 2 0 15,3-2 0-15,4-6 0 0,-3 5 0 16,3-2 0-16,0-9 0 0,0 6 8 0,3 5-8 16,1-2 0-16,-4-15 0 0,3 6 0 0,4 6 0 15,-3-7 0-15,3 1 0 0,0 0 0 0,0 0 0 0,0 0 0 16,0-3 8-16,4-3-8 0,-1 3 10 0,1-3-10 15,-1 0 17-15,1-6-2 0,-4 0-1 0,4 0 0 16,-1-11 0-16,-3 11 0 0,0-6 0 0,0 0 0 16,4-3-3-16,-4 4-1 0,-3 5 0 0,-1-6 0 15,4-11-10-15,-3 14 0 0,3 3 0 0,-4-6 0 16,-3 0 0-16,0-8 12 0,0-4-4 0,0 1 0 0,0 8-8 16,-3 6 10-16,3 0-10 0,0 9 10 0,-4-6-18 15,4 6-4-15,0 0-1 0,-7 0 0 16,4 0 29-16,-8-5 5 0,0 5 2 0,4 0 0 15,-3 5-23-15,-1-5 0 0,-3-5 0 0,3 5 0 0,1 0 0 0,-1 5 0 16,1 7 0-16,-1 0-8 0,1 9 8 0,3-10-10 16,-1-5 10-16,1 6-10 0,0-3-2 0,4 3-1 15,-1-1 0-15,1 1 0 16,3-6-94-16,7 0-18 0,-4-6-4 0</inkml:trace>
  <inkml:trace contextRef="#ctx0" brushRef="#br0" timeOffset="20483.8">9303 7531 1278 0,'0'0'28'0,"0"0"5"0,-4 12 2 0,4 0 1 0,0-12-28 0,0 0-8 16,0 0 0-16,0 0 0 0,0 0 96 0,-3 0 17 0,-4 0 4 0,0 0 1 15,-4 0-52-15,4 0-10 0,0-6-3 0,-4 6 0 16,4 6-27-16,-3-6-6 0,-4-6 0 0,-1 6-1 0,1 6-19 0,4 0 0 16,-1-6 0-16,-3 0 0 0,3 0 0 0,1-6 0 15,-1 0 0-15,4 6 0 0,-3 0 0 0,3 6 0 16,0 0 0-16,-1 8 0 0,8-14 0 0,0 0 0 15,0 0 0-15,-7 6 0 0,0 3-12 0,4 0 12 16,-1 3-13 0,1-1 5-16,3-5 8 0,-4 9 0 0,1-3 0 0,3 5 0 15,-4-5 0-15,4 6 0 0,0-4 0 0,0 4 0 0,0-6 0 0,0 2 0 16,4-5 10-16,-4 0-10 0,3-3 8 0,-3-6-8 16,0 0 0-16,0 0 9 0,7 0-9 0,0-9 0 15,0 0 0-15,0-5 0 0,1-4 56 0,2 0 7 16,4-5 1-16,-7 2 0 0,4-5-53 0,-4 8-11 15,0 1 0-15,0-4 0 0,4 6 0 0,-1 1 0 16,1 2 0-16,-4 0 0 0,0 0-11 0,-4 1-2 0,5 5-1 0,-5 3 0 31,-3 3-28-31,0 0-6 0,0 0 0 0,0 0-1 0,0 0 39 0,0 0 10 0,0 0 0 16,0 0 0-16,0 0 0 0,0 0-12 0,0 0 12 0,7 9-12 16,-7 20 12-16,4-11 0 0,-4-1 0 15,0-2-8-15,-4 3 8 0,4-7 0 0,0 1 0 16,4 3 0-16,-4-4 0 0,0 1 0 0,0 0 0 0,3 0 0 15,-3 8 0-15,4-2 0 0,-4 0 0 16,3 5 0-16,1 4 0 0,-4-1 0 0,7 3 0 0,-4-11 0 16,1-3 0-16,-1 2-8 0,1-5 8 0,-1 6 0 15,1 5 0-15,-1 4 0 0,1 2 0 0,0 15 0 16,-4-5 0-16,3-10 0 0,-3 3 0 0,0-2 0 16,0-7 0-16,-3 10 0 0,-1-13 0 0,0 4 0 15,1-1 8-15,-4-2-8 0,3-4 8 0,-3 7-8 0,4-6 8 16,-4 2-8-16,-4-2 10 0,4-4-10 0,0 4 24 15,0 0-2-15,0-7 0 0,-4-2 0 0,1 3-36 0,3-6-7 16,-4 0-2-16,4 0 0 0,-4-6 56 0,1 0 11 16,-4 0 3-16,3-9 0 0,-3 3-25 0,0-6-5 15,0 6-1-15,-4-5 0 0,4-1-16 0,0 0 0 16,3-3 0-16,-3 4 0 0,-3-7-15 0,3 0 0 16,-1 4 0-16,1 2 0 15,4 0-10-15,-4 0-3 0,3-2 0 0,-7 2 0 16,4 0-43-16,0-6-9 0,0 7-1 0,3-4-1 15,1 0-6-15,3 7-2 0,0-4 0 0</inkml:trace>
  <inkml:trace contextRef="#ctx0" brushRef="#br0" timeOffset="21387.28">9493 7431 727 0,'0'0'16'0,"0"0"3"0,0 0 1 0,-7 0 0 0,7 0-20 16,-7 0 0-16,7 0 0 0,-7 0 0 16,7 0 66-16,-7 0 9 0,0 6 1 0,0 0 1 0,7-6-13 0,0 0-4 15,0 0 0-15,-7 0 0 0,7 0-20 0,0 0-5 16,-4 0-1-16,4 0 0 0,0 0-19 0,0 0-4 15,-7 0-1-15,7 0 0 0,-3 3 1 0,3-3 0 16,0 0 0-16,0 0 0 0,0 0-11 0,0 0 12 0,-4 6-12 0,1 0 12 16,3 0-12-16,-4-1 12 0,4 7-12 15,0 0 12-15,4 0 7 0,-1-1 1 0,1 10 1 0,-4-3 0 16,3-7 1-16,1 10 0 0,3 3 0 16,-4-4 0-16,1 4 9 0,-1-7 1 0,1-11 1 0,0 6 0 15,-1-3-1-15,1 0-1 0,-4-1 0 0,3-2 0 16,-3 0 0-16,0 0 0 0,0 6 0 0,0-3 0 15,0-9 13-15,0 0 2 0,0 0 1 16,0 0 0-16,4-15-24 0,-4 3-5 0,3-3-1 0,-3 7 0 16,0 8-17-16,4-9 0 0,-1-9 0 0,1 6 0 15,-1 6 0-15,-3 6 0 0,0 0 0 0,0 0 0 16,0 0 16-16,0 0-1 0,0 0 0 0,0 0 0 16,7 6-24-16,0 0-5 0,-3-12-1 0,-1 0 0 15,4 1 15-15,-3 10 0 0,3 7 0 0,-3 6 0 16,-1-12 0-16,-3 0-9 0,0-6 9 0,7 3 0 15,0 8 0-15,-3-5 0 0,-1-15 0 0,-3 9-8 16,4 9 8-16,-4-9 0 0,7 0 0 0,-4 6 0 0,1 0 0 16,-1 0 0-16,-3-6 0 0,0 0 8 0,4 0-8 15,-4 0 0-15,3 6 0 0,-3-6 0 0,0 0 0 0,0 0 0 16,8-6 0-16,-8 6 0 0,3-6 0 0,-3 6 0 16,4 12 0-16,-1-6 0 0,-3-6 0 0,4-6 0 15,-1 0 0-15,1 0 0 0,-1 0 22 0,-3 6 0 16,4 0 0-16,-4 0 0 0,3 0-35 0,4-6-7 15,0 6-2-15,-3-9 0 0,3-8 22 16,0 11 0-16,0 6 0 0,-3 6 0 0,3-6 0 0,0 0 0 16,-4 0 0-16,4-3 0 0,-7 3 0 0,0 0 0 0,4-3 0 15,-1-9 0-15,-3 6 0 0,4-11 0 16,-4 2 0-16,-4-3 0 0,1 1 0 0,-1-7 0 16,1 4 0-16,-1 2 0 0,-3-9 0 0,4 10 0 0,-1-13 0 15,-3 7 0-15,0 2-24 0,4-2-1 0,-5 2 0 0,1 4 0 31,0-1-15-31,0 0-4 0,4 9 0 0,-1-2 0 16,4 5-19-16,0 6-4 0,0-6-1 0,4 6 0 16,-1 0-54-16,-3 6-11 0,4 0-3 0,-1 5 0 0</inkml:trace>
  <inkml:trace contextRef="#ctx0" brushRef="#br0" timeOffset="22020.635">9998 7528 1036 0,'0'0'23'0,"0"0"5"0,0 0 0 0,0 0 1 0,0 0-29 0,0 0 0 15,0 0 0-15,0 0 0 0,0 0 120 0,0 0 19 16,0 0 3-16,0 0 1 0,0 0-44 0,0-9-9 15,-4 6-2-15,4 3 0 0,0-5-50 0,-3-1-10 16,-1 6-3-16,1-6 0 0,-1 0 31 0,-3 0 7 16,0 0 1-16,0 0 0 0,0 0-52 0,3 1-12 15,-3 2 0-15,0 0 0 0,4 0 0 0,-4 3 0 0,0 3 0 0,0 3 0 16,3-4 0-16,-3 7 0 0,0 3 0 0,3-6 0 16,-3 6-11-16,4-3-5 0,-1 8 0 0,-3 1-1 15,4-1 27-15,-1 1 6 0,-3-3 0 16,0-3 1-16,3-1-17 0,1 4 0 0,3 3 0 15,-4-1 0-15,1 1 0 0,3-3 0 16,-4-4 0-16,4 1 0 0,0-6 0 0,0 6 0 0,0 2 0 0,4-5 0 16,-1 0 0-16,1-3 0 0,-4-6 0 0,7 6 0 31,0 0-48-31,0-6-12 0,-7 0-4 0,7 0 0 0,0 0 103 0,4 0 20 0,-4 6 4 0,0-6 1 16,0-6-52-16,0-6-12 0,0 0 0 0,0 0 0 15,0 4-11-15,-3-10-5 0,3 6 0 0,0-8-1 16,-4 11 7-16,1 0 2 0,-1-9 0 0,1 12 0 15,-4 6-25-15,0 0-5 0,7-8-1 16,-3 2 0-16,-1 3 39 0,-3 3 0 0,0 0 0 0,0 0 0 0,4-3 0 16,-4 3 0-16,0 0 0 0,0 0 0 0,0 0 0 15,0 0 0-15,0 0 0 0,0 0 0 0,0 0 0 16,0 0 0-16,0 0 0 0,0 0 0 0,0 0 0 0,0 9 0 16,0 2 0-16,3 1 0 0,-3-12 0 0,0 0 0 15,4 6 0-15,-4 0 0 0,3 6 0 0,1-6 0 16,-1 0 0-16,-3-6 0 0,0 0 0 0,0 0 0 15,4 0 0-15,3 8 0 0,0 4 0 0,0-6 0 16,-4 0 0-16,1 0 0 0,3-12-23 0,-3 6 3 16,-4 0 1-16,3 0-833 0</inkml:trace>
  <inkml:trace contextRef="#ctx0" brushRef="#br0" timeOffset="22479.446">10202 7575 1036 0,'0'0'23'0,"0"0"5"0,0 0 0 0,0 0 1 0,0 0-29 0,0 0 0 0,0 0 0 0,0 0 0 16,0 6 108-16,0-6 16 0,0 0 4 0,0 0 0 16,4 6-103-16,-4 0-25 0,0-6 0 0,0 0 0 15,0 0 0-15,3 12 0 0,4 5 0 0,-3-5 0 0,0-3 56 16,-1-3 7-16,1 0 1 0,-1-1 0 0,1 7-52 15,-4-6-12-15,0-6 0 0,0 6 0 0,3 0 0 0,-3-6 0 16,0 0 0-16,0 0 0 0,0 9 0 16,4-6 0-16,-4-3 0 0,0 0 0 15,0 0 105-15,0 0 19 0,0 0 3 0,0 0 1 16,-7-9-88-16,3 0-18 0,1-964-3 0,3 1940-1 0,0-967-7 0,-4-6-2 16,1-6 0-16,-1 4 0 0,-3 2 23 0,7 6 4 15,-4-9 0-15,1 3 1 0,-1 3-29 0,4 3-8 16,0 0 0-16,-3-6 0 0,-1-5-12 0,1-1-4 15,3 6-1-15,0 0 0 0,-4 0 17 0,4-3 0 16,-3-2 0-16,3 5 0 0,0 6-10 0,7 0 2 16,-4-6 0-16,1 0 0 15,3 6-25-15,0-6-5 0,0-6-1 0,0 3 0 0,4 1 39 16,-1-1 0-16,4 3 0 0,-3-6 0 16,3 6-59-16,0 0-4 0,0 1-1 0,0-1 0 15,-3 0 0-15,3 0 0 0,4 6 0 0,-4-3 0 16,0 3-102-16,0 0-21 0,21-6-4 0,-10 6-1 0</inkml:trace>
  <inkml:trace contextRef="#ctx0" brushRef="#br0" timeOffset="22960.482">10612 6734 576 0,'-11'-20'12'0,"11"20"4"0,-4-6 0 0,4 6 0 0,-3-9-16 15,3 9 0-15,-4-3 0 0,4 3 0 0,0 0 105 0,0 0 19 16,0 0 3-16,0 0 1 0,0 0-52 0,0 0-9 15,0 0-3-15,0 0 0 0,-7 6-45 0,7 3-10 16,0 9-1-16,0-1-8 0,4-2 52 0,-1 8 4 16,1 1 1-16,3 5 0 0,-4 4-21 15,5-4-4-15,-5 3 0 0,8 4-1 0,-1-4 1 0,1 6 1 16,-1-2 0-16,1 2 0 0,0 3-33 0,-4-3 0 16,-4 6 0-16,4-6 0 0,0-2 38 0,-3-4 1 0,-1-3 0 15,4 1 0-15,-3-10-8 0,3 7-2 0,-3-4 0 16,-1 1 0-16,-3-6 1 0,0 2 0 0,4-2 0 15,-4-1 0-15,0 4-12 0,3-3-2 0,-3-1-1 0,0 1 0 16,4 2-15-16,-4-2 11 0,-4-3-11 0,4 5 10 16,0 1-10-16,0 0 0 0,4-1 0 15,-4-5 0-15,3-3 0 0,-3-1 0 0,0-11 0 0,0 0 0 16,0 0-15-16,0 0-5 0,0 0 0 0,7 6-1 16,-3-6-55-16,3 0-12 15,-4-6-1-15,1-5-1 0,-1-1-118 0,1-3-23 16</inkml:trace>
  <inkml:trace contextRef="#ctx0" brushRef="#br0" timeOffset="23259.148">10552 7346 914 0,'0'0'20'0,"0"0"4"0,0 0 0 0,0 0 3 0,0 0-27 0,0 0 0 15,0 0 0-15,0 0 0 0,0 0 84 0,0 0 11 16,0 0 2-16,3 0 1 0,-3 0-27 0,7 0-6 16,4-6-1-16,-1 6 0 0,4 0 0 0,-3 6 0 15,3 0 0-15,-3-6 0 0,3-6-22 0,-4 6-5 16,5 0-1-16,-1 0 0 0,-4 0-22 0,4 0-5 0,0 6-1 0,-3-6 0 16,3-6-8-16,4 6 0 0,-1 0 0 0,-2 0 0 15,2-9 0 1,-3 3 0-16,4 3 0 0,-4 3 0 15,4-6-37-15,-4 3-10 0,0-2-1 0,0 5-1 16,4-6-147-16,-1 0-28 0,15 0-7 0,-7 0-1 0</inkml:trace>
  <inkml:trace contextRef="#ctx0" brushRef="#br0" timeOffset="23825.432">11236 7211 1267 0,'0'0'28'0,"0"0"5"0,0 0 2 0,0 0 1 0,0 0-36 0,0 0 0 0,0 0 0 0,0 0 0 0,-7 3 109 0,-4 0 15 16,4 2 4-16,0 1 0 0,-3-6-52 0,3 6-9 15,0-6-3-15,7 0 0 0,-4 12 0 0,4-12 0 16,0 0 0-16,-7 6 0 15,0 3-102-15,3-1-21 0,-3-2-4 0,4 3-1 0,-1 3 86 0,1 0 17 16,3 2 3-16,-4 1 1 16,4-6-69-16,0 3-14 0,0-1-2 0,0-5-1 0,0 12 35 0,4-9 8 15,-4 3 0-15,3-1 0 0,1-5 0 16,-4 6 0-16,0-9 0 0,-4 3 0 0,4-6 0 0,0 0 0 16,0 9 0-16,0-9 0 0,0 0 0 0,7 3 0 15,-3 8 0-15,-4-11 0 0,0 0 0 0,0 0 0 0,0 0 0 16,0 0 0-16,0 0 0 0,0 0 0 0,0 0 0 15,7 6 0-15,0 0 0 0,-7-6 0 0,7 6 0 0,-7-6 0 16,0 0 13-16,0 0 5 0,0 0 1 0,7 6 0 16,4-6-31-16,-4 6-5 0,0-3-2 0,0 3 0 15,-4-6 19-15,4 2 17 0,0 10-3 0,1-3-1 16,-5-3-13-16,1 0-18 0,-1 6 4 0,4-7 1 16,-3 7 13-16,3-3 0 0,-4-3 0 0,1 6 0 15,3-6 0-15,-4 5 0 0,1-5 0 16,-1 0 0-16,1 3 0 0,-1 3 0 0,1-1 0 15,-4 1 0-15,4-6-10 0,-4 6 10 0,0 0-10 0,0 2 10 16,-4-8-12-16,4 6 3 0,-4-6 1 0,1 0 0 16,3-6-4-16,-7 11-1 0,3-2 0 0,1 3 0 15,-1 0 13-15,1-6 0 0,-4-1 0 0,-4 1 0 16,4 3-32-16,-3-6-4 0,2-6-1 16,-2 0 0-16,-1-3-22 0,1 6-4 0,3 0-1 0,-4-6-409 15,4-5-83-15</inkml:trace>
  <inkml:trace contextRef="#ctx0" brushRef="#br0" timeOffset="31913.677">12435 7414 853 0,'0'0'18'0,"0"0"4"0,0 0 1 0,-7-6 2 0,7 0-25 0,0 6 0 0,-7-3 0 0,0-3 0 16,4 3 46-16,3 3 4 0,-7-3 1 0,0 0 0 15,0-6 13-15,3 9 2 0,4 0 1 0,-11 0 0 16,4 9-16-16,0-3-3 0,0 0-1 0,0 0 0 16,0 0-27-16,-3-6-4 0,3 0-2 0,-1 6 0 15,1-6 8-15,0-6 2 0,0 6 0 0,0 0 0 16,0 6-39-16,0-6-7 0,4-6-2 0,-4 12 0 0,0-1 24 15,3 1 0-15,0-6 0 0,-3 0 0 0,4 6 0 0,3-6 0 16,-4 0 0-16,1 0 0 0,-1 6 16 0,1 0 8 16,-4-6 2-16,7 0 0 0,0 6-26 0,0 3 0 15,-4-3 0-15,1-1 0 0,3-5 0 0,3 12 0 16,-3 0 0-16,0-6 0 0,0-6 0 0,0 9 0 16,4-3 0-16,-4-6 0 0,0 0 0 0,7 5 0 15,-7-5 0-15,7 9 0 0,-7-9 0 16,7 3 0-16,0-3 0 0,4 6 0 0,-4-6-25 0,0 0 2 15,0 0 1-15,0 6 0 0,0 0 35 0,0-6 7 16,0 0 2-16,-4 0 0 0,4 6-35 0,1-6-7 16,-1 6-2-16,0-6 0 0,-4 0 22 0,1 0 0 15,3 5 0-15,0 7 0 0,0-9 0 0,0 6 0 0,-4 0 0 0,4-3 0 16,1 0 0-16,-5-6 0 0,4 0 0 16,-3 0 0-16,3 11 0 0,-4-5 0 0,4-3 0 0,-7-3 0 15,4 6 0-15,-4-6 0 0,0 0 0 0,0 0 0 16,3-6 0-16,1 3 0 0,-4 3 0 0,0 0 0 15,3-6 0-15,-3 6 0 0,0 15 0 0,-3-6 0 16,3-3 0-16,0 2 0 0,-4-2 0 0,4-6 0 16,0 0 25-16,-3 12 10 0,-4 3 1 0,3-6 1 15,4-9-29-15,-7 3-8 0,0 0 0 0,-3 11 0 16,2-8 14-16,1 0 2 0,0 0 0 0,0 0 0 0,4 0 8 16,-4 2 3-16,0 4 0 0,0-9 0 0,0-15-11 15,0 4-3-15,-1 5 0 0,1 3 0 0,0 0-13 0,0 0 8 16,4 8-8-16,-4-8 0 0,3-8 0 0,-3 2 0 15,4 0 0-15,-1 6 0 0,4 0 0 0,-3 0 0 16,-1 0 0-16,-3 0 0 16,3 0-15-16,4 0-9 0,0 0-1 0,-3 0-1 15,-4-6-40-15,3 0-8 0,1 0-2 0,3 6-396 16,0 0-80-16</inkml:trace>
  <inkml:trace contextRef="#ctx0" brushRef="#br0" timeOffset="32512.215">12696 7566 1170 0,'0'0'25'0,"0"0"6"0,0 0 1 0,0 0 1 0,0 0-33 0,-7 0 0 0,0 0 0 0,0 6 0 15,0-3 76-15,0 0 9 0,7-3 2 0,-10 6 0 16,3-3-28-16,-4 3-6 0,4 0-1 0,-4 0 0 16,11-6-18-16,-7 0-4 0,0 6-1 0,-3 5 0 15,-1-5-10-15,4-6-3 0,0 3 0 0,0-3 0 16,0 3-36-16,0 3-7 0,3 3-1 0,1 2-1 15,-1 1 29-15,1 0 0 0,-1 0 0 0,1 0 0 0,-1 8 0 16,8-8 0-16,-1 0 0 0,-3 2 0 0,7-5 14 16,-3 6 9-16,3 2 1 0,-4-5 1 0,4-9-25 15,-3 0 8-15,6 3-8 0,-2-3 0 0,2 0 11 0,-3-6-3 16,4 0-8-16,-4 0 12 0,0 3-4 0,0 0 0 16,3-3-8-16,-2-3 12 0,-1 3-2 0,0-6-1 15,3-2 0-15,-3 5 0 16,0-9-9-16,4-5 10 0,-4 5-10 0,4 3 10 0,-4-3-10 0,-4 1 0 15,4 5 0-15,0 3 0 0,-3-6 0 0,-1-5 0 16,1 2 0-16,-4 3 0 0,3 0 0 0,-3 1 8 16,-3 5-8-16,3-6 0 0,-4 3 8 0,1 3-8 15,-4 0 8-15,0 1-8 0,0 5 0 0,0 0 0 16,0-6-12-16,-4 6 12 0,0 0-19 0,1 6 4 0,-4-1 1 16,3 7 0-16,-3-6 4 0,3 9 1 0,-3 2 0 15,0-5 0-15,7-3 9 0,-3 0 0 0,-1 5-9 0,0-2 9 16,4 0-9-16,0-3 9 0,4 0-12 0,3-9 12 15,0 0-28 1,0 0 2-16,0 0 0 0,3 6 0 0,4-6-66 0,0 0-12 16,4-3-4-16</inkml:trace>
  <inkml:trace contextRef="#ctx0" brushRef="#br0" timeOffset="33009.066">12869 7684 1036 0,'0'0'23'0,"0"0"5"0,0 0 0 16,0 0 1-16,0-6-29 0,0 6 0 0,0 0 0 0,0 0 0 0,0 0 88 0,0 0 11 15,0 0 2-15,0 0 1 0,0 6-61 0,0 0-12 16,4 3-2-16,-4 0-1 0,0 5-26 0,-4 4 0 15,1 5 0-15,3-2 0 0,-4-9 35 0,1-1 1 16,3 1 1-16,-4 0 0 0,1 3-26 0,-1-4-11 0,1 1 8 0,-1-6-8 16,4-6 16-16,0 0-1 0,-3 0-1 0,-1 0 0 15,4-6 19-15,-3 0 4 0,-1-5 1 0,4-1 0 16,0 3-30-16,0-6-8 0,-4 1 0 0,4-4 0 31,4-6-20-31,-4 10-8 0,0 2-1 0,4 6-1 0,3-9 48 0,-4 1 10 16,1 5 1-16,-1-3 1 15,1 6-48-15,-1-6-10 0,1-2-1 0,-4 14-1 0,3 6 46 0,-3-6 8 0,4-6 3 0,-1 0 0 16,1 6-27-16,-4 0 0 0,0 0 0 0,3 0 0 16,1 0 0-16,-4 0 0 0,3 0 0 0,-3 0 0 15,4-3-21-15,3 3-3 0,-3 6-1 0,3 0 0 16,-4-6 25-16,4 3 0 0,4 0 0 0,-4 2 0 16,3-5 0-16,1 6 0 0,0 6 0 0,-4-6 0 15,3-6 0-15,-3 6 0 0,0 3 0 0,0 8 0 16,0 1 0-16,1 0 0 0,-5-4 0 0,1 4-8 15,3 0-45-15,-4-4-9 0,-3 1-2 16,4 0-408-16,-4-4-83 0</inkml:trace>
  <inkml:trace contextRef="#ctx0" brushRef="#br0" timeOffset="33421.915">13275 6640 1036 0,'0'0'23'0,"-7"6"5"0,3 0 0 0,1 3 1 0,-1-3-29 0,1 0 0 0,-4 5 0 0,3 1 0 16,1 0 63-16,3 9 6 0,-4-10 2 0,1 1 0 15,3 0-23-15,-4 5-4 0,4-2 0 0,0 3-1 16,0-3-23-16,4 8-5 0,-1 6-1 0,1 4 0 16,3 2 38-16,0-3 8 0,3 7 2 0,1 8 0 15,0-3-48-15,-1 6-14 0,4 3 0 0,-3-3 8 16,-1-6 16-16,1 0 4 0,0 3 1 0,-1 0 0 16,-3-6-19-16,4-3-10 0,-4-2 10 0,-4-7-10 15,4 3 8-15,-3 1-8 0,-4 8 0 0,4-3 9 16,-1-6-9-16,-3-2 0 0,0 2 0 0,-3-3 8 15,3-8-8-15,-4 3 0 0,4 5 0 0,0-3 8 16,0 4-8-16,0-10 0 0,0-5 0 0,4-6 8 16,-4-9-8-16,3 6-16 0,-3 11 4 0,0-17 1 15,0 0-25-15,7 0-6 0,-7 0-1 0,7-5-477 16,0-7-96-16</inkml:trace>
  <inkml:trace contextRef="#ctx0" brushRef="#br0" timeOffset="33747.09">13144 7419 1285 0,'0'0'28'0,"0"0"5"0,0 0 2 0,0 0 2 0,-3-5-29 0,-1-1-8 0,4 6 0 0,-3-9 0 15,3 0 63-15,-4 3 11 0,4-3 2 0,0-2 1 16,4 5-20-16,-4 0-4 0,7 6-1 0,-4-6 0 16,5 6-28-16,-1-6-7 15,3 3-1-15,4-6 0 0,0 6-16 0,1 0 0 0,2 6 0 0,4 0 0 16,-3-6 0-16,0 3 0 0,3 3 0 0,0-3 0 16,0 3-14-16,4 3-6 0,-4-3-2 0,7 3 0 15,-3-6 22-15,3 0 0 0,-3 6 0 0,3-6 0 16,-3 0-50-16,3 6-6 0,-7-6 0 15,7 0-1-15,-3 0-146 0,0 0-29 0</inkml:trace>
  <inkml:trace contextRef="#ctx0" brushRef="#br0" timeOffset="43536.64">14619 7531 1036 0,'0'0'23'0,"0"0"5"0,0 0 0 0,0 0 1 0,0 0-29 0,-3 12 0 0,3-6 0 0,-4 0 0 16,4-6 57-16,0 0 6 15,0 0 1-15,0 0 0 0,0 0-54 0,0 0-10 0,0 6 0 0,0-1 0 16,0 7 0-16,0-6 0 0,0-6 0 0,0 0 0 16,0 0 21-16,0 0 0 0,4 3 0 0,-1 3 0 15,-3 0-33-15,0-6-8 0,0 0 0 0,0 0-1 16,4 6 21-16,-4-6 0 0,0 0 0 0,0 0 0 15,0 0 0-15,0 0 0 0,0 0 0 0,0 0 0 16,0 6 24-16,0-6 10 0,0 0 2 0,0 0 0 16,0 0-13-16,0 0-3 0,0 0 0 0,0 0 0 15,0 0-9-15,-4-6-3 0,1 0 0 0,-4 0 0 16,-1 0-8-16,5 0 0 0,-4-3 9 0,0 3-9 16,0 6 0-16,3-5 0 0,-3-1 0 0,0 6 0 15,4-6 0-15,-4 6 0 0,0 0 0 0,-1 0 0 16,1 0 0-16,7 0 0 0,0 0 0 0,-7 6 0 15,0 0 0-15,0-1-10 0,4 10 10 0,-4-3 0 0,0 0 0 16,0 5 0-16,-1-17 0 0,1 9 0 0,0 3 0 0,-3 0 0 16,3 5 0-16,0-5 0 0,0 0 54 0,0-3 8 15,-1 8 2-15,1-11 0 0,4 12-64 0,-4-4 0 16,3-2-9-16,1 0 0 0,-4 6 17 0,7-1 4 16,-4 1 1-16,1 2 0 0,3-8-13 0,0 0 0 15,3-6 0-15,1 3-10 0,-1 8 10 0,4-11 0 16,0 0 0-16,-7-6 0 0,11-6 0 0,0 12 0 15,3 0 0-15,-4 0 0 0,1-6 10 0,-1 0 4 16,1 0 1-16,3 6 0 0,-3 0-24 0,3-1-5 16,0 4-1-16,0-3 0 15,4 0-39-15,-1-6-8 0,-3-6-2 0,8 6-409 16,-8-12-83-16</inkml:trace>
  <inkml:trace contextRef="#ctx0" brushRef="#br0" timeOffset="44185.735">14831 7734 806 0,'-4'6'17'0,"4"6"4"0,-3-9 1 16,3-3 2-16,0 0-24 0,0 0 0 0,-4 8 0 0,4-8 0 0,0 0 56 0,0 0 6 15,0 0 2-15,0 0 0 0,0 0 0 0,0 9 0 16,-3 3 0-16,3-6 0 0,0 0-52 0,3 5-12 16,-3-11 0-16,4 6 0 0,-1 0 54 0,1-3 8 15,-1 3 2-15,4-3 0 0,-3 3-52 0,3-6-12 16,0 3 0-16,-3 3 0 0,3-6 0 0,-7 0 0 15,7 0 0-15,0-6 0 0,-4 3 0 0,-3 3 0 16,4-9 0-16,3 0 0 0,-4 3 0 0,1-5 0 16,-1-1 0-16,1 0 0 0,3 12 0 0,-4-9 0 0,1-5 0 15,0-1 0-15,3 3 20 0,-4 6 2 16,1 6 0-16,-4 0 0 0,0-9-35 0,3 1-7 0,1-1-2 16,-4 3 0-16,3 0 49 0,-3 6 9 0,0 0 3 15,0 0 0-15,-3-12-25 0,-1 0-5 0,4 12-1 16,-3-5 0-16,-1-4 0 0,-3 3 0 15,7 6 0-15,0 0 0 0,0 0 1 0,0 0 0 0,-11 0 0 0,1 0 0 16,-4 3-9-16,3 0 0 0,1-3 0 0,-4 6 0 16,3 8 0-16,0 4 0 0,1-3 0 0,-1 2 0 15,4 1 0-15,0-6 0 0,-3 5 0 0,2 4 0 16,1-3 0-16,4 2 0 0,-4-5 0 0,3 0 0 16,4-4 0-16,-3 1 0 0,3 6 0 0,0-4 0 15,0-14-9-15,3 12 9 0,1-6 0 0,-1 0 0 16,1 0 0-16,3 0 11 0,4 5 0 0,-4 4 0 15,3-3-11-15,1-6 0 0,-1-6-12 0,4 0 12 16,-3 6 0-16,0-6 0 0,-1-6 0 0,-3 6 0 0,4 6 0 16,-1 0 0-16,4-1 0 0,-3 1 0 0,0-3 0 15,-1-3 0-15,1 0 0 0,3-3 0 16,0-3-59-16,-3 1-4 0,-1-7-1 16,1 6-409-16,-1-6-83 0</inkml:trace>
  <inkml:trace contextRef="#ctx0" brushRef="#br0" timeOffset="44572.116">15205 6937 1162 0,'0'0'25'0,"-4"6"6"0,-3 6 1 0,4 0 1 0,-4 2-33 0,-1-2 0 0,5-6 0 0,-1 12 0 16,1-4 68-16,-1 4 8 0,1 0 0 0,-1-4 1 15,1 4-49-15,3 6-9 0,0-10-3 0,-4 16 0 16,8-7 39-16,-4 1 7 0,0 2 2 0,3 1 0 16,1 2-52-16,-1-3-12 0,4 10 0 0,-3-4 0 15,3 3 0-15,0 1 0 0,0 2 0 0,0-6 0 16,0 3 17-16,-3-2 1 0,-4 5 0 0,3 3 0 15,1-3-18-15,-1-2 0 0,-3 2 0 0,0-9 0 16,0-2 0-16,4 2 0 0,-4-2 8 0,-4-4-8 16,4 4 0-16,0-10 8 0,0-5-8 0,0 6 0 0,0-7 0 15,0-2 0-15,0-9 0 0,0 0 0 0,0 0-12 16,0 0-8-16,0-6-3 0,4 3 0 16,-4-3-33-16,0 1-6 0,3-13-2 0,1-3-409 15,3 4-83-15</inkml:trace>
  <inkml:trace contextRef="#ctx0" brushRef="#br0" timeOffset="44997.493">15395 7011 590 0,'0'0'12'0,"0"0"4"0,0 0 0 0,0 0 1 0,0 0-17 0,0 0 0 0,0 0 0 0,0 0 0 15,0 0 35-15,0 0 3 0,-3 6 1 0,3 2 0 16,3 10-15-16,-3 0-2 0,0-4-1 0,0 1 0 16,0 12 35-16,0-10 6 0,0 10 2 0,0 2 0 15,4 3 0-15,-1 4 0 0,1-10 0 0,-4 12 0 16,3-2 0-16,-3 5 0 0,4-3 0 0,-1 6 0 15,1-9 0-15,-1 4 0 0,1-7 0 0,-1 9 0 16,-3-3-52-16,4-5-12 0,0 2 0 0,-4 3 0 16,3 3 40-16,1-8 6 0,-8-4 1 0,4 3 0 15,4 4-27-15,-4-10-4 0,-4-8-2 0,4 2 0 0,4-2-6 16,-4 0-8-16,0-7 11 0,0 1-11 0,3 0 9 0,-3-12-9 16,0 0 0-16,0 0 9 0,0 15-9 0,0-15 0 15,0 0 0-15,0 0 8 0,7 0-21 16,-7 0-5-16,0 0-1 0,7 0 0 15,4-9-108-15,-8 0-21 0,8 0-5 16,-4-3-546-16</inkml:trace>
  <inkml:trace contextRef="#ctx0" brushRef="#br0" timeOffset="45549.293">15572 7790 1285 0,'0'0'28'0,"0"0"5"0,0 0 2 0,0 0 2 0,0 0-29 0,0 0-8 0,0 6 0 0,0-6 0 16,0 0 48-16,0 0 8 0,0 0 1 0,0 0 1 15,3 0-30-15,1 6-5 0,3 5-2 0,-4-8 0 16,8 0-8-16,-4 0-1 0,3 6-1 0,-2-3 0 15,-1 3-11-15,3-3 12 0,-3-6-12 0,0 5 12 16,0-5-12-16,0 0 0 0,0 0 0 0,0 0 8 16,1 6-8-16,-1-6 10 0,0-6-10 0,0 6 10 15,0-11 1-15,0 5 0 0,-4 0 0 0,1 0 0 16,3 0 7-16,-4 0 2 0,1-3 0 0,0-2 0 0,-1-1 2 16,-3-3 1-16,0 6 0 0,0-5 0 0,-3 2-23 0,-1-6 8 15,0 1-8-15,-6 2 0 0,6 3 0 0,-3 0 9 16,4 4-9-16,-4 2 0 15,0 0 8-15,0 0-8 0,3 0 0 0,-3 0 0 0,3-5 0 16,4 11 0-16,-7-6 0 0,7 6 0 0,0 0 0 0,0 0-11 16,-10 6 0-16,3 5 0 0,0-5-1 15,0 6 0-15,-4 8 0 0,4 4 0 0,4-3 12 0,-5 2 0 16,-2 1 0-16,6-1-8 0,1 4 8 0,-1-7 0 16,1-5 0-16,-4 11 0 0,7-5-15 0,-4 2-1 15,1 1 0-15,6-6 0 0,-3-7 28 0,4 4 4 16,-1 3 2-16,4-4 0 0,-3-2-5 0,3 0-1 0,0-6 0 0,0 6 0 15,4-7-2-15,-4 1-1 0,3 6 0 16,1-6 0-16,-1-3-9 0,1-3 10 16,0-3-10-16,3 0 10 0,3 3-19 0,1 0-4 0,-4 0-1 0,4-6 0 31,-1-3-115-31,1 3-23 0,0 1-5 0,-1-7-1 0</inkml:trace>
  <inkml:trace contextRef="#ctx0" brushRef="#br0" timeOffset="46137.673">16150 7555 1267 0,'0'0'28'0,"0"0"5"0,0 0 2 0,0 0 1 0,-7 0-36 0,0 0 0 16,0 0 0-16,0 6 0 0,-4-6 76 0,4 5 9 16,0 4 2-16,-3 0 0 0,3-3-23 0,0 3-4 0,-4-3 0 15,0 0-1-15,4 5-29 0,-3-5-6 16,-1-3 0-16,4 6-1 0,-3 0-15 0,6-3-8 16,-3-1 10-16,3 1-10 0,1 0 8 0,-1 0-8 15,-3 0 0-15,4 0 0 0,3 0 19 0,3 3-3 0,-3 2 0 0,4-5 0 16,-4 6-16-16,3-6 0 0,1 0 0 0,-1 0 0 15,-3-6-13-15,7 8-7 0,1 7 0 0,-5 0-1 16,4-3 21-16,-7-1 0 0,4-8 0 0,-1 3 8 16,1 3 8-16,3-3 0 0,-7-6 1 0,3 3 0 31,4 9-47-31,-3-1-10 0,-1-5-1 0,4 0-1 0,1-6 28 0,-1 3 6 0,0 0 8 0,3-3-13 16,-10 0 13-16,7 0 0 0,0 3 0 0,-7-3 0 15,7 0 0-15,0 3 0 0,-7-3 0 0,11 3 0 16,-4-3 0-16,0 3 0 15,0 0 0-15,-3 3 0 0,3-1 9 0,-4 1 2 0,4 0 0 0,-7-6 0 16,0 0 5-16,4 0 0 0,-1 12 1 0,1-6 0 16,-4 0 1-16,3 5 0 0,1-2 0 0,-1-3 0 15,-3-6-4-15,0 12-1 0,0-6 0 0,0 11 0 16,-3-5-4-16,3 3-1 0,0-15 0 0,-7 6 0 16,3 11-8-16,1-11 8 0,-4 0-8 0,0 0 8 0,3 3 0 15,-3 3-8-15,0-1 12 0,0-5-4 0,0 6-8 0,-4-6 0 16,1-12 0-16,3 6 0 0,-7 0 0 0,3 0-9 15,-3-6 9-15,0 0-10 16,0 0-48-16,0 1-10 0,3-16-1 0,0 9-495 16,-3 0-98-16</inkml:trace>
  <inkml:trace contextRef="#ctx0" brushRef="#br0" timeOffset="47632.68">17173 7881 1155 0,'-3'-12'25'0,"3"12"6"0,0 0 1 0,-7 0 0 0,3-6-32 0,-3 6 0 15,4 0 0-15,3 0 0 0,-8-6 78 0,5 1 9 16,-4-1 1-16,0 6 1 0,7 0-31 0,-7-6-6 16,-4 0-2-16,4 0 0 0,0 0-30 0,0 0-5 0,4-3-2 0,-5 4 0 15,1-1-13-15,4 0 11 0,-4 0-11 0,0 0 10 16,3 3-10-16,1 0 0 0,3 3 0 0,-4 0 0 15,4 0-10-15,-7 6-1 0,7 6 0 0,-3-6 0 16,-4 5-8-16,-1 1-1 0,5 0-1 0,-4 3 0 16,3-4 21-16,-3 7-9 15,0 0 9-15,0 2 0 0,4-8-10 0,-1-6 10 0,1 6-8 16,-4 2 8-16,7-2 0 0,-4-6 0 16,4 0 0-16,0 6 0 0,0 2 0 0,0-5 0 0,4 0 0 0,-4-3 0 15,7 0 8-15,-4-6 1 0,4 6 0 0,0 0 0 16,4-6 11-16,-4 0 1 0,7-6 1 0,-3 0 0 15,3 0 2-15,0-9 0 0,0 3 0 16,0-5 0-16,0 5-24 0,0 0-20 0,4 1 4 0,-4 2 1 16,0-9 39-16,0 6 8 0,-3 6 2 0,-1-8 0 15,-3 5-26-15,-3 3-8 0,3-3 0 0,-7 3 0 16,0 6 0-16,0 0 0 0,4-6 0 0,-4 6 0 16,0 0-27-1,0 0-5-15,0 0-2 0,0 0 0 0,0 0 34 0,0 0 0 0,-11 6 0 0,4 0 0 0,7-6 0 16,-7 6 0-16,3 3 0 0,-3 0 0 0,4 5 0 15,-1-2 17-15,1-6-1 0,-1 6-1 0,4 3-15 16,-3-4 0-16,3 1 0 0,0 6 0 16,3-4 0-16,-3-2 0 0,4 0 0 0,-4 6 0 0,3-1 0 0,1 1-20 15,-1 2 4-15,4 4 0 0,-3-1 16 0,-1 4 0 16,1-4 0-16,-1 10 0 0,4-10 0 0,-3 10 0 16,-4-10 0-16,4 4 0 0,-4-4 0 0,0 1 0 15,0-4 0-15,0 10 0 0,-4-10 0 0,4 10 0 16,-4-4 0-16,1 3 0 0,-1 7 24 0,1-4 8 0,-1-5 1 15,1 8 1-15,-1-6-20 0,1 4-4 0,-4-13-1 0,0 10 0 16,7 5-1-16,-4-9 0 0,1-8 0 0,-1-3 0 16,1 8-8-16,-1-11 0 0,4 0 0 0,0-12 8 15,0 0 0-15,0 0-8 0,0 0 12 0,0 0-4 16,0 0 16-16,0 0 2 0,0 0 1 0,0 0 0 16,0 0-3-16,-3-6-1 0,-1-6 0 0,4-3 0 15,-4 4-15-15,1 5-8 0,-1 0 8 0,4 6-8 16,0 0 0-16,0-6 0 0,0-12 0 0,-3 4 0 15,3 5 0-15,-4 6 0 0,4 3 0 0,0 0-8 16,4-6-31-16,-1-6-5 0,1-5-2 0,-1 2 0 16,1 0 37-16,0 0 9 0,-1-2 0 0,1-1 0 15,3 0 0-15,0 4 0 0,3-4 0 0,-3-2 0 16,0 8 0-16,4 0-10 0,0-6 10 0,-1 1 0 16,1-4-14-16,3 4 4 0,0 2 1 0,0-3 0 15,0 6-5-15,0 1-1 0,0 5 0 0,1 0 0 16,-5-6-18-16,1 3-4 0,3 1-1 0,0 5 0 15,0-9-29-15,0 6-5 0,-3 6-2 0,-1-12-391 16,1 0-79-16</inkml:trace>
  <inkml:trace contextRef="#ctx0" brushRef="#br0" timeOffset="48131.577">17505 7875 820 0,'0'0'18'0,"0"0"4"0,0 0 1 0,0 0 0 0,-4 6-23 0,1 6 0 0,-1 8 0 0,1-14 0 16,3-6 72-16,0 0 11 0,-4 6 1 0,4 6 1 15,-3 3-33-15,3-4-6 0,0 1-2 0,0 6 0 16,0-7-10-16,3 4-2 0,-3 3-1 0,4-1 0 0,-4 1-9 0,0 9-2 16,3-10 0-16,1 7 0 0,-1-13 1 15,1 4 0-15,-1-3 0 0,4 0 0 16,-3-4 7-16,-1 1 0 0,5-3 1 0,-5 3 0 0,4-9-9 0,-7 0-3 15,7 0 0-15,-3 0 0 0,3 0 9 0,-4 0 2 16,4-6 0-16,-3 0 0 0,-1 0 6 0,4-2 2 16,-3-10 0-16,0 6 0 0,-1 0 5 0,4 4 2 15,-3-10 0-15,-1-6 0 16,1-5-23-16,3 3-5 0,-4-4-1 0,1 10 0 0,3-4-14 0,-4 3 8 16,4 4-8-16,-3-1 0 0,-1 6 0 0,5-11-13 15,-5 8 1-15,-3-2 0 16,4-1-25-16,-1 3-5 0,-3-2-1 0,0 5 0 15,4-3-8-15,-1 3-1 0,1 1-1 0,-1 5 0 16,1 0-120-16,-1 0-24 0,4 0-5 0,-7 6-1 16</inkml:trace>
  <inkml:trace contextRef="#ctx0" brushRef="#br0" timeOffset="48390.202">17907 7857 1094 0,'0'0'46'0,"0"6"-37"0,-4 0-9 0,1 3 0 16,3-3 53-16,-4 3 9 0,4 5 2 0,-3-8 0 16,-1 0 0-16,4-6 0 0,0 0 0 0,-3 12 0 15,-1 11-52-15,4 4-12 0,-3-4 0 0,3 4 0 16,0 8 0-16,0-2 0 0,0-10 0 0,0-2 0 0,0 2 0 0,3-11 0 15,-3 6 0-15,4-7 0 16,-4 4-48-16,3-3-13 0,1-6-3 0,-4-6-341 16,0 0-69-16</inkml:trace>
  <inkml:trace contextRef="#ctx0" brushRef="#br0" timeOffset="48588.405">17805 7555 1036 0,'0'0'23'0,"0"0"5"0,-7 6 0 0,3-1 1 0,4-5-29 0,-7 6 0 16,0-3 0-16,7-3 0 0,0 0 47 0,0 0 3 16,-7 6 1-16,7-6 0 0,0 0-15 0,0 0-4 0,0 0 0 0,0 0 0 31,0 0-119-31,0 6-24 0</inkml:trace>
  <inkml:trace contextRef="#ctx0" brushRef="#br0" timeOffset="49537.179">18923 7902 1357 0,'0'0'29'0,"0"0"7"0,0 0 0 0,-4-6 4 0,-3 0-32 0,4 0-8 0,-4 0 0 0,-4 3 0 16,4 3 75-16,-3-6 13 0,-1 0 4 0,-3 6 0 15,3-6-65-15,4 6-13 0,0 0-2 0,-3 0-1 0,-1 6 21 0,0-6 5 16,-3 0 1-16,4 6 0 0,-4 0-30 0,0 0-8 16,-1 3 0-16,5-3 0 0,-1 11 0 0,1-5 0 15,3 0 0-15,0 5 0 0,0-2 0 0,3-3 0 16,0 6-9-16,4-4 9 0,0 4 0 0,0 11-11 16,0-11 11-16,4 8-8 0,0-8 8 15,-1-3 0-15,4-3 0 0,0 5 0 0,0-5 0 16,4 0-12-16,-4-4 4 0,0-2 0 0,3-3 8 15,-2-3 0-15,6-3 0 0,-4-5 0 0,-3-4-20 0,4-6-3 16,-1-8 0-16,1-4 0 0,0-5 50 0,3 3 9 16,0-7 3-16,4 4 0 0,3-3-28 0,-7-3-11 15,0-3 8-15,4 0-8 0,-8 2 0 0,4-2 0 16,-7 0 8-16,4 0-8 0,-4 3 0 0,0 3 8 0,-7-3-8 16,3 2 8-16,-3 7-8 0,0 3 0 0,0-4 9 15,-3 10-9-15,-1-10 8 0,1 16-8 0,-4-13 8 16,0 16-8-16,3-4 0 0,-3 6 0 0,0 1 0 0,0 5 0 15,0 0 0-15,4 6-10 0,-5 0 10 0,1 3-10 16,4 0-1-16,-4 8 0 0,0-5 0 0,0 12 0 16,3-3 3-16,-3 8 0 0,0 1 0 0,0-4 0 15,0 16 8-15,0-7-8 0,0 3 8 0,0 4-8 16,3 8 8-16,1 0 0 0,-1 6 0 0,1-3-8 16,3 0 8-16,0 0 0 0,0-3 0 0,7-6 0 15,-7 3 0-15,3-8 0 0,1 8 0 0,-1-3 0 16,-3 9 0-16,4-3 0 0,-1-11 0 0,-3-4 0 0,4 3 0 15,-4-8 0-15,3-12 0 0,1 2 0 0,0 16 0 0,-1-13 0 16,-3-5 0-16,4 9 0 0,-1-16 0 16,-3-5-10-16,0 0 1 0,7 6 0 15,4 0-32-15,-4-6-7 0,0 0 0 0,0-6-697 16</inkml:trace>
  <inkml:trace contextRef="#ctx0" brushRef="#br0" timeOffset="50026.176">19135 7907 1148 0,'0'0'25'0,"0"0"6"0,-4-5 1 0,4 5 0 0,0 0-32 0,0 0 0 0,-7-9 0 0,0 6 0 15,0-3 32-15,7 6 1 0,-7 0 0 0,0 0 0 16,7 0 9-16,-7 9 2 0,0 5 0 0,3-8 0 16,4-6-44-16,-7 6 0 0,0 6 0 0,0 0 0 15,4 8 0-15,-1 4 0 0,-3-4 0 0,3 4 0 16,1-6 8-16,-1 2 0 0,1 4 0 0,3-1 0 16,0-8 18-16,0 5 3 0,-4-5 1 0,8-3 0 15,-1 0 14-15,1-4 4 0,-4-8 0 0,0 0 0 16,3 6-4-16,-3-6-1 15,0 0 0-15,7 0 0 0,4 0-18 0,0 0-3 0,-1-6-1 0,1 1 0 16,-1-4-1-16,1-3-1 0,0 12 0 0,-1-23 0 0,1-10-6 16,-1 10-1-16,1 5 0 0,-4 9 0 15,0-3-34-15,-3 1-7 16,-1-1-2-16,1 0 0 0,-4-8 53 0,0 2 10 0,-4 12 3 0,1-6 0 16,3 3-56-16,-4 4-11 0,-3-1-3 0,0 0 0 15,0 0 35-15,0 12 0 0,-4 0 0 0,4-6 0 0,-3-12-12 16,-1 0 12-16,0 6-12 0,1 6 12 15,-1-6-53-15,1 12-4 0,3 6-1 0,-4-6 0 0,0-6 38 16,1 0 7-16,10 0 1 0,-7 6 1 16,0 0-36-16,3 8-7 0,-3-2-2 0,7 6-638 0</inkml:trace>
  <inkml:trace contextRef="#ctx0" brushRef="#br0" timeOffset="50572.451">19318 7952 1074 0,'0'0'30'0,"0"0"8"0,0 0-30 0,0 0-8 0,0 0 0 0,0 0 0 15,0 0 104-15,0 0 19 0,-3 2 4 16,3-2 1-16,-4 9-103 0,4-9-25 0,0 0 0 0,0 0 0 16,-3 6 0-16,3 12 0 0,0-1 0 0,0 1 0 15,0 3 56-15,0 2 7 0,0-8 1 0,0 8 0 16,-4-5-52-16,4 3-12 0,0-4 0 0,0 1 0 0,-4-6 0 0,4-4 0 16,0 4 0-16,0 0 0 0,-3 0 0 0,3 0 0 15,0-12 0-15,0 0 0 0,0 0 0 0,0 0 0 16,0 0 0-16,0 0 0 0,0 0 0 0,3-6 0 15,1 0 0-15,0-6 0 0,-1-3 34 0,1 6 4 16,3 1 1-16,-4-10 0 0,4-8-19 0,-3-4-3 16,-1 7-1-16,4-4 0 0,0 4-5 0,0 11-2 15,1 12 0-15,2-12 0 0,-3-3-9 0,0-2 0 0,0 17 0 16,0 0 0-16,-3-18 0 0,-1 12 0 16,-3 6 0-16,7 6 0 0,-7-6 0 0,4 0 0 15,3-15 0-15,-7 15 0 16,4 9-49-16,-4-9-12 0,0 0-3 0,0 0 0 0,0 0 52 0,3 6 12 15,4 6 0-15,-3 0 0 0,-1 2 0 0,1 4 0 0,-4 6 0 16,3-7 0-16,-3 1 0 0,0 8 0 0,0-5 0 0,0 8 0 16,4-5 0-16,-4-1 0 0,-4 4 0 0,4-10 0 15,4 7 0-15,-4-9 0 0,-4 2 0 0,4-8 0 16,4 3 0-16,-4-12 0 0,0 0 0 0,0 0 0 16,0 0-105-1,0 0-19-15,7-3-3 0,0-6-1 0</inkml:trace>
  <inkml:trace contextRef="#ctx0" brushRef="#br0" timeOffset="51073.485">19607 8049 1033 0,'0'0'22'0,"0"0"5"16,0 0 1-16,0 0 2 0,0 0-30 0,0 0 0 0,0 5 0 0,0-5 0 0,0 0 64 0,0 12 6 16,4 0 2-16,-4 3 0 0,3-4-23 0,-3 1-4 15,0 0-1-15,0 6 0 0,0 2-24 0,-3-8-6 16,3 6-1-16,0-4 0 0,0-2-13 0,-4 6 0 16,1-12 0-16,-1 5 0 0,1-2 0 0,3 9 0 0,-4-12 0 0,1 5 0 15,3-11 54-15,0 0 8 0,0 0 2 0,0 0 0 16,0 0-3-16,0 0 0 0,0-11 0 0,0 5 0 15,0-9-46-15,0-967-15 0,0 1941 8 0,0-983-8 16,3 3 0-16,1 10 0 0,-4-1 0 0,3-6 0 16,-3-11 0-16,4 8 0 0,-4-8 0 15,3 8 0-15,-3-2 0 0,4-1 0 0,-4 10 0 0,0 2 0 16,0 12 0-16,0 0 0 0,0 0 0 0,0 0 0 16,0-6 0-16,0 6 0 0,3-6 0 0,1 0 0 15,-4-9 0-15,4 10 0 0,-4 5 0 0,3 3 0 16,4-1 0-16,-3-2 0 0,3-11 0 0,0 17 0 15,0 5 0-15,3-2 0 0,1-15 0 0,0 6 0 16,-1 6 0-16,1 0 0 0,3 6 0 0,-4 11 0 16,4 16 0-16,1-16 0 0,-8 4 0 0,3-10 0 15,-3 13 0-15,0-4 0 0,0-8-8 0,-3 2 8 0,3 4-22 16,-7-7 2-16,4-8 0 0,-4 15 0 16,0-13-118-16,0 1-23 0,3 3-5 0,-3-6-498 15</inkml:trace>
  <inkml:trace contextRef="#ctx0" brushRef="#br0" timeOffset="51927.104">20013 8037 563 0,'0'0'16'0,"0"0"4"0,-3-6-20 0,3 6 0 16,0 0 0-16,0 0 0 0,0 0 62 0,-11 0 9 16,11 0 1-16,0 0 1 0,0 0-17 0,0 0-4 15,0 0-1-15,0 0 0 0,0 0-21 0,-7 6-4 16,3 6-1-16,1-1 0 0,3-11 11 0,0 9 3 16,0 0 0-16,0 6 0 0,0-9 5 0,0-1 2 15,0 13 0-15,0-12 0 0,0-6-17 0,0 0-3 0,0 0-1 0,0 0 0 16,0 0-15-16,3 0-10 0,-3 0 12 0,7 3-12 15,0 3 64-15,1-6 5 16,-1 3 2-16,3-6 0 0,-3-6-28 0,4-3-6 0,-1-5-1 0,5-1 0 31,-5 3-15-31,4 3-3 0,-3-5-1 0,-1 5 0 0,1 3-5 0,0 0-2 0,-1 6 0 0,1-8 0 16,-4-1-10-16,-4 6 8 0,1 0-8 0,-4 6 8 16,3 12-8-16,1-6 10 0,-4-6-10 0,0 0 10 15,0 0-10-15,0 0 0 0,0 0 0 0,0 0 0 31,0 0-20-31,0 0-7 0,-4-6-1 0,-3 0 0 16,4 0 0-16,-1-6 0 0,1-2 0 0,-4 2 0 0,0 0 13 0,0 6 3 0,-4 0 0 0,0 12 0 16,-3 0 12-16,4 6 0 0,-4 0 0 0,3-1-9 15,0 4 0-15,1-9 0 0,-1-12 0 0,1 12 0 16,3 12 9-16,0 8-10 0,-1 9 10 0,1-8-10 16,4-4 10-16,-1 1 0 0,-3 2 0 0,4-2-8 0,3-1 8 15,0-2 0-15,0 8 0 0,0-14 0 0,0 3 0 0,0-7 0 16,0-5 0-16,3 0 0 0,1 0 14 0,3 3-2 15,-4-3 0-15,4 0 0 0,4-3 3 0,-4-3 0 16,0 0 0-16,4 0 0 16,-1-3-4-16,1 0-1 0,3 0 0 0,4 0 0 15,-4-6-10-15,3 6 0 0,5-9 0 0,-1 6 0 16,-4-5-126-16,5-4-27 0,-5 3-6 0,1 1-1 0</inkml:trace>
  <inkml:trace contextRef="#ctx0" brushRef="#br0" timeOffset="52350.576">20429 8054 1074 0,'0'0'30'0,"-3"6"8"0,-1 3-30 0,1 0-8 0,-1 6 0 0,1-4 0 15,-1-5 52-15,1 6 10 0,-1-6 2 0,1 9 0 16,-1-4-52-16,-3 7-12 0,7-6 0 0,0 2 0 15,-3-2 44-15,-1 6 7 0,0 0 1 0,4-7 0 16,-3 1-33-16,3 3-7 0,0-4 0 0,0-5-1 16,0-6-11-16,0 0 0 0,0 0 0 0,0 0 0 0,0 0 52 0,0 0 6 15,0 0 1-15,0 0 0 16,0 0-19-16,0-6-4 0,0-5-1 0,3-10 0 16,1 4-18-16,0-7-3 0,-1 9-1 0,1-8 0 0,-1-15-13 15,1 2 0-15,-4 10 8 0,3 2-8 16,-3 7 0-16,4 5 9 0,-1 12-9 0,1-9 8 15,-4 6-8-15,3 0 12 0,1 0-12 0,-4-6 12 16,3-8-12-16,-3 11 0 0,0 6 0 0,0 0 0 0,7-6 0 0,-3 0 0 16,-1 6-9-16,1 6 9 0,3 0 0 0,0 6-10 15,-3-1 10-15,3 10-8 0,0 14 8 0,0-20 0 16,0 9 0-16,0-13 0 0,0 10 0 0,0 2 0 16,-4 1 0-16,1-4 0 0,3-2 0 0,-3 6-8 15,-4-10 8-15,3 7-8 0,1-6-14 0,-4-4-2 16,3-5-1-16,1 0-518 15,-1-6-103-15</inkml:trace>
  <inkml:trace contextRef="#ctx0" brushRef="#br0" timeOffset="52801.006">20715 7134 990 0,'-3'-6'21'16,"-4"6"5"-16,3-5 1 0,-3 5 1 0,7 0-28 0,0 0 0 0,-7 5 0 0,7-5 0 15,-7 0 56-15,7 0 4 0,-7 6 2 0,0-3 0 16,0 9-14-16,3 0-4 0,1-6 0 0,-1 5 0 0,-3 1-1 0,7 6-1 15,-3-4 0-15,-1 10 0 0,4-9-8 0,0 2-2 16,0 7 0-16,0-1 0 0,4 16-12 0,-1-7-4 16,4-9 0-16,0 13 0 0,0 8-6 0,0 6-2 15,7 0 0-15,-3 0 0 0,-4-3 10 0,4-3 2 16,-1-6 0-16,1 0 0 0,-1-2-20 0,-3-4 0 16,4 3 0-16,-4 9 0 0,4 12-12 0,-8-3-5 15,4-15-2-15,-3 3 0 0,-1-2 19 16,1-7 0-16,-1-3 0 0,-3-2 0 0,4-4 0 0,-4-8 0 15,0 6 0-15,3-7 0 0,-3-2 0 0,4 3 0 16,-4-6 0-16,0 2 0 0,0 4 0 0,0-3 0 0,0-12 0 16,0 6 0-1,0 0-55-15,0 5-7 0,0 4-2 0,0-9 0 16,3-6-51-16,-3 0-10 0,0 0-3 0,0 0-409 0</inkml:trace>
  <inkml:trace contextRef="#ctx0" brushRef="#br0" timeOffset="53149.901">20500 7825 1396 0,'0'0'31'0,"0"0"6"0,0 0 2 0,0 0 0 0,0 0-31 0,0 0-8 16,-7-3 0-16,7 3 0 16,0 0 64-16,0 0 11 0,0 0 2 0,0 0 1 0,0 0-22 0,0 0-5 15,0 0-1-15,0 0 0 0,0 0-26 0,0 0-6 16,0 0-1-16,0 0 0 0,0 0-17 0,0 0 0 16,0 0 0-16,0 0 0 0,0 0 0 0,10 0 0 15,-3 0 8-15,8 3-8 0,-1 0 0 0,3-3 0 16,5 3 0-16,2-3 0 0,-3 0 0 0,8 0 0 15,-1 0 0-15,0 0 0 0,0 0 0 0,0-3-11 0,1 3 2 16,-5-3 0 0,5 3-40-16,-5 0-8 0,1 0-2 0,0-3-466 0,-1 3-94 15</inkml:trace>
  <inkml:trace contextRef="#ctx0" brushRef="#br0" timeOffset="55779.232">22042 7975 1206 0,'0'0'26'0,"0"0"6"0,0 0 0 0,0 0 3 0,0 0-35 0,0 0 0 0,-8 6 0 0,-2 0 0 0,10-6 67 0,-7 0 6 16,-4 6 2-16,1 0 0 0,3-1-41 0,-4 1-8 15,4 3-2-15,-4 3 0 0,1-6 7 0,-1-6 1 16,1 6 0-16,-1 0 0 0,-3 5 4 0,0-5 0 16,0 0 1-16,0 6 0 0,0 8-19 0,-1-2-4 15,5-9-1-15,-4 11 0 0,3 1-13 0,1-3 0 16,-1-4 0-16,0-2 0 0,1-6 0 0,3 12 0 15,3-1-8-15,-3 4 8 16,7-4-29-16,-3-5-3 0,6-3 0 0,-3 3 0 0,7-6 49 0,-3 0 10 16,6-1 1-16,1-5 1 0,-1 6-29 0,1-6 0 15,7 6 0-15,-4-6 0 16,0-6-22-16,4 0-4 0,-4 6-1 0,3-8 0 0,-3 2 47 0,1 0 10 0,2-6 2 16,1-6 0-16,-4 1-32 0,4-7 8 0,-4-2-8 0,3-6 0 15,1-4 0-15,0 4 9 0,-4-3-9 0,0 2 8 16,-4 10-8-16,1-7 0 0,0-8 0 0,-1 0 8 15,-3 3-8-15,0-4 8 0,-3 1-8 0,-1-12 8 16,-3 3-8-16,0-3-9 0,-3 0 9 0,-4 3-13 16,0 9-26-16,-7 0-5 15,3-6 0-15,-3 3-1 0,0 2-7 0,-4 1-2 16,4 3 0-16,-4-6 0 0,4 8 18 0,0 7 3 0,0 2 1 16,3 7 0-16,1-10 19 0,3 16 4 0,0-1 1 0,0 0 0 15,0 0 8-15,3 9-12 0,4 3 12 0,0 0-12 16,-3 3-12-16,-1 9-4 0,4 0 0 0,-3 0 0 15,3 5 10-15,0 10 2 0,3-4 0 0,1 4 0 16,-1 8 8-16,1-3 8 0,3 15-12 0,0-3 12 16,0-5-8-16,0-1 8 0,3 9 0 0,-2 9 0 15,-1 0-32-15,0-1 1 0,3 1 0 0,-3-3 0 0,0-6 53 0,-3 0 10 16,-1 3 3-16,-3 0 0 0,4-9-27 0,-4 3-8 16,3 1 0-16,-3-7 0 0,0-9 26 0,4 3-2 15,-4-2 0-15,0-7 0 0,3-5-16 0,-3 3-8 16,8-4 0-16,-8-2 8 0,3-6-8 0,-3 0 0 15,0-9 0-15,4 5 0 0,-4-5 17 0,3 6 2 16,-3-6 0-16,0 0 0 0,0 0-31 0,0 0-5 0,7 6-2 16,-7-6 0-1,7 6-36-15,0-6-7 0</inkml:trace>
  <inkml:trace contextRef="#ctx0" brushRef="#br0" timeOffset="57054.984">22303 8043 806 0,'0'0'17'0,"0"0"4"0,0 0 1 0,0-6 2 0,0 0-24 0,-4-3 0 15,4 0 0-15,0 9 0 0,0 0 52 0,0 0 7 16,0 0 1-16,0 0 0 0,0 0-22 0,0 0-4 16,0 0-1-16,0 0 0 0,-3 9-23 0,3-9-10 0,0 0 8 15,0 0-8-15,0 9 15 0,0-9-3 0,0 0 0 0,0 6 0 16,0 11 6-16,0-2 1 0,0 0 0 0,0 5 0 16,0-8-3-16,0-12-1 15,0 0 0-15,0 0 0 0,-4-6 31 0,4 6 6 16,0 0 2-16,0 0 0 0,0 0 2 0,0 0 0 15,0 0 0-15,0 0 0 0,0 0-8 0,0 0 0 0,0 0-1 0,0 0 0 16,0 0-21-16,0 0-4 0,0 0-1 0,0 0 0 16,0-11-21-16,0-4 0 0,0 3 0 0,0 12 0 15,0 0 0-15,0 0 0 0,0 0 0 0,0 0 0 16,0 0 20-16,0 0 4 0,0 0 0 0,0 0 0 16,0 0-16-16,0 3-8 0,0 21 10 0,0-13-10 15,-4-11 0-15,4 0 0 0,0 0 0 0,0 0 0 16,4 12 0-16,0 3 0 0,-1-3 0 0,1-1 0 15,-4-11-20-15,3 12-6 0,1 0-2 0,-1 0 0 16,1-4 45-16,-1 1 9 0,1 0 2 0,-4-9 0 16,0 0-28-16,0 0 0 0,0 0 0 0,7 12 0 0,0 5 0 15,-4-8 0-15,4 0 8 0,-3 6-8 0,0-4 0 16,-1-5 0-16,1 0 0 0,-4-6 0 0,3 6 0 16,-3-6 0-16,0 0 0 0,0 0 0 0,7 3 0 15,-7-3 0-15,7 6 0 0,-7-6 0 0,4 6 0 16,-4-6 0-16,0 0 0 0,0 0 0 15,0 0 0-15,7 3 8 0,-7-3-8 0,7 0 8 0,-7 0 1 16,7 0 0-16,-7 0 0 0,7-6 0 0,-3 3 11 0,-1-12 1 16,4-2 1-16,-3 2 0 0,-4 15 4 0,3-6 1 15,4 0 0-15,-3-3 0 0,-1 1-6 0,1 2-1 16,-1-6 0-16,-3 0 0 0,4 0-20 0,-4 4 0 16,0-4 0-16,3 0 0 0,-3 0 0 0,4-2 0 0,-1-4 0 15,1 6 0-15,-1 0 0 0,-3-8-10 0,4 5 1 0,0 0 0 31,-1-2-21-31,1-4-4 0,-1 4-1 0,1 5 0 16,-4 0-25-16,0 12-6 0,0 0-1 0,0 0 0 16,0-12 30-16,0 1 5 0,3-4 2 0,-3 3 0 15,-3 0-6-15,3 6 0 0,0 6-1 0,-4-11 0 16,4 11-19-16,0 0-4 0,0 0-1 0,-3-6-411 16,3 6-83-16</inkml:trace>
  <inkml:trace contextRef="#ctx0" brushRef="#br0" timeOffset="57848.41">23114 7314 680 0,'0'0'15'0,"0"0"3"0,0 0 1 0,0 0 0 0,0-6-19 0,0 6 0 0,0-6 0 0,-4 0 0 16,4 0 66-16,0 6 10 0,0 0 1 0,0 0 1 0,0 0-21 15,0 0-4-15,-3-6-1 0,3 6 0 0,0 0 7 0,0 0 1 16,-7 0 0-16,7 0 0 0,0 0-31 0,0 0-5 16,0 0-2-16,0 0 0 0,-7 6 16 0,7-6 3 15,0 0 1-15,0 0 0 16,-4 6-30-16,1 6-12 0,-1-6 8 0,4-1-8 15,0-5 12-15,0 9-4 0,0 3 0 0,-3 0 0 0,-1 0-8 0,1 8-11 16,3 10 3-16,3-7 0 0,1-2 8 0,3-4 0 16,-4-5 0-16,4 6 0 15,0 2-27-15,4 10-3 0,-4 2-1 0,4 3 0 0,-1-11 55 0,1 2 10 16,-4-2 2-16,0 8 1 0,4-8-37 0,-4 2 0 16,0 3 0-16,0-2 0 0,-4 2 0 0,4-8 0 15,-3 8 0-15,-1-11 8 0,-3 5-8 0,-3-2 0 16,3 3 0-16,0-1 8 0,-4 9-8 0,4-2 0 15,-3 2 8-15,3-8-8 0,-4 2 20 0,1-2-1 0,3-13 0 16,-4 10 0-16,1 3-8 0,-1-1-2 0,4 3 0 16,-3-8 0-16,3-3-9 0,0-3 0 0,0-1-12 0,0 1 12 15,0 0 0-15,3-6 0 0,-3-6 9 0,0 0-1 16,0 0-8-16,0 0 0 0,0 0 0 0,0 9 0 16,4-4 0-16,-4-5 0 0,0 0 0 0,0 0 8 15,0 0-21-15,0 0-4 0,0 0-1 0,0 0 0 16,7 0-126-16,-7 0-24 15</inkml:trace>
  <inkml:trace contextRef="#ctx0" brushRef="#br0" timeOffset="58533.033">23580 8104 1728 0,'0'6'38'0,"0"-6"8"0,0 0 2 0,-4-6 0 0,1 1-39 0,3 5-9 0,-4 5 0 0,-3-5 0 16,0 6 78-16,0-12 14 0,0-5 2 15,-4-7 1-15,4 9-50 0,0 3-9 16,0 0-3-16,-3 6 0 0,2 0-33 0,1 0 0 16,0 0 0-16,0 6 0 0,0 3 0 0,0-3 0 0,4-9 0 0,-4 3 0 15,0 3 0-15,0 3 0 0,-1 6 0 0,5-1 0 16,3-11 0-16,-7 0 0 0,0 0 0 0,0 12 0 16,0-6 0-16,0 0 0 0,3 6-10 0,1-1 10 15,-1 4-14-15,1-3 5 0,-1 8 1 0,4-5 0 16,-4 0 8-16,4 3 0 0,-3-7 0 0,3 7-8 15,3-3 8-15,-3-4 0 0,0-5 0 0,0 3 0 16,4 3 0-16,-4-3 0 0,4-6 0 0,-1 2 0 16,1 1 0-16,-4-6 0 0,3 0 0 0,-3 0 0 15,4 0 0-15,6 0 0 0,-3 6 0 0,0 0 0 16,0-6 0-16,4-6 0 0,-4 6 0 0,0-6-8 16,4 6 8-16,-4 0 0 0,0-6 0 0,3-2-8 15,1-1 8-15,0 3-8 0,-4-3 8 0,3-3-8 16,1 1 8-16,-4-1 0 0,0 0 0 0,0 3-8 0,0 3 8 15,-4 1 0-15,-3 5 0 0,0 0 0 0,8-6 0 16,-5 0 0-16,-3 6 0 0,0 0 0 0,0 0 0 0,0 0 0 16,4-12 0-16,-4 12-12 15,0 0-17-15,0 0-4 0,0 0-1 0,0 0 0 0,0 0 34 0,0 0 0 16,0 0 0-16,0 0 0 0,0 0 0 0,0 0 0 16,0 12 0-16,3-6 0 0,-3-6 0 0,0 6 0 15,4 2 0-15,-4-8 0 0,0 0 0 0,3 6 9 16,1 3 1-16,-4 6 0 0,3-9-10 0,1-1-14 0,-4-5 3 0,0 6 1 15,0 6 10-15,3-9 0 0,-3-3 0 0,0 12 0 16,0-6 0-16,0-6-12 0,4 6 12 0,-1-1-12 31,-3-5-36-31,7 6-8 0,-3-6-2 0,-4 0-481 0,11 0-96 0</inkml:trace>
  <inkml:trace contextRef="#ctx0" brushRef="#br0" timeOffset="58850.346">23777 8190 1058 0,'0'0'23'0,"0"0"5"0,0 0 0 0,0 6 3 0,-3-1-31 0,3 1 0 15,0 3 0-15,0 3 0 0,-4-6 88 0,4 6 11 16,-3-4 2-16,3 1 1 0,-4-3-36 0,4 9-7 16,0-9-2-16,0-1 0 0,-3 7-29 0,3-3-7 15,-4 3-1-15,4-3 0 0,0-1-10 0,0-2-2 16,0-6-8-16,0 12 12 0,0-6-12 0,0-6 0 16,0 0 0-16,0 0 0 0,0 0 0 0,0 6 0 15,0-6 0-15,0 0 0 16,0 0-64-16,0 0-10 0,0 0-2 0,0 0-388 15,4-12-77-15</inkml:trace>
  <inkml:trace contextRef="#ctx0" brushRef="#br0" timeOffset="59081.79">23728 7425 1370 0,'-7'30'39'0,"7"-30"8"0,0 0-38 0,-4 9-9 0,4-9 0 0,-3 5 0 15,3-5 0-15,0 0 0 0,0 0-12 0,0 0 12 16,0 0-14-16,0 0 5 0,0 0 1 0,-7 0 0 0,7 0-5 0,0 0-1 16,0 0 0-16,0 0-354 15,0 0-72-15</inkml:trace>
  <inkml:trace contextRef="#ctx0" brushRef="#br0" timeOffset="59599.332">23936 7302 1321 0,'0'0'28'0,"0"0"7"0,0 0 1 0,0 0 2 16,0 0-30-16,0 0-8 0,0 0 0 0,0 0 0 0,0 0 72 0,0 0 12 0,0 0 4 15,0 0 0-15,0 0-42 0,0 0-8 0,0 0-2 16,0 6 0-16,0 0 1 0,0-1 0 0,4 1 0 0,-4 6 0 15,3 3-12-15,1 2-2 0,3 7-1 0,-4 2 0 16,1-8-8-16,-1 0-2 0,1 8 0 0,-1 7 0 16,1 14-2-16,-1-3-1 0,1-12 0 0,-1 3 0 15,4-2-9-15,-3 8 8 0,-1-12-8 0,5 3 8 16,-5-8-8-16,1 14 0 0,6 0 0 0,-6-2 0 16,-1-16 0-16,4 10 0 0,-3 8 0 0,-1-3 0 15,1 3-23-15,-1-5-6 0,1 2-2 16,-1-6 0-16,1-2 53 0,-4-4 10 0,3-5 3 15,1 3 0-15,0-16-25 0,-4 7-10 0,3 3 8 0,-3-6-8 0,4 0 0 16,-4-9 0-16,0 0 0 0,0 0 0 0,0 0 0 0,0 0 0 16,0 11 0-16,0-11 0 0,0 0-14 0,0 0 5 15,0 0 1-15,0 0 0 16,0 0-16-16,0 0-2 0,0 0-1 0,0 0 0 0,0 0 18 16,0 0 9-16,0 0-10 0,0 0 10 15,0 0-53-15,0 0-5 0,0 0-1 0,0 0 0 16,0 0-55-16,0 0-11 0,0 0-3 0,-4-6 0 0</inkml:trace>
  <inkml:trace contextRef="#ctx0" brushRef="#br0" timeOffset="59987.477">23844 7875 877 0,'0'0'24'0,"0"0"7"0,0 0-31 0,0 0 0 0,0 0 0 0,0 0 0 16,0 0 83-16,0 0 10 0,0 0 3 0,0 0 0 15,0 0-22-15,0 0-4 16,0 0-1-16,0 0 0 0,0 6-9 0,0-6-3 0,4 0 0 0,3 3 0 16,0 3-27-16,0 6-6 0,4 5 0 0,-4 1-1 0,7-12 21 0,-4 3 5 15,4-7 1-15,1 4 0 16,-1-3-29-16,0-3-5 0,0 0-2 0,-4 0 0 0,5 0-14 15,-1 0 0-15,-4 0 0 0,4 0 0 16,0 0 0-16,-3 0 0 0,3-3 0 16,-3 3 0-16,-4 0 14 0,3 0 0 0,-6 3 0 0,3-3 0 15,0 6-14-15,0-6 0 0,4 0 0 0,-4 0 0 16,3 0 8-16,1 0-8 0,-1 0 11 0,1 0-11 16,0 0 0-16,-4 0 0 0,3 0-15 0,-10 0 5 15,0 0-19-15,7 0-4 0,0 0-1 0,0 6 0 16,0-6-26-16,1-6-4 0,-1-9-2 0,0 13 0 15,-4 7-16-15,1 1-3 0,-4-6-1 0</inkml:trace>
  <inkml:trace contextRef="#ctx0" brushRef="#br0" timeOffset="76806.432">25421 8146 806 0,'0'0'17'0,"0"0"4"0,0 0 1 0,0 0 2 0,0 0-24 0,0 0 0 0,0 0 0 0,0 0 0 15,0 0 56-15,0 0 6 0,-7 0 2 0,7 0 0 16,0 0-1-16,-7 3 0 0,0-3 0 0,7 0 0 15,0 0-50-15,0 0-13 0,-7 0 0 0,7 0 0 16,0 0 56-16,0 0 7 0,0 0 1 0,0 0 0 16,0 0-52-16,0 0-12 0,-7 0 0 0,7 0 0 15,0 0 44-15,0 0 5 0,0 0 2 0,0 0 0 16,0 0-32-16,-7-3-7 0,3-3 0 0,4 6-1 16,0 0-11-16,0 0 0 0,0 0 0 0,0 0 8 15,0 0-8-15,-7 0 0 0,0-3 0 0,7 3 0 16,-3-9 20-16,3 9 1 0,-7 12 1 0,7-12 0 15,-4-3 2-15,4 3 0 0,-7-6 0 0,0 3 0 16,3 3-5-16,-3-6-1 0,4 6 0 0,3 0 0 0,0 0-18 0,0 0 0 16,-7 6 0-16,0-3 0 0,0 3 0 0,3-6 0 15,-3-9 0-15,0 3 0 0,4-6 24 0,-5 1 2 16,1 5 0-16,0-3 0 0,7 9-26 0,-7-3 0 16,0 0 0-16,7 3 0 0,-7 3 0 0,0-3 0 15,7 0 0-15,-7 12 8 16,0 5-28-16,0 1-5 0,3-3-2 15,1-7 0-15,3-8 27 0,0 0 0 0,0 0 0 0,-7 9 8 0,0-3-8 0,3 6 0 16,1 0-11-16,-4 2 11 0,3-2 0 0,1 6 0 0,-1-6-8 16,4-1 8-16,0-2 0 0,0 9 0 15,0-7 0-15,4-5-9 0,-4 6 9 0,3-3 0 16,-3-3 0-16,0-6 0 0,7 6 0 0,-3 0 0 16,-1-1 0-16,4 1-8 0,-3-6 8 0,3 6 0 0,0-6 0 0,0 6 0 15,4-6 0-15,-4 0 0 0,-4 0 0 0,4-6-8 16,4 6 8-16,-4 0 11 0,0 0-3 0,0-6 0 15,0 0-8-15,0 6 0 0,4-5 0 0,-4-1 0 16,0 0 0-16,0 0 12 0,-4 0-12 0,1-3 12 16,3 3-12-16,-4 0 0 0,-3 1 9 0,0 5-9 15,8-6 8-15,-5 0-8 0,-3 6 8 0,0-9-8 16,4 6 0-16,-4 3-16 0,0 0 2 0,0 0 1 16,0 0 13-16,0 0 0 0,0 0 0 0,0 0 0 15,0 9 0-15,-4 0 0 0,4 2 0 0,0-5 0 16,0 6 0-16,4 0 0 0,-1 0 0 0,1-4 0 0,-1-2 0 15,1 0 0-15,3 0 0 0,0 6 0 0,3-3 0 16,1 5 0-16,-4 1-8 0,4-9 8 0,3-6 0 16,0-6 0-16,-4 0 0 0,5 12-9 15,-5 0-2-15,4-6 0 0,-3 0 0 0,-1 0 0 16,5 0-101-16,-5 0-21 0,1 12-4 0,-1-6-571 16</inkml:trace>
  <inkml:trace contextRef="#ctx0" brushRef="#br0" timeOffset="77351.641">25026 7640 759 0,'0'0'16'0,"0"0"4"0,0 6 1 16,0-6 1-16,0 0-22 0,0 0 0 0,0 0 0 0,0 0 0 0,0 0 74 0,0 0 10 16,0 0 3-16,0 0 0 0,0 0-5 0,0 0-1 15,0 0 0-15,0 0 0 0,0 0-21 0,0 0-5 16,0 0-1-16,0 0 0 0,0 0-35 0,0 9-7 15,4-4-2-15,-1 7 0 0,1 0-10 0,3-6 0 0,0 0 0 0,0 0 0 16,7 5-9-16,-4-2-1 0,5 3 0 0,-1 0 0 16,-4-3 10-16,4 2 0 0,1-2 0 15,-5 6 0-15,1-9 0 0,-1 5 11 16,4 1-3-16,-3-3 0 0,0-3-8 0,-4 0 0 16,3 0 0-16,-3 0 0 0,4-1 0 0,-4 7 0 0,3 3-12 0,1 3 12 15,0-7-8-15,-1-5 8 0,1 6 0 0,-1-6-466 16,4-6-90-16</inkml:trace>
  <inkml:trace contextRef="#ctx0" brushRef="#br0" timeOffset="78148.279">26328 7987 1080 0,'0'0'24'0,"0"0"4"0,0 0 2 0,0 0 0 0,0 0-30 0,0 0 0 0,0 0 0 0,0 0 0 15,0 0 86-15,0 0 11 0,0 0 3 0,-4 12 0 16,4-12-31-16,0 0-5 0,0 0-2 0,0 0 0 16,0 0-22-16,0 0-4 0,0 0 0 0,0 0-1 15,0 5-27-15,0-5-8 0,0 0 0 0,0 0 0 16,0 0 12-16,0 3-4 0,0-3 0 0,0 0-8 15,0 0 0-15,0 0 0 0,0 0 0 0,0 0 0 16,0 0 0-16,0 0 0 0,0 0 0 0,0 0 0 0,0 0 0 16,0 0-11-16,0 0 2 0,0 0 0 0,-7-3-10 0,4 3-1 15,-4-5-1-15,0-7 0 0,3 12 21 0,-3-6 0 16,0 6 0-16,0 0 0 0,0-6 0 0,0 6 0 16,0 0 0-16,0 0 0 0,0 6 0 0,-4-6 0 15,4 6 9-15,0-6-9 0,3 12 0 0,1-7 0 16,-4 1 0-16,3 0-12 15,1 0 12-15,-1 3-8 0,1-3 8 0,-1 6-8 0,1-1 8 0,-1 4-10 16,4 3 10-16,0-1-10 0,0-5 10 16,-3 9 0-16,6-4 0 0,-3 1 0 0,0 0 0 15,0-7 0-15,4 4 0 0,-4-3-8 16,3 5 8-16,1-11 0 0,-1 6 0 0,1 3 0 0,-1-4 0 0,1-5 0 16,3 6 0-16,-4-9 0 0,-3-3 0 0,11 9 0 0,-4-3 0 15,4-3 0-15,-1 0 0 0,-3 0 0 0,-7-3 0 16,11 0 0-16,3 0 0 0,-7-3 0 0,4 0 0 15,-1-3 0 1,1 3-36-16,-1-9-11 0,1 0-2 0,-1 1-1 16,5-13-131-16,-1 4-27 0,21-42-4 0,-14 9-2 0</inkml:trace>
  <inkml:trace contextRef="#ctx0" brushRef="#br0" timeOffset="78779.47">26395 7178 1105 0,'0'0'24'0,"0"0"4"0,0 0 2 0,0 0 2 0,0 0-32 0,0 0 0 16,0 0 0-16,0 12 0 0,-4-6 58 0,4 3 5 15,0 3 1-15,-3-1 0 0,3 7 0 0,0-3 0 16,0 2 0-16,0 7 0 0,0-7-7 0,3 10-1 16,1 8 0-16,-4-2 0 0,3-10-16 0,1 4-4 15,3 17-1-15,-4 9 0 0,5-3-15 0,-5-6-2 16,1 0-1-16,-4-3 0 0,3-6-7 0,-3-3-2 16,7-2 0-16,-3 2 0 0,-1-5-8 0,4 8 8 0,-3-3-8 15,-1 9 8-15,4-8-8 0,-3 5 8 0,-1-3-8 16,5 1 8-16,-5-10-18 0,1 3-4 0,-4-2-1 15,3-4 0-15,4-11 27 0,-7 3 6 16,-3-3 1-16,3-1 0 0,3-5-19 0,-3 0 10 16,0 3-10-16,0-9 8 0,0 0 4 0,0 0 1 0,0 0 0 0,0 0 0 15,0 0 3-15,0 0 0 0,-3-9 0 0,-4 3 0 16,7-6-16-16,-4 1 0 0,1-7-9 0,-5 3 9 16,5-8-10-16,-1-9 10 0,1 2-10 0,-4-5 10 15,3 14-12-15,4-8 3 0,0 14 1 0,0-2 0 16,0-7 8-16,0 9-13 0,-3 4 5 0,6-1 8 15,1 6-14-15,-1 0 5 0,-3 6 1 0,0 0 0 16,4-6 0-16,-4 0 0 0,7 3 0 0,-7 3 0 16,3-3-4-16,5 3 0 0,-5-3 0 0,4 1 0 15,-3-1 2-15,3-3 0 0,0 12 0 0,0-3 0 0,0-1 1 16,3 1 0-16,1 3 0 0,0 6 0 16,-1-6-1-16,1 12 0 0,3-10 0 0,-4 7 0 15,5 0 10-15,-5 8-8 0,1-11 8 0,-1 9-8 16,4-4 8-16,-7 4 0 0,4 2 0 0,-4 1 0 0,0-4 0 15,-3-2 0-15,3 0 0 0,-4-1 0 0,1-8-18 0,-4-9 2 16,3 24 0-16,-3-24 0 16,0 0-30-16,0 0-6 0,7 6 0 0,-7-6-1 15,7 11-139-15,-7-11-28 0,0 0-6 0</inkml:trace>
  <inkml:trace contextRef="#ctx0" brushRef="#br0" timeOffset="79253.291">26913 8066 1220 0,'0'0'27'0,"0"0"5"0,0 0 2 0,0 0 0 0,-7-6-34 0,4 0 0 0,-1 1 0 0,1 5 0 15,3 0 92-15,0 0 12 0,-4-12 3 0,1 12 0 16,-4-6-38-16,7 6-7 0,0 0-2 0,-4 6 0 15,1 0-43-15,-1 5-9 0,1-5-8 0,-1 9 12 16,-3 9-12-16,3-7 10 0,1-5-10 0,-1 6 10 0,4-18-1 0,-3 20 0 16,3-2 0-16,0-1 0 15,0-2-9-15,0 3 10 0,3-1-10 0,-3-17 10 16,0 0-10-16,4 9 12 0,-1 9-12 0,1-6 12 16,-4-12 46-16,7 11 10 0,-7-11 1 0,4 6 1 15,-4-6-98-15,7 0-19 0,-7 0-4 0,0 0-1 0,0 0 33 16,0 0 7-16,10 6 0 0,-3-6 1 0,4 0 34 0,-1-6 6 15,1-6 2-15,-4 7 0 0,4-7-17 0,-4 0-3 16,3-3-1-16,-3 4 0 0,0-7-10 0,0 0 0 16,-3 4 0-16,3 2 0 0,-3 6 0 0,-8-6-14 15,4-17 3-15,-3 8 1 0,3 4-2 0,-4-4 0 16,0 9 0-16,-3 1 0 16,4-7-27-16,-4 9-5 0,0 0-2 0,0 3 0 15,0 3-3-15,0-2-1 0,0 10 0 0,-1-5 0 0,1 9 20 0,0 3 4 0,-3 0 1 16,-1 5 0-1,1 4-1-15,-1 8 0 0,0-11 0 0,-3 6 0 16,4-4-82-16,-1-2-16 0,1-4-3 0</inkml:trace>
  <inkml:trace contextRef="#ctx0" brushRef="#br0" timeOffset="80132.792">27354 7981 990 0,'0'-6'21'0,"0"0"5"0,0 6 1 0,0 0 1 0,-3 6-28 0,-1 0 0 0,1 6 0 0,-1-1 0 0,1-2 60 15,-4 0 7-15,7 0 1 0,-4 3 0 16,4-6-14-16,0-1-2 0,0-5-1 0,0 0 0 0,0 0 11 0,0 0 2 16,0 0 1-16,0 0 0 15,0 0-4-15,7-5-1 0,0-7 0 0,0 6 0 0,0-6-12 0,-3 3-4 16,3 3 0-16,-4-5 0 0,1 5-36 0,-4 6-8 15,0-12 0-15,4 6 0 16,-4 6-27-16,0 0-5 0,3-12 0 0,-3 12-1 0,0 0 9 0,-3 6 1 16,3-6 1-16,0 0 0 15,-4-9-21-15,0 4-4 0,4 5-1 0,-10 3 0 16,3-12 4-16,-4 3 0 0,1 6 0 0,-4-6 0 0,-1 12 15 0,1-6 3 16,-3 6 1-16,3 3 0 0,-4-4 25 0,4 7 16 15,-4-6-3-15,1 6 0 0,2 5-13 0,5-8 0 16,-4 3 0-16,0 0 0 0,3 5 28 0,0-2 4 15,4-3 0-15,0 6 0 0,4-7-10 0,-4 1-2 16,3 3 0-16,4-3 0 0,-3-1 20 0,3 1 3 0,3 6 1 16,-3-10 0-16,4 7-44 0,-1 0-22 15,4-3 2-15,0-1 1 0,4 4 37 0,-4-3 7 0,4 0 2 0,-1-1 0 16,4-5-19-16,-3 3-8 0,0 0 8 0,3-3-8 16,0 0 0-16,-4-3 0 0,4-3 0 0,-3 5 0 31,3-5-20-31,0 6-8 0,4-6-3 0,-4 0 0 0,4 0 31 0,-4-6 0 0,0 6 0 0,0-5 0 15,0 2-68-15,0 0-7 0,4 0-1 16,-1 0-1-16,-2-9-92 0,2 3-19 0,19-3-3 16,-8-5-1-16</inkml:trace>
  <inkml:trace contextRef="#ctx0" brushRef="#br0" timeOffset="80624.998">27661 8025 1062 0,'0'0'23'0,"0"0"5"0,0 0 0 0,0 0 3 0,-7-3-31 0,0 3 0 16,0 0 0-16,0 0 0 0,0 3 76 0,3-3 10 16,-3 6 2-16,0-6 0 0,0 6-20 0,0 6-3 15,0-7-1-15,0 7 0 0,0 6-35 0,0 2-7 16,0-14-2-16,-4 6 0 0,4-6 16 0,0 3 4 0,0 0 0 0,-3 5 0 15,6-8-23-15,-3 6-4 0,0 0-1 0,4-4 0 16,-1 1-12-16,-3 6 0 16,7-3 0-16,-4 0 0 0,4-7 0 0,4 1 9 0,-4-6-9 0,0 9 8 15,7-6 0-15,-3 12 0 0,-4-15 0 0,7 6 0 16,0-1 20-16,3-5 3 0,-3 6 1 0,4 0 0 16,-1-6-32-16,1 6 0 0,0-3 0 0,-4-3 0 15,3 0 0-15,1-3 0 0,-4 3 0 0,3 0 0 16,-3-6 0-16,1 0 0 0,-1 0 0 0,0 1 0 15,-4-1 0-15,1-9 0 0,-1 6 0 0,1 0 0 16,-1-2 0-16,-3-7 0 16,0 6 0-16,-3 0 0 0,-1 4 0 0,1-10 0 0,-1 6 0 0,1-2 0 31,-4-1-20-31,3 6-9 0,-7-3-3 0,4 1 0 0,-3-7 16 0,3 6 4 0,-4 3 0 0,4 3 0 16,-3 1 0-16,3-1 0 0,-1 0 0 0,1 6 0 15,0 0-23-15,0 0-4 0,-3 6-1 0,6 0 0 16,-3-1 7-16,4 7 1 0,3 15 0 0,-7-16 0 15,7-5-52-15,-4 0-9 0,4-6-3 0,0 0 0 16</inkml:trace>
  <inkml:trace contextRef="#ctx0" brushRef="#br0" timeOffset="81081.865">27802 7393 1378 0,'0'0'30'0,"-7"-3"6"0,0 0 2 0,-3 0 2 0,3 0-32 0,7 3-8 0,0 0 0 0,0 0 0 16,0 0 16-16,-7 0 3 0,0 3 0 0,7-3 0 15,0 0 9-15,0 0 3 0,0 0 0 0,-7 3 0 16,3 3-18-16,0 0-3 0,-3 3-1 0,7-3 0 16,0 5 6-16,0 1 1 0,0 0 0 0,0 3 0 15,0 8 4-15,4-2 2 0,-1 14 0 0,1 0 0 16,0 3-2-16,3 1-1 0,-4 2 0 0,4 3 0 16,-3-6-11-1,3 3-8-15,0 3 9 0,0-14-9 0,-4-4 0 0,1 4 0 0,-1 2 0 0,1 6 0 0,3 9 9 16,-3-9-1-16,-4 4 0 0,3-10 0 0,1-3-8 15,-1 4 8-15,1-13-8 0,-1 4 8 16,1-7-8-16,3-5 8 0,-4 0-8 0,1-3 8 0,-1-3 0 0,-3-1 0 16,4 1 0-16,-1 0 0 15,1-6-8-15,-1 12 0 0,-3 3 9 0,4-9-9 0,-1-12 0 0,-3 3 0 16,0 3 0-16,0 0 8 0,0 0-27 0,4-6-5 16,0 6 0-16,-4-12-1 15,3 12-139-15,-3-6-28 0,7 0-6 0,-3 0-1 0</inkml:trace>
  <inkml:trace contextRef="#ctx0" brushRef="#br0" timeOffset="81655.353">28205 8099 1220 0,'0'0'27'0,"0"0"5"0,0 0 2 0,0 0 0 0,0 0-34 0,0 0 0 0,0 0 0 0,-4 0 0 15,4 0 108-15,-7-6 16 0,3-3 2 0,-3 6 1 0,4 0-19 16,-4 0-3-16,3 3-1 0,-3 3 0 16,0-3-60-16,0 0-13 0,0 0-3 0,0 0 0 0,3 0-28 0,1 0 8 15,3 0-8-15,-7 3 0 16,3-3 0-16,-3 12-8 0,4-6 8 0,-1-1-13 15,1 1 13-15,-1 0 0 0,-3 0 0 0,4 3 0 0,-1 3-10 0,1-1 10 16,-1 1-10-16,-3 0 10 16,3 6-8-16,4-7 8 0,-3 4 0 0,-1-3-9 0,4-6 9 15,-3 5 0-15,3-5 0 0,0 3 0 0,3 0 0 0,-3-9 0 16,0 0-9-16,0 0 9 0,0 0 0 0,4 9-9 16,-4-9 9-16,0 0 0 0,11 0-8 0,-4 6 8 15,-7-6 0-15,10 0 0 0,-10 0 0 0,0 0 0 16,0 0 0-16,11 0 0 0,-4-6 0 0,3 0 0 15,-3-3 0-15,0 3 0 0,-7 6 0 0,0 0 0 16,4-3 0-16,0 0 0 0,-4-3 0 0,0 6 0 16,0 0 9-16,0 0-9 0,0-5 8 0,0 5-8 15,0 0 8-15,0 0-8 16,0 0 0-16,0 0 0 0,0 0 0 0,0 0 0 0,0 0-9 0,0 0-1 0,0 0 0 16,3 5 0-16,-3 4 10 0,4 0 0 0,-4 0 0 0,0-9-8 15,0 0 8-15,0 12 0 0,3-7 0 0,-3 1 0 16,7 0 0-16,-7-6 0 0,0 0 0 0,4 6 0 15,3-6 0-15,0 3 0 0,-4-3 0 0,4 6 0 16,-7-6-57 0,4 3-7-16,7 0 0 0,-4-3-1 0,0-3-155 0,3 3-30 0,4 0-6 15,4-9-2-15</inkml:trace>
  <inkml:trace contextRef="#ctx0" brushRef="#br0" timeOffset="82166.75">28381 7137 806 0,'0'0'17'0,"0"0"4"0,0 0 1 0,0 0 2 0,0 0-24 0,0 0 0 16,0 0 0-16,0 0 0 0,-7-3 87 0,7 3 13 0,-4 0 2 0,4 0 1 15,0 0-63-15,0 0-12 0,0 0-2 0,0 0-1 16,0 0 31-16,-3 6 7 0,3 9 1 0,-4-3 0 16,1-1 0-16,3 7 0 0,3 0 0 0,1 2 0 15,-1 4-52-15,1-7-12 0,-1 10 0 0,1-4 0 16,3 10 54-16,0-7 8 0,0-17 2 0,0 12 0 15,-3 11 0-15,3 9 0 0,0 3 0 0,-4 0 0 16,1-8-103-16,-1-7-20 16,4-3-4-16,-3 4-1 0,0 8 52 0,-1-3 12 0,1-8 0 0,-1 2 0 15,1 9 0-15,-4-20 0 0,3-6 0 0,-3 8 0 16,4 4 0-16,-4 8 0 0,3-2 0 0,-3 2 0 16,0 3 0-16,0-2 0 0,0-10 0 0,0 6 0 15,4-8 0-15,-4-3 0 0,0-18 0 0,3 11 0 16,1 16 0-16,-1-4 0 0,1-14 0 0,-1 6 0 15,4-6 0-15,-3 2 0 0,-4-11 0 0,0 0 0 0,0 0 0 16,0 0 0-16,4 12 0 0,-4-12 0 16,0 0-54-16,0 0-8 0,0 0-2 0,0 0 0 15,0 0-153-15,0 0-31 0,0 0-7 0,7-6-1 0</inkml:trace>
  <inkml:trace contextRef="#ctx0" brushRef="#br0" timeOffset="82541.104">28166 7825 1267 0,'0'0'28'0,"0"0"5"0,-7 6 2 0,7-6 1 0,0 0-36 0,0 0 0 0,0 0 0 0,0 0 0 15,0 0 58-15,0 0 5 0,-4 0 1 0,4 0 0 16,0 0 27-16,0 0 5 0,0 0 2 0,0 0 0 16,0 0-39-16,0 0-8 0,0 0-2 0,0 0 0 15,0 0-17-15,7 3-3 0,0-6-1 0,0 3 0 16,4 0-16-16,7 0-3 0,-1-3-1 0,1 0 0 16,7 3-8-16,-4-3 0 0,3 3 0 0,1-3-11 15,0 0 11-15,-1 0 0 0,1 3 0 0,-4 0 0 16,4-6 0-16,-4 1 0 0,0 5 0 15,1-6 0-15,-1 6-11 0,-7 0 11 0,3 0-13 0,-2 0 5 16,-1 0-8-16,3-6-2 0,-3 6 0 0,4 0 0 16,0-6-23-16,-1 6-5 0,-3-6-1 0,4 6 0 15,-4-3-75-15,-3-3-15 0,3 3-3 0,-3 0-555 16</inkml:trace>
  <inkml:trace contextRef="#ctx0" brushRef="#br0" timeOffset="82977.866">28861 8266 1677 0,'0'0'36'0,"0"0"8"0,0 0 2 0,0 0 2 16,0 0-38-16,0 0-10 0,0 0 0 0,0 0 0 0,-4 9 64 0,-3 0 12 15,7-9 1-15,-3 6 1 0,3-1-78 0,-4 1 0 16,4-6-18-16,0 0 3 0,-3 6 15 0,3-6 0 16,0 0 0-16,0 0 0 0,0 0 25 0,0 0 5 15,0 0 1-15,0 0 0 16,0 0-71-16,0 0-13 0,0 0-3 0,0 0-509 15,0 0-102-15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7:1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53 8752 0 0,'-14'39'2633'0'0,"12"26"523"0"0,3-39-2507 0 0,0 101 1747 0 0,14-66-1895 0 0,9 49-309 0 0,-10-49-192 0 0,-10-48 11 0 0,-3-10 44 0 0,-1-3 17 0 0,0 0 36 0 0,0 0 118 0 0,0 0 30 0 0,0 0 0 0 0,0 0-2 0 0,0 0-12 0 0,0 0-2 0 0,4-36 416 0 0,-25-65-512 0 0,3 3-144 0 0,-6 17 0 0 0,9-2-64 0 0,11 11-140 0 0,4 71 144 0 0,24-15-188 0 0,20-2 160 0 0,-33 16 64 0 0,23 6-126 0 0,-12 8 19 0 0,-19-9 77 0 0,0-1 0 0 0,0 0 0 0 0,1 0 1 0 0,-1-1-1 0 0,1 1 0 0 0,-1 0 0 0 0,1-1 0 0 0,0 0 0 0 0,-1 0 0 0 0,1 0 1 0 0,0-1-1 0 0,0 1 0 0 0,-1-1 0 0 0,1 0 0 0 0,2 0 54 0 0,52-16-2180 0 0,-39 8 554 0 0</inkml:trace>
  <inkml:trace contextRef="#ctx0" brushRef="#br0" timeOffset="777.335">683 1 8752 0 0,'-2'6'32'0'0,"1"-3"193"0"0,1 1 0 0 0,-1 0 0 0 0,0-1 0 0 0,0 1-1 0 0,-1-1 1 0 0,1 1 0 0 0,-1-1 0 0 0,0 0 0 0 0,1 1-1 0 0,-2-1 1 0 0,1 0 0 0 0,0 0 0 0 0,0 0 0 0 0,-1-1-1 0 0,0 1 1 0 0,0-1 0 0 0,1 1 0 0 0,-1-1 0 0 0,-3 2-225 0 0,-62 8 5687 0 0,65-13-5640 0 0,0 0 1 0 0,0 0-1 0 0,1 0 0 0 0,-1-1 0 0 0,0 0 0 0 0,1 1 0 0 0,-1-1 0 0 0,1 0 0 0 0,0 0 0 0 0,-1 0 0 0 0,1 0 0 0 0,0-1 0 0 0,0 1 0 0 0,1 0 0 0 0,-1-1 0 0 0,0 0 0 0 0,0 0-47 0 0,-15-17 99 0 0,16 19-104 0 0,0 0 0 0 0,0 0 1 0 0,0 0-1 0 0,0 0 0 0 0,-1 0 0 0 0,1 0 0 0 0,0 1 0 0 0,0-1 0 0 0,-1 1 1 0 0,1-1-1 0 0,-1 1 0 0 0,1-1 0 0 0,0 1 0 0 0,-1 0 0 0 0,1 0 1 0 0,-1 0-1 0 0,1-1 0 0 0,-1 1 0 0 0,1 1 0 0 0,-1-1 0 0 0,1 0 1 0 0,-1 0-1 0 0,1 0 0 0 0,0 1 0 0 0,-1-1 0 0 0,1 1 0 0 0,-1-1 0 0 0,1 1 1 0 0,0 0-1 0 0,-1 0 5 0 0,-22 2 213 0 0,14 18-128 0 0,5 59-155 0 0,16 28-145 0 0,21-26 144 0 0,-29-72 71 0 0,8-4 0 0 0,-2 1 0 0 0,-3 1 0 0 0,4-3 0 0 0,33 14 0 0 0,-9-14-12 0 0,-33-5 11 0 0,1 0-1 0 0,-1 0 1 0 0,1 1-1 0 0,-1-1 1 0 0,1 0-1 0 0,-1 1 1 0 0,1-1-1 0 0,-1 1 1 0 0,1-1-1 0 0,-1 1 1 0 0,0-1-1 0 0,1 1 1 0 0,-1 0-1 0 0,0 0 1 0 0,0 0-1 0 0,1 0 1 0 0,-1 0-1 0 0,0 0 1 0 0,0 0-1 0 0,0 0 1 0 0,0 1-1 0 0,0-1 1 0 0,-1 0-1 0 0,1 0 1 0 0,0 1-1 0 0,-1-1 1 0 0,1 1-1 0 0,0-1 1 0 0,-1 0-1 0 0,0 1 0 0 0,1-1 1 0 0,-1 1-1 0 0,0-1 1 0 0,0 1-1 0 0,0 0 1 0 0,0-1-1 0 0,0 2 2 0 0,5 13-4 0 0,4 31-246 0 0,-9-34 156 0 0,-5-3 25 0 0,-50 31 532 0 0,46-38-449 0 0,-63-7-655 0 0,29-4-3837 0 0,34 5 2774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7:1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1011 10696 0 0,'-3'0'232'0'0,"-19"-3"35"0"0,5 7-277 0 0,7-1 138 0 0,-33-5 2252 0 0,-9-31-934 0 0,49 30-1459 0 0,1 1 41 0 0,1 1 0 0 0,0 0 0 0 0,-1 0 0 0 0,1-1 0 0 0,-1 1 0 0 0,0 0 0 0 0,1 0 0 0 0,-1 1-1 0 0,0-1 1 0 0,0 0 0 0 0,0 0 0 0 0,1 1 0 0 0,-1 0 0 0 0,0-1 0 0 0,0 1 0 0 0,0 0 0 0 0,0 0 0 0 0,0-1 0 0 0,0 2-1 0 0,0-1 1 0 0,0 0 0 0 0,0 0 0 0 0,1 1 0 0 0,-1-1 0 0 0,0 1 0 0 0,0-1 0 0 0,0 1 0 0 0,0 0 0 0 0,1 0 0 0 0,-1-1 0 0 0,0 2-28 0 0,-4 0 60 0 0,1 0 0 0 0,0 0 0 0 0,-1 0 0 0 0,1-1 0 0 0,-1 0 0 0 0,0 0 0 0 0,1 0 0 0 0,-1-1 0 0 0,0 1 0 0 0,1-2 0 0 0,-1 1 0 0 0,0-1 0 0 0,1 1 0 0 0,-1-1 1 0 0,0-1-1 0 0,1 1 0 0 0,0-1 0 0 0,-1 0 0 0 0,-1-2-60 0 0,4 3-16 0 0,2 0 6 0 0,0 0-1 0 0,0 1 1 0 0,0-1 0 0 0,-1 0-1 0 0,1 1 1 0 0,0-1 0 0 0,0 1-1 0 0,0-1 1 0 0,-1 1 0 0 0,1-1 0 0 0,0 1-1 0 0,-1 0 1 0 0,1 0 0 0 0,0 0-1 0 0,-1 0 1 0 0,1 0 0 0 0,0 0-1 0 0,-1 0 1 0 0,1 0 0 0 0,-1 0 0 0 0,1 0-1 0 0,0 1 1 0 0,0-1 0 0 0,-1 1-1 0 0,1-1 1 0 0,0 1 0 0 0,0-1 0 0 0,-1 1-1 0 0,1 0 1 0 0,0 0 0 0 0,0-1-1 0 0,0 1 1 0 0,0 0 0 0 0,0 0-1 0 0,0 0 1 0 0,0 1 10 0 0,-36 83-219 0 0,-23 113-470 0 0,49-157 391 0 0,7-28 279 0 0,0 1 0 0 0,1 0 0 0 0,1-1 0 0 0,0 1 1 0 0,0 0-1 0 0,2 0 0 0 0,0 11 19 0 0,1-14 0 0 0,-1-7 0 0 0,0-1 0 0 0,0 1 0 0 0,0 0 0 0 0,1 0 0 0 0,-1 0 0 0 0,1-1 0 0 0,0 1 0 0 0,0 0 0 0 0,1-1 0 0 0,-1 1 0 0 0,1-1 0 0 0,0 1 0 0 0,-1-1 0 0 0,1 0 0 0 0,1 0 0 0 0,-1 0 0 0 0,1 1 0 0 0,-2-4 0 0 0,1 0 0 0 0,-1 1 0 0 0,0-1 0 0 0,1 0 0 0 0,-1 0 0 0 0,0 0 0 0 0,1-1 0 0 0,-1 1 0 0 0,1 0 0 0 0,-1 0 0 0 0,0-1 0 0 0,0 1 0 0 0,1-1 0 0 0,-1 1 0 0 0,0-1 0 0 0,1 1 0 0 0,-1-1 0 0 0,0 0 0 0 0,0 0 0 0 0,0 1 0 0 0,0-1 0 0 0,0 0 0 0 0,0 0 0 0 0,0 0 0 0 0,0 0 0 0 0,0 0 0 0 0,1-1 0 0 0,10-8 0 0 0,1 1 0 0 0,0 0 0 0 0,1 1 0 0 0,0 0 0 0 0,0 1 0 0 0,0 1 0 0 0,1 0 0 0 0,0 1 0 0 0,1 1 0 0 0,-7 1 12 0 0,-1 1 0 0 0,1-2 0 0 0,-1 1 0 0 0,0-1 0 0 0,0 0 1 0 0,0-1-1 0 0,0 0 0 0 0,-1 0 0 0 0,0-1 0 0 0,0 0 1 0 0,0 0-1 0 0,-1 0 0 0 0,0-1 0 0 0,4-5-12 0 0,30-47 143 0 0,-2-2-1 0 0,-3-1 0 0 0,-2-2 1 0 0,-3-1-1 0 0,2-16-142 0 0,-23 60 12 0 0,45-136 128 0 0,-45 123-122 0 0,-1 1-1 0 0,-1-1 1 0 0,-2-1 0 0 0,-1 1-1 0 0,-1-1 1 0 0,-3 1 0 0 0,0-1-1 0 0,-6-33-17 0 0,-24-56-233 0 0,21 93 113 0 0,-41-91-382 0 0,12 44 126 0 0,1 16 60 0 0,37 63 313 0 0,0-1 1 0 0,0 0-1 0 0,0 1 1 0 0,0-1-1 0 0,0 1 1 0 0,0-1 0 0 0,0 0-1 0 0,0 1 1 0 0,0-1-1 0 0,0 1 1 0 0,0-1-1 0 0,-1 0 1 0 0,1 1 0 0 0,0-1-1 0 0,0 0 1 0 0,0 1-1 0 0,0-1 1 0 0,-1 0-1 0 0,1 1 1 0 0,0-1 0 0 0,0 0-1 0 0,-1 0 1 0 0,1 1-1 0 0,0-1 1 0 0,0 0-1 0 0,-1 0 1 0 0,1 1 0 0 0,0-1-1 0 0,-1 0 1 0 0,1 0-1 0 0,0 0 1 0 0,-1 1-1 0 0,1-1 1 0 0,0 0 0 0 0,-1 0-1 0 0,1 0 1 0 0,-1 0-1 0 0,1 0 1 0 0,0 0-1 0 0,-1 0 1 0 0,1 0-1 0 0,-1 0 1 0 0,1 0 0 0 0,0 0-1 0 0,-1 0 1 0 0,1 0-1 0 0,0 0 1 0 0,-1 0-1 0 0,1-1 1 0 0,-1 1 0 0 0,1 0-1 0 0,0 0 1 0 0,-1 0-1 0 0,1 0 1 0 0,0-1-1 0 0,0 1 1 0 0,-1 0 0 0 0,1 0-1 0 0,0-1 1 0 0,-1 1-1 0 0,1 0 1 0 0,0-1 2 0 0,14 84-181 0 0,15 143-11 0 0,5-3 192 0 0,-23-142-7 0 0,3 41 13 0 0,9 183 241 0 0,-18-123 291 0 0,2-20-246 0 0,2-122 561 0 0,15 16-954 0 0,-24-56-335 0 0</inkml:trace>
  <inkml:trace contextRef="#ctx0" brushRef="#br0" timeOffset="654.739">827 1000 10696 0 0,'-9'76'980'0'0,"4"-56"2214"0"0,15-8-2658 0 0,48 28 410 0 0,-56-39-913 0 0,0-1 1 0 0,-1 1 0 0 0,1-1-1 0 0,0 0 1 0 0,0 0 0 0 0,0 0 0 0 0,0 0-1 0 0,0 0 1 0 0,-1 0 0 0 0,1 0 0 0 0,0 0-1 0 0,0-1 1 0 0,0 1 0 0 0,-1-1-1 0 0,1 0 1 0 0,0 1 0 0 0,0-1 0 0 0,-1 0-1 0 0,1 0 1 0 0,-1 0 0 0 0,1 0 0 0 0,-1 0-1 0 0,1 0 1 0 0,-1 0 0 0 0,0-1-1 0 0,1 0-33 0 0,2 0 74 0 0,37-19-545 0 0,-26-25 543 0 0,-20-20-224 0 0,-8 32 136 0 0,-16-12 16 0 0,28 44 8 0 0,0 1-1 0 0,0 0 1 0 0,-1 0-1 0 0,1 0 1 0 0,0-1-1 0 0,-1 1 1 0 0,1 1-1 0 0,-1-1 1 0 0,0 0-1 0 0,1 0 1 0 0,-1 0-1 0 0,0 1 1 0 0,1-1-1 0 0,-1 1 1 0 0,0 0-1 0 0,0-1 1 0 0,1 1-1 0 0,-1 0 1 0 0,0 0-1 0 0,0 0 1 0 0,0 0-1 0 0,1 0 1 0 0,-1 0-1 0 0,0 1 1 0 0,0-1-1 0 0,1 1 1 0 0,-1-1-1 0 0,0 1 1 0 0,1 0-1 0 0,-1-1 1 0 0,0 1-1 0 0,1 0 1 0 0,-1 0-1 0 0,1 0 1 0 0,0 0-1 0 0,-1 1 1 0 0,1-1-1 0 0,0 0 1 0 0,-1 0-1 0 0,1 1 1 0 0,0-1-1 0 0,0 1 1 0 0,0-1-1 0 0,0 1 1 0 0,0 0-8 0 0,0-1 3 0 0,0-1-1 0 0,1 1 1 0 0,-1-1 0 0 0,0 1 0 0 0,0-1 0 0 0,0 0-1 0 0,0 0 1 0 0,0 1 0 0 0,0-1 0 0 0,0 0 0 0 0,0 0-1 0 0,0 0 1 0 0,0 0 0 0 0,0 0 0 0 0,0 0 0 0 0,0 0-1 0 0,0-1 1 0 0,0 1 0 0 0,0 0 0 0 0,0 0-1 0 0,0-1 1 0 0,0 1 0 0 0,0-1 0 0 0,0 1 0 0 0,0-1-1 0 0,1 1 1 0 0,-1-1 0 0 0,0 0 0 0 0,0 1 0 0 0,1-1-1 0 0,-1 0 1 0 0,0 1 0 0 0,1-1 0 0 0,-1 0 0 0 0,0 0-1 0 0,1 0 1 0 0,-1 0 0 0 0,1 1 0 0 0,0-1 0 0 0,-1 0-1 0 0,1 0 1 0 0,0 0 0 0 0,-1 0 0 0 0,1 0-1 0 0,0 0 1 0 0,0 0 0 0 0,0-1-3 0 0,-14-16 151 0 0,5 14-131 0 0,-5 37-20 0 0,14-29 0 0 0,-13 79-104 0 0,-2 8-310 0 0,9 7 234 0 0,26-27-4 0 0,-18-61 150 0 0,-1-1-11 0 0,0-1 0 0 0,0 1 1 0 0,1-1-1 0 0,1 0 0 0 0,-1 0 1 0 0,1 0-1 0 0,0 0 0 0 0,1-1 1 0 0,0 1-1 0 0,0-1 0 0 0,1 0 1 0 0,0 0-1 0 0,3 3 45 0 0,8 8-326 0 0,-14-15 320 0 0,0 0 1 0 0,0 0-1 0 0,0 0 1 0 0,1 0-1 0 0,-1-1 1 0 0,1 1-1 0 0,-1-1 1 0 0,1 0 0 0 0,0 1-1 0 0,0-1 1 0 0,0 0-1 0 0,0-1 1 0 0,0 1-1 0 0,1 0 1 0 0,-1-1-1 0 0,0 0 1 0 0,1 0 0 0 0,-1 0-1 0 0,1 0 1 0 0,-1-1-1 0 0,1 1 1 0 0,0-1-1 0 0,-1 0 1 0 0,1 0 0 0 0,2 0 5 0 0,36 0 0 0 0,-17-16-2768 0 0,-16 0 1248 0 0</inkml:trace>
  <inkml:trace contextRef="#ctx0" brushRef="#br0" timeOffset="1294.912">1084 1044 10512 0 0,'0'2'306'0'0,"-14"43"186"0"0,14-43-126 0 0,0-2 120 0 0,0 0 24 0 0,0 0 2 0 0,0 0 0 0 0,15 20 1104 0 0,39 89 237 0 0,-37-66-1728 0 0,8 9-72 0 0,5 0-53 0 0,8 37 0 0 0,-19-24 0 0 0,-14-60 0 0 0,-1-8 76 0 0,-3 2 312 0 0,-1 1 110 0 0,0 0 12 0 0,5-9 82 0 0,6-66-530 0 0,3-109 1716 0 0,3 81-3380 0 0,-12-22 1436 0 0,-4 123 140 0 0,-1 0 0 0 0,1 1 0 0 0,0-1 0 0 0,0 0 0 0 0,0 0 0 0 0,0 1-1 0 0,0-1 1 0 0,0 0 0 0 0,0 1 0 0 0,1-1 0 0 0,-1 1 0 0 0,0 0 0 0 0,1-1 0 0 0,-1 1-1 0 0,1 0 1 0 0,0 0 0 0 0,-1 0 0 0 0,1 0 0 0 0,0 0 0 0 0,-1 0 0 0 0,1 1 0 0 0,0-1-1 0 0,1 0 27 0 0,17-11-2636 0 0,-14 7 1338 0 0</inkml:trace>
  <inkml:trace contextRef="#ctx0" brushRef="#br0" timeOffset="1880.865">1669 992 10696 0 0,'-1'-1'15'0'0,"0"0"1"0"0,0 0-1 0 0,-1 1 1 0 0,1-1-1 0 0,0 0 1 0 0,0 1-1 0 0,0-1 1 0 0,-1 1-1 0 0,1 0 1 0 0,0-1-1 0 0,-1 1 1 0 0,1 0-1 0 0,0 0 1 0 0,-1 0-1 0 0,1 0 1 0 0,0 0-1 0 0,-1 0 1 0 0,1 0-1 0 0,0 0 1 0 0,-1 1-1 0 0,1-1 1 0 0,0 0-1 0 0,-1 1 1 0 0,1-1-1 0 0,0 1 1 0 0,0-1-1 0 0,0 1 1 0 0,-1 0-1 0 0,1 0 1 0 0,0-1-1 0 0,0 1 1 0 0,-1 1-16 0 0,2-1 66 0 0,-1 0 1 0 0,0 0 0 0 0,0 0 0 0 0,0 0-1 0 0,0 0 1 0 0,0 0 0 0 0,-1 0 0 0 0,1-1-1 0 0,0 1 1 0 0,0 0 0 0 0,0-1 0 0 0,-1 1-1 0 0,1-1 1 0 0,0 1 0 0 0,-1-1 0 0 0,1 1-1 0 0,0-1 1 0 0,-1 0 0 0 0,1 0-1 0 0,-1 0 1 0 0,1 0 0 0 0,0 0 0 0 0,-1 0-1 0 0,1 0 1 0 0,0 0 0 0 0,-1-1 0 0 0,1 1-1 0 0,-1 0 1 0 0,1-1 0 0 0,0 1 0 0 0,0-1-1 0 0,-1 1 1 0 0,1-1 0 0 0,0 0 0 0 0,0 0-67 0 0,-1 1 56 0 0,0 1 0 0 0,1-1 1 0 0,-1 1-1 0 0,0-1 0 0 0,1 1 0 0 0,-1-1 1 0 0,1 1-1 0 0,-1 0 0 0 0,1 0 1 0 0,0 0-1 0 0,-1 0 0 0 0,1 0 1 0 0,0 0-1 0 0,-1 0 0 0 0,1 0 0 0 0,0 0 1 0 0,0 1-1 0 0,0-1 0 0 0,0 0 1 0 0,0 1-1 0 0,0-1 0 0 0,1 1 1 0 0,-1-1-1 0 0,0 1 0 0 0,1-1 1 0 0,-1 1-1 0 0,1 0 0 0 0,-1-1 0 0 0,1 1 1 0 0,0 0-1 0 0,0-1 0 0 0,0 3-56 0 0,-1-1 103 0 0,-25 51 523 0 0,-5 26-428 0 0,12 94 197 0 0,23-120 213 0 0,-3-51-603 0 0,0 1-1 0 0,-1-1 1 0 0,2 0-1 0 0,-1 0 1 0 0,0 0-1 0 0,1 0 1 0 0,-1-1 0 0 0,1 1-1 0 0,0 0 1 0 0,0-1-1 0 0,0 1 1 0 0,0-1-1 0 0,0 1 1 0 0,1-1 0 0 0,-1 0-1 0 0,1 0 1 0 0,-1 0-1 0 0,1 0 1 0 0,0-1-1 0 0,0 1 1 0 0,0-1-1 0 0,2 1-4 0 0,43 23 0 0 0,-45-24 62 0 0,0 0-1 0 0,0 0 1 0 0,0-1-1 0 0,0 1 1 0 0,0-1-1 0 0,0 0 1 0 0,0 0-1 0 0,0 0 1 0 0,0 0-1 0 0,0 0 1 0 0,1 0-1 0 0,-1-1 1 0 0,0 0-1 0 0,0 0 1 0 0,-1 1-1 0 0,1-2 1 0 0,0 1-1 0 0,0 0 1 0 0,0-1-1 0 0,-1 1 1 0 0,1-1-1 0 0,-1 0 1 0 0,1 1-1 0 0,-1-1 1 0 0,1-1-1 0 0,-1 1 1 0 0,0 0-1 0 0,0 0 1 0 0,0-1-1 0 0,-1 1 1 0 0,1-1-1 0 0,0-1-61 0 0,91-111 286 0 0,-56 19-605 0 0,-34 85 216 0 0,0 0 1 0 0,-1 0-1 0 0,0 0 0 0 0,-1-1 1 0 0,0 1-1 0 0,-1-1 0 0 0,0 1 1 0 0,-2-10 102 0 0,1 11-62 0 0,-1 0 0 0 0,0 0 1 0 0,0 0-1 0 0,-1 1 0 0 0,0-1 1 0 0,0 1-1 0 0,-1 0 0 0 0,-1 0 1 0 0,0 0-1 0 0,0 0 0 0 0,-3-3 62 0 0,-32-59-371 0 0,39 69 368 0 0,0 0-1 0 0,0 1 0 0 0,-1-1 0 0 0,1 0 1 0 0,0 0-1 0 0,-1 1 0 0 0,1-1 0 0 0,-1 1 1 0 0,0-1-1 0 0,1 1 0 0 0,-1 0 0 0 0,0-1 1 0 0,0 1-1 0 0,0 0 0 0 0,0 0 0 0 0,0 1 1 0 0,0-1-1 0 0,0 0 0 0 0,0 1 0 0 0,0-1 1 0 0,-1 1-1 0 0,1-1 0 0 0,0 1 0 0 0,0 0 1 0 0,0 0-1 0 0,-1 0 0 0 0,1 0 0 0 0,0 1 1 0 0,0-1-1 0 0,0 1 0 0 0,0-1 0 0 0,-1 1 4 0 0,-5 3 1 0 0,-22-1 9 0 0,29-4-14 0 0,0 1 0 0 0,0 0-1 0 0,0-1 1 0 0,1 1 0 0 0,-1 0-1 0 0,0 0 1 0 0,0 0 0 0 0,0 0 0 0 0,0-1-1 0 0,0 1 1 0 0,0 1 0 0 0,0-1 0 0 0,0 0-1 0 0,0 0 1 0 0,1 0 0 0 0,-1 0-1 0 0,0 0 1 0 0,0 1 0 0 0,0-1 0 0 0,0 1-1 0 0,0-1 1 0 0,1 0 0 0 0,-1 1-1 0 0,0-1 1 0 0,0 1 0 0 0,1-1 0 0 0,-1 1-1 0 0,0 0 1 0 0,1-1 0 0 0,-1 1-1 0 0,1 0 1 0 0,-1 0 0 0 0,1-1 0 0 0,-1 1-1 0 0,1 0 1 0 0,-1 0 0 0 0,1 0 0 0 0,0-1-1 0 0,-1 1 1 0 0,1 0 0 0 0,0 0-1 0 0,0 0 1 0 0,0 0 4 0 0,-13 47-486 0 0,11-39 432 0 0,-6 25-198 0 0,2-12 26 0 0,1 1 0 0 0,1-1 0 0 0,1 1 0 0 0,1 0 1 0 0,1 0-1 0 0,1 0 0 0 0,1 1 226 0 0,1-16-324 0 0,1 0-1 0 0,-1 0 1 0 0,1-1-1 0 0,1 1 1 0 0,-1-1 0 0 0,1 1-1 0 0,1-1 1 0 0,-1 0 0 0 0,1-1-1 0 0,0 1 1 0 0,3 2 324 0 0,2 2-877 0 0</inkml:trace>
  <inkml:trace contextRef="#ctx0" brushRef="#br0" timeOffset="2216.799">1960 1254 10184 0 0,'0'0'368'0'0,"0"0"-150"0"0,0 0 258 0 0,0 0 136 0 0,0 0 27 0 0,0 0-79 0 0,0 0-293 0 0,-1 2 130 0 0,2 93 1210 0 0,-15 49-1407 0 0,14-137-482 0 0,3-15-458 0 0,-1-1-109 0 0,2-6-208 0 0</inkml:trace>
  <inkml:trace contextRef="#ctx0" brushRef="#br0" timeOffset="2501.273">1868 866 11704 0 0,'-5'-16'488'0'0,"0"5"-392"0"0,0-2 536 0 0,5 5 104 0 0,0 8 16 0 0,0 0 8 0 0,0 0-608 0 0,0 0-152 0 0,-5 13 0 0 0,5-13 0 0 0,0 0-384 0 0,5-9-96 0 0,5-7-32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7:1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90 3400 0 0,'0'0'100'0'0,"0"-1"-4"0"0,15-70 1425 0 0,-11 56-690 0 0,-5 18 1286 0 0,-8 55 442 0 0,8-55-2117 0 0,-2 2-220 0 0,-11 12 1674 0 0,-7-8-360 0 0,19-8-1465 0 0,0 0 0 0 0,0 0 0 0 0,-1-1 0 0 0,1 1 0 0 0,0-1 0 0 0,-1 1 0 0 0,1-1 0 0 0,0 0 0 0 0,-1 0 0 0 0,1 0 0 0 0,0 0 0 0 0,-1 0 0 0 0,1-1 0 0 0,0 1 0 0 0,-1-1 0 0 0,1 1 0 0 0,0-1 0 0 0,0 0 0 0 0,-1 0 0 0 0,1 0 0 0 0,0 0 0 0 0,0 0 0 0 0,0-1 0 0 0,0 1 0 0 0,-1-2-71 0 0,-24-27 692 0 0,16 33-581 0 0,-22 51-58 0 0,23-47-53 0 0,-13-30-93 0 0,20 24 26 0 0,-16 65-59 0 0,20-12 67 0 0,-1-17-68 0 0,1-36 47 0 0,18 5-5 0 0,-2 15 84 0 0,-5-5-1 0 0,20-27 2 0 0,-14 8 0 0 0,52 22 0 0 0,-20 21 0 0 0,-28-17 0 0 0,38 38 0 0 0,-56-58-1 0 0,2 0 16 0 0,9 10 153 0 0,4 7-104 0 0,-11-6-54 0 0,-4 1 6 0 0,-17 14 182 0 0,-13-20-84 0 0,8-8-42 0 0,-21 30-56 0 0,33-28 13 0 0,0 0-1 0 0,-1 0 1 0 0,1 0-1 0 0,-1-1 1 0 0,1 0-1 0 0,-1 0 1 0 0,0-1-1 0 0,0 0 1 0 0,0 0-1 0 0,1 0 1 0 0,-1-1-1 0 0,0 0 1 0 0,0-1-1 0 0,0 1 1 0 0,0-1-1 0 0,0-1 1 0 0,0 1-1 0 0,1-1 1 0 0,-1 0-1 0 0,1-1 1 0 0,-1 1-1 0 0,1-1 0 0 0,0-1 1 0 0,0 1-1 0 0,-3-3-28 0 0,-33-26-469 0 0,27 17-502 0 0,10 10-1347 0 0,5 4 973 0 0</inkml:trace>
  <inkml:trace contextRef="#ctx0" brushRef="#br0" timeOffset="639.985">563 154 8512 0 0,'-20'103'581'0'0,"11"-82"-570"0"0,-10 26 2111 0 0,18-44-1095 0 0,1-3-432 0 0,0 0-201 0 0,0 0 56 0 0,-2 2 35 0 0,-4 18 86 0 0,5-15 809 0 0,2-6-1357 0 0,0 0 0 0 0,0 0 1 0 0,0 0-1 0 0,0 0 1 0 0,0 0-1 0 0,0 0 0 0 0,1 1 1 0 0,-1-1-1 0 0,0 0 1 0 0,0 1-1 0 0,1-1 0 0 0,-1 1 1 0 0,0 0-1 0 0,1-1 1 0 0,-1 1-1 0 0,1 0 0 0 0,-1 0 1 0 0,0 0-1 0 0,1 0 1 0 0,-1 0-1 0 0,1 0 1 0 0,-1 0-1 0 0,0 0 0 0 0,1 0 1 0 0,-1 1-1 0 0,0-1 1 0 0,1 1-1 0 0,-1-1 0 0 0,0 1 1 0 0,1-1-1 0 0,-1 1 1 0 0,0 0-1 0 0,0-1 0 0 0,0 1 1 0 0,0 0-1 0 0,1 1-23 0 0,22 5-464 0 0,10 17 390 0 0,54 27 74 0 0,-64-46 0 0 0,6-14-4 0 0,2-25 96 0 0,-26-5-93 0 0,-4 25 13 0 0,-1 1 0 0 0,0-1-1 0 0,-1 0 1 0 0,0 1 0 0 0,-1-1-1 0 0,-1 1 1 0 0,0-1 0 0 0,-1 1-1 0 0,0-1 1 0 0,-1 1-1 0 0,-5-10-11 0 0,3 6 2 0 0,6 13 1 0 0,-1 1 1 0 0,0-1-1 0 0,0 1 1 0 0,-1 0-1 0 0,1-1 1 0 0,-1 1-1 0 0,1 0 1 0 0,-1 0-1 0 0,0 0 1 0 0,0 0-1 0 0,-1 1 1 0 0,1-1-1 0 0,-1 0 1 0 0,1 1-1 0 0,-1 0 1 0 0,0-1-1 0 0,1 1 0 0 0,-3 0-3 0 0,-9-6 0 0 0,-33-4 0 0 0,41 14-5 0 0,1 0-1 0 0,0 0 0 0 0,-1 0 1 0 0,1 1-1 0 0,0 0 0 0 0,1 0 0 0 0,-1 0 1 0 0,0 1-1 0 0,1-1 0 0 0,0 1 0 0 0,0 0 1 0 0,0 0-1 0 0,0 1 0 0 0,1-1 0 0 0,0 1 1 0 0,0 0-1 0 0,0 0 0 0 0,0 0 0 0 0,0 0 6 0 0,-16 25-32 0 0,-36 86-57 0 0,47-94 95 0 0,0-2 7 0 0,-7 5-39 0 0,-15 27 199 0 0,20 40-106 0 0,10-91-61 0 0,0 0-1 0 0,0 0 1 0 0,0 0-1 0 0,0 0 1 0 0,0 0-1 0 0,0 0 1 0 0,0 0-1 0 0,0 0 1 0 0,1 0-1 0 0,-1 0 1 0 0,0 0-1 0 0,1 0 1 0 0,-1 0-1 0 0,1-1 1 0 0,-1 1-1 0 0,1 0 1 0 0,-1 0-1 0 0,1 0 1 0 0,0 0-1 0 0,-1-1 1 0 0,1 1-1 0 0,0 0 1 0 0,0-1-1 0 0,0 1 1 0 0,-1-1-1 0 0,1 1 1 0 0,0-1-1 0 0,0 1 1 0 0,0-1-1 0 0,0 1 1 0 0,0-1-1 0 0,0 0 1 0 0,0 1-1 0 0,0-1 1 0 0,0 0-1 0 0,0 0 1 0 0,0 0-1 0 0,0 0 1 0 0,0 0-1 0 0,0 0 1 0 0,0 0-1 0 0,0 0 1 0 0,0 0-1 0 0,0-1 1 0 0,0 1-6 0 0,28 5 69 0 0,53 50 3 0 0,-5-14-441 0 0,-18-18-1564 0 0,-40-26 300 0 0</inkml:trace>
  <inkml:trace contextRef="#ctx0" brushRef="#br0" timeOffset="1430.947">1405 1 9360 0 0,'0'0'208'0'0,"0"0"33"0"0,-2 0 15 0 0,-18 9 4 0 0,-3 15 393 0 0,-2 4 1133 0 0,-26-3 910 0 0,25-14-2012 0 0,-24-1-34 0 0,13 12-423 0 0,18-9-153 0 0,5-2-74 0 0,5-4 67 0 0,-2-23 90 0 0,11 17-156 0 0,0-1-1 0 0,0 0 1 0 0,0 0-1 0 0,0 0 1 0 0,0 1-1 0 0,0-1 1 0 0,0 0-1 0 0,-1 0 1 0 0,1 0-1 0 0,0 0 1 0 0,0 1-1 0 0,0-1 1 0 0,0 0 0 0 0,0 0-1 0 0,0 0 1 0 0,-1 0-1 0 0,1 1 1 0 0,0-1-1 0 0,0 0 1 0 0,0 0-1 0 0,0 0 1 0 0,-1 0-1 0 0,1 0 1 0 0,0 0-1 0 0,0 0 1 0 0,0 0-1 0 0,-1 0 1 0 0,1 0-1 0 0,0 0 1 0 0,0 0-1 0 0,0 1 1 0 0,-1-1-1 0 0,1 0 1 0 0,0 0-1 0 0,0-1 1 0 0,0 1-1 0 0,-1 0 1 0 0,1 0-1 0 0,0 0 1 0 0,0 0-1 0 0,0 0 1 0 0,-1 0-1 0 0,1 0 1 0 0,0 0-1 0 0,0 0 1 0 0,0 0-1 0 0,0 0 1 0 0,-1-1-1 0 0,1 1 1 0 0,0 0-1 0 0,0 0 1 0 0,0 0-1 0 0,0 0 1 0 0,0 0-1 0 0,-1-1 1 0 0,1 1-1 0 0,0 0 1 0 0,0 0-1 0 0,0 0 0 0 0,0 0 2 0 0,-15 110 206 0 0,17-100-208 0 0,39 26 0 0 0,-22-3-64 0 0,-8-12 4 0 0,-5-9 48 0 0,22 3 12 0 0,-3 8 54 0 0,13 8-44 0 0,-5 0-10 0 0,-28-18 0 0 0,-1 0 0 0 0,-1 1 0 0 0,0-1 0 0 0,-1 1 0 0 0,-1 0 0 0 0,0 0 0 0 0,0 12 0 0 0,-21 1 188 0 0,18-23-198 0 0,0 0 0 0 0,0 0-1 0 0,0-1 1 0 0,0 1-1 0 0,-1-1 1 0 0,1 0-1 0 0,-1 0 1 0 0,0 0 0 0 0,0 0-1 0 0,-1 0 1 0 0,1 0-1 0 0,0-1 1 0 0,-1 0-1 0 0,1 1 1 0 0,-1-1 0 0 0,0-1-1 0 0,0 1 11 0 0,-5-1 181 0 0,0 0-1 0 0,1 0 0 0 0,-1 1 1 0 0,0 0-1 0 0,1 1 1 0 0,-1 0-1 0 0,1 0 0 0 0,0 1 1 0 0,0 0-1 0 0,-4 2-180 0 0,-2 4 80 0 0,7-4-77 0 0,0-1 1 0 0,0 0-1 0 0,0-1 1 0 0,0 0-1 0 0,-1 0 1 0 0,0 0-1 0 0,1-1 1 0 0,-1-1-1 0 0,-1 1 1 0 0,1-1-1 0 0,0 0 0 0 0,-1-1-3 0 0,-40-18 0 0 0,24 0 21 0 0,24 16-73 0 0,0 0 0 0 0,0 0 0 0 0,0-1 0 0 0,0 1 0 0 0,0 0 0 0 0,0 0 0 0 0,-1 0 0 0 0,1 0 0 0 0,0 1 0 0 0,-1-1 0 0 0,1 0 0 0 0,-1 0 0 0 0,1 1 0 0 0,-1-1 0 0 0,1 1 0 0 0,-1 0 0 0 0,0-1 0 0 0,1 1 0 0 0,-1 0 0 0 0,1 0 0 0 0,-1 0 0 0 0,0 0 0 0 0,1 0 0 0 0,-1 0 0 0 0,1 0-1 0 0,-1 1 1 0 0,0-1 52 0 0,-9-25-3112 0 0,10 22 2883 0 0,0-17-1293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20:07:0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 10696 0 0,'0'0'232'0'0,"-2"2"-14"0"0,-6 5-27 0 0,6-6 556 0 0,2-1 230 0 0,0 0 42 0 0,0 0-43 0 0,0 0-203 0 0,0 0-91 0 0,0 0-11 0 0,0 0-143 0 0,-2-1-579 0 0,-2-28-2428 0 0,10 19 883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20:07:1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12416 0 0,'0'0'352'0'0,"0"0"80"0"0,0 0-344 0 0,0 0-88 0 0,0 0 0 0 0,0 0 0 0 0,0 0 200 0 0,0 0 24 0 0,0 0 8 0 0,0 0 0 0 0,0 0-776 0 0,0 0-160 0 0,0 0-32 0 0,0 0-4224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20:07:1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10696 0 0,'-16'84'2488'0'0,"10"-61"-952"0"0,5-18-1094 0 0,-3 1-356 0 0,3-4-408 0 0,1-2-152 0 0,0 0-34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5:4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98 6744 0 0,'-10'-96'3549'0'0,"10"94"-3188"0"0,0 2-17 0 0,0 0-14 0 0,0 0-37 0 0,0 0-18 0 0,0 0-3 0 0,0 0-11 0 0,0 0-45 0 0,0 0-21 0 0,0 0-3 0 0,0 0-4 0 0,0 0-18 0 0,0 0-8 0 0,0 0-2 0 0,0 0-11 0 0,0 0-44 0 0,0 3-17 0 0,0 9 11 0 0,-1 26 320 0 0,2 0 1 0 0,2-1 0 0 0,1 1 0 0 0,9 35-420 0 0,7 23 129 0 0,-4 2 0 0 0,1 65-129 0 0,-17-162 15 0 0,-4 87 410 0 0,-1-45-188 0 0,-1-8 34 0 0,1 32-66 0 0,2-53-181 0 0,2 10 154 0 0,5-174 1358 0 0,2 110-1438 0 0,19-37-34 0 0,11 21-216 0 0,-1 19 8 0 0,43-10-40 0 0,-71 45 172 0 0,-3 0-7 0 0,-1 1 1 0 0,1 0-1 0 0,0 0 1 0 0,-1 0 0 0 0,1 0-1 0 0,0 0 1 0 0,0 1-1 0 0,0 0 1 0 0,0 0 0 0 0,-1 0-1 0 0,1 0 1 0 0,0 0-1 0 0,0 1 1 0 0,0 0 0 0 0,-1 0-1 0 0,1 0 1 0 0,0 0-1 0 0,2 2 19 0 0,29 23-368 0 0,-28-14 339 0 0,-2 1-1 0 0,0-1 0 0 0,0 1 0 0 0,-2 1 0 0 0,1-1 0 0 0,-2 0 0 0 0,1 1 0 0 0,-2 0 0 0 0,0-1 0 0 0,-1 1 0 0 0,-1 9 30 0 0,4 30-7 0 0,-2 87 7 0 0,4-90 64 0 0,-5-39-53 0 0,0-11-21 0 0,0 1 1 0 0,0-1-1 0 0,0 1 0 0 0,0-1 1 0 0,0 1-1 0 0,0-1 0 0 0,0 1 1 0 0,0-1-1 0 0,0 1 0 0 0,1-1 1 0 0,-1 1-1 0 0,0-1 0 0 0,0 1 1 0 0,0-1-1 0 0,1 1 0 0 0,-1-1 0 0 0,0 1 1 0 0,0-1-1 0 0,1 0 0 0 0,-1 1 1 0 0,0-1-1 0 0,1 1 0 0 0,-1-1 1 0 0,0 0-1 0 0,1 1 0 0 0,-1-1 1 0 0,1 0-1 0 0,-1 1 0 0 0,1-1 1 0 0,-1 0-1 0 0,1 0 0 0 0,-1 0 0 0 0,1 1 1 0 0,-1-1-1 0 0,1 0 0 0 0,-1 0 1 0 0,1 0-1 0 0,-1 0 0 0 0,1 0 1 0 0,-1 0-1 0 0,1 0 0 0 0,-1 0 1 0 0,1 0-1 0 0,-1 0 0 0 0,1 0 1 0 0,-1 0-1 0 0,1 0 0 0 0,-1-1 0 0 0,1 1 1 0 0,-1 0-1 0 0,1 0 0 0 0,-1-1 1 0 0,0 1-1 0 0,1 0 0 0 0,-1 0 1 0 0,1-1-1 0 0,-1 1 0 0 0,0 0 1 0 0,1-1-1 0 0,-1 1 0 0 0,1-1 1 0 0,-1 1-1 0 0,0 0 0 0 0,0-1 0 0 0,1 1 1 0 0,-1-1-1 0 0,0 1 0 0 0,0-1 1 0 0,0 1-1 0 0,1-1 10 0 0,0-1-150 0 0,8-9-265 0 0</inkml:trace>
  <inkml:trace contextRef="#ctx0" brushRef="#br0" timeOffset="645.006">607 598 12392 0 0,'0'0'364'0'0,"0"0"-8"0"0,0 0-124 0 0,-8 2 741 0 0,6 1 2127 0 0,2-1-3091 0 0,0 1 0 0 0,-1-1 0 0 0,2 1 0 0 0,-1 0 0 0 0,0-1 1 0 0,0 1-1 0 0,1 0 0 0 0,-1-1 0 0 0,1 1 0 0 0,0-1 0 0 0,0 1 0 0 0,0-1 0 0 0,0 1 0 0 0,0-1 1 0 0,1 0-1 0 0,-1 1 0 0 0,1-1 0 0 0,-1 0 0 0 0,1 0 0 0 0,0 0 0 0 0,0 0 0 0 0,0-1 1 0 0,0 1-1 0 0,0 0 0 0 0,0-1 0 0 0,0 1 0 0 0,1-1 0 0 0,-1 0 0 0 0,1 0 0 0 0,-1 0 0 0 0,2 1-9 0 0,5-3 59 0 0,1 1-1 0 0,-1-1 0 0 0,0 0 0 0 0,0-1 1 0 0,0 0-1 0 0,0-1 0 0 0,-1 0 0 0 0,1 0 1 0 0,-1 0-1 0 0,1-1 0 0 0,-1-1 0 0 0,0 0 1 0 0,-1 0-1 0 0,1 0 0 0 0,-1-1 0 0 0,6-5-58 0 0,-6 5-88 0 0,-1 0 0 0 0,1-1-1 0 0,-1 0 1 0 0,-1 0-1 0 0,1-1 1 0 0,-1 0 0 0 0,-1 0-1 0 0,1 0 1 0 0,-1 0-1 0 0,0 0 1 0 0,-1-1 0 0 0,0 0-1 0 0,1-5 89 0 0,1-3-214 0 0,-3 13 149 0 0,0 0 0 0 0,-1-1 0 0 0,0 1 0 0 0,0 0 0 0 0,0-1 0 0 0,0 0 0 0 0,0 1 0 0 0,-1-1 0 0 0,0 1 0 0 0,0-1 0 0 0,0 1 0 0 0,-1-1 0 0 0,0 0 66 0 0,-37-17-291 0 0,35 21 290 0 0,0 0 0 0 0,0 0 0 0 0,0 0 0 0 0,0 1 0 0 0,0-1 1 0 0,0 1-1 0 0,0 0 0 0 0,0-1 0 0 0,0 1 0 0 0,0 1 0 0 0,0-1 0 0 0,-1 0 0 0 0,1 1 0 0 0,0 0 0 0 0,0-1 0 0 0,0 1 0 0 0,0 1 0 0 0,1-1 0 0 0,-1 0 0 0 0,0 1 0 0 0,0-1 0 0 0,1 1 1 0 0,-1 0-1 0 0,-71 26 157 0 0,15 7 157 0 0,-7 15 206 0 0,59-44-488 0 0,1 0 0 0 0,0 1 0 0 0,1-1 0 0 0,-1 1 0 0 0,1 0 0 0 0,1 1 0 0 0,-1-1 0 0 0,1 1 0 0 0,1 0 0 0 0,-1 0 0 0 0,1 0 0 0 0,1 1-1 0 0,-1-1 1 0 0,1 0 0 0 0,1 1 0 0 0,0 0 0 0 0,0 5-32 0 0,1-10 15 0 0,1 0-1 0 0,0 1 1 0 0,0-1-1 0 0,0-1 0 0 0,0 1 1 0 0,1 0-1 0 0,-1 0 1 0 0,1 0-1 0 0,0-1 1 0 0,0 1-1 0 0,1-1 1 0 0,-1 0-1 0 0,1 1 1 0 0,0-1-1 0 0,-1 0 0 0 0,5 2-14 0 0,18 27-6 0 0,37 62 6 0 0,-60-92 0 0 0,0 0 0 0 0,1 0 0 0 0,0 0 0 0 0,-1-1 0 0 0,1 1 0 0 0,0-1 0 0 0,0 1 0 0 0,0-1 0 0 0,0 0 0 0 0,0 0 0 0 0,0 0 0 0 0,0-1 0 0 0,0 1 0 0 0,1-1 0 0 0,-1 1 0 0 0,0-1 0 0 0,0 0 0 0 0,0 0 0 0 0,1-1 0 0 0,1 0 0 0 0,38 5 0 0 0,-38-2 8 0 0,1 0-93 0 0,-1 1 0 0 0,1-1 0 0 0,0-1 0 0 0,0 1 0 0 0,0-1 0 0 0,0 0 1 0 0,0 0-1 0 0,0-1 0 0 0,0 1 0 0 0,0-1 0 0 0,0-1 0 0 0,0 1 0 0 0,0-1 0 0 0,5-1 85 0 0,-9 0-410 0 0,2 0-6 0 0</inkml:trace>
  <inkml:trace contextRef="#ctx0" brushRef="#br0" timeOffset="1082.254">1056 489 6800 0 0,'-28'112'2268'0'0,"22"-20"3758"0"0,16-77-5328 0 0,20 104-29 0 0,-30-114-657 0 0,1 0-1 0 0,0 0 1 0 0,0-1 0 0 0,0 1-1 0 0,1 0 1 0 0,0-1 0 0 0,0 1-1 0 0,0-1 1 0 0,0 0 0 0 0,0 1-1 0 0,1-1 1 0 0,0 0 0 0 0,0-1-1 0 0,0 1 1 0 0,0 0 0 0 0,1-1-1 0 0,-1 0 1 0 0,1 0 0 0 0,0 0-1 0 0,0 0 1 0 0,0 0 0 0 0,1-1-1 0 0,-1 0 1 0 0,0 0 0 0 0,1 0-1 0 0,-1 0 1 0 0,1-1 0 0 0,0 0-1 0 0,4 1-11 0 0,-2-1 41 0 0,0 0 0 0 0,0 0 0 0 0,0-1-1 0 0,0 0 1 0 0,0-1 0 0 0,0 1 0 0 0,0-1-1 0 0,0 0 1 0 0,0-1 0 0 0,0 0-1 0 0,0 0-40 0 0,0-1 80 0 0,-1-1 0 0 0,1 0 0 0 0,-1 0 0 0 0,0 0 0 0 0,0-1 0 0 0,-1 0 0 0 0,1 0 0 0 0,-1 0 0 0 0,0-1 0 0 0,-1 0 0 0 0,1 0 0 0 0,3-6-80 0 0,60-143 832 0 0,-63 140-899 0 0,0-1-1 0 0,-2 0 0 0 0,0 0 0 0 0,0 0 0 0 0,-2 0 1 0 0,0 0-1 0 0,-1 0 0 0 0,0-1 0 0 0,-1 1 0 0 0,-1 0 1 0 0,-1 0-1 0 0,0 0 0 0 0,-4-11 68 0 0,-12-70-2490 0 0,14 75 1206 0 0,4 21 662 0 0,1 1-828 0 0,0 0-358 0 0</inkml:trace>
  <inkml:trace contextRef="#ctx0" brushRef="#br0" timeOffset="1625.839">1598 573 8752 0 0,'0'0'190'0'0,"0"2"-10"0"0,-5 21 811 0 0,-4-15 32 0 0,8-5-893 0 0,0 1-1 0 0,0-1 1 0 0,0 1 0 0 0,0 0 0 0 0,1-1 0 0 0,-1 1 0 0 0,1 0 0 0 0,0-1 0 0 0,0 1 0 0 0,0 0 0 0 0,0-1 0 0 0,1 1 0 0 0,0 0-1 0 0,-1-1 1 0 0,1 1 0 0 0,2 2-130 0 0,-3-2 50 0 0,23 184-34 0 0,-22-143 4258 0 0,-11-47-3205 0 0,7-1-1018 0 0,0-1 0 0 0,0 0 0 0 0,0 0-1 0 0,1 0 1 0 0,-1 0 0 0 0,1 0-1 0 0,0-1 1 0 0,0 1 0 0 0,0 0 0 0 0,1-1-1 0 0,0 0 1 0 0,0 1 0 0 0,0-1-1 0 0,0-5-50 0 0,-2-3 38 0 0,-18-76 22 0 0,17 33-60 0 0,13 16 272 0 0,-7 31-242 0 0,-1 1-1 0 0,1 0 1 0 0,0-1-1 0 0,1 1 1 0 0,0 0-1 0 0,0 1 0 0 0,1-1 1 0 0,0 0-1 0 0,2-3-29 0 0,-1 2 23 0 0,-3 5-55 0 0,1 0 0 0 0,-1 0 0 0 0,0 1 0 0 0,1-1 0 0 0,0 0 0 0 0,0 1 0 0 0,0 0 0 0 0,0 0 0 0 0,1 0 0 0 0,-1 0 0 0 0,1 1 0 0 0,0-1 0 0 0,-1 1 0 0 0,3-1 32 0 0,42-53-1016 0 0,-4-4-312 0 0,4 14-1506 0 0,-14 27-510 0 0,-25 23 1747 0 0</inkml:trace>
  <inkml:trace contextRef="#ctx0" brushRef="#br0" timeOffset="2276.871">1802 517 8112 0 0,'0'0'297'0'0,"0"0"-68"0"0,1 19 4015 0 0,35 33-51 0 0,23-26-3181 0 0,-20-11-596 0 0,17-3-62 0 0,-52-15-317 0 0,0 1 0 0 0,0-1 0 0 0,-1-1-1 0 0,1 1 1 0 0,-1 0 0 0 0,0-1 0 0 0,0 1 0 0 0,0-1 0 0 0,0 0 0 0 0,-1 0 0 0 0,0-1 0 0 0,0 1 0 0 0,0 0 0 0 0,0-1-1 0 0,0 1 1 0 0,0-5-37 0 0,0-67 472 0 0,-47-23-992 0 0,28 68 452 0 0,16 31 63 0 0,1-1 0 0 0,0 1-1 0 0,0-1 1 0 0,0 1-1 0 0,-1-1 1 0 0,1 1 0 0 0,0-1-1 0 0,0 1 1 0 0,-1-1 0 0 0,1 1-1 0 0,0 0 1 0 0,-1-1-1 0 0,1 1 1 0 0,0-1 0 0 0,-1 1-1 0 0,1 0 1 0 0,-1 0-1 0 0,1-1 1 0 0,-1 1 0 0 0,1 0-1 0 0,0 0 1 0 0,-1-1-1 0 0,1 1 1 0 0,-1 0 0 0 0,1 0-1 0 0,-1 0 1 0 0,1 0 0 0 0,-1 0-1 0 0,1 0 1 0 0,-1 0-1 0 0,0 0 1 0 0,1 0 0 0 0,-1 0-1 0 0,1 0 1 0 0,-1 0-1 0 0,1 0 1 0 0,-1 0 0 0 0,1 0-1 0 0,-1 1 1 0 0,1-1-1 0 0,-1 0 1 0 0,1 0 0 0 0,0 0-1 0 0,-1 1 1 0 0,1-1 0 0 0,-1 0-1 0 0,1 1 1 0 0,0-1-1 0 0,-1 0 1 0 0,1 1 0 0 0,0-1-1 0 0,-1 1 1 0 0,1-1-1 0 0,0 1 1 0 0,-1-1 0 0 0,1 0-1 0 0,0 1 1 0 0,0-1-1 0 0,0 1 1 0 0,-1 0 5 0 0,-14 33-333 0 0,14-31 337 0 0,-12 30-253 0 0,12-30 156 0 0,1-3 11 0 0,-2 1 2 0 0,-10 5 14 0 0,-23 64-12 0 0,35-69 78 0 0,-10 49 0 0 0,9-44 15 0 0,-1-1-1 0 0,1 1 0 0 0,0-1 0 0 0,0 1 0 0 0,0 0 0 0 0,1 0 1 0 0,0-1-1 0 0,0 1 0 0 0,1 0 0 0 0,-1 0 0 0 0,1-1 0 0 0,0 1 1 0 0,1 0-1 0 0,-1-1 0 0 0,1 1 0 0 0,2 1-14 0 0,26 80 161 0 0,-12-32-71 0 0,-16-46-85 0 0,0 0-1 0 0,1 0 0 0 0,0-1 0 0 0,0 1 0 0 0,1-1 0 0 0,0 0 1 0 0,0 0-1 0 0,1 0 0 0 0,0-1 0 0 0,0 0 0 0 0,1 0 0 0 0,2 3-4 0 0,18-11 67 0 0,-25 0-71 0 0,0 1 0 0 0,-1-1 0 0 0,1 1 0 0 0,0-1 0 0 0,0 1 0 0 0,0-1 0 0 0,0 1 0 0 0,0 0-1 0 0,0 0 1 0 0,0-1 0 0 0,1 1 0 0 0,-1 0 0 0 0,0 0 0 0 0,0 0 0 0 0,0 0 0 0 0,0 0 0 0 0,0 0 0 0 0,0 0 0 0 0,0 1-1 0 0,0-1 1 0 0,0 0 0 0 0,0 1 0 0 0,0-1 0 0 0,0 0 0 0 0,0 1 0 0 0,0-1 0 0 0,0 1 0 0 0,0-1 0 0 0,0 1 0 0 0,-1 0-1 0 0,2 0 5 0 0,-1 2-116 0 0,1-1-1 0 0,0 1 0 0 0,-1-1 1 0 0,1 0-1 0 0,0 0 0 0 0,0 0 1 0 0,1 0-1 0 0,-1 0 0 0 0,0 0 1 0 0,1 0-1 0 0,-1-1 0 0 0,1 1 1 0 0,-1-1-1 0 0,1 1 0 0 0,0-1 0 0 0,-1 0 1 0 0,1 0-1 0 0,0-1 0 0 0,0 1 1 0 0,0 0-1 0 0,0-1 0 0 0,0 0 1 0 0,0 0-1 0 0,-1 0 0 0 0,1 0 1 0 0,0 0-1 0 0,0 0 0 0 0,0-1 1 0 0,0 0-1 0 0,0 1 0 0 0,1-2 117 0 0,7-5-2002 0 0</inkml:trace>
  <inkml:trace contextRef="#ctx0" brushRef="#br0" timeOffset="2825.867">2300 476 6808 0 0,'-2'1'240'0'0,"-20"53"2938"0"0,21-52-2506 0 0,1-2-52 0 0,0 0-10 0 0,-4 11 472 0 0,14 70 1553 0 0,5-45-2291 0 0,4 3-205 0 0,29 59-14 0 0,9 18 317 0 0,-56-115-421 0 0,0 0 0 0 0,0-1 0 0 0,-1 1-1 0 0,1 0 1 0 0,0-1 0 0 0,0 1 0 0 0,0 0-1 0 0,0-1 1 0 0,0 1 0 0 0,0-1 0 0 0,0 0-1 0 0,0 1 1 0 0,0-1 0 0 0,0 0-1 0 0,0 1 1 0 0,0-1 0 0 0,0 0 0 0 0,0 0-1 0 0,0 0 1 0 0,0 0 0 0 0,0 0 0 0 0,0 0-1 0 0,1 0 1 0 0,-1 0 0 0 0,0-1-1 0 0,0 1 1 0 0,0 0 0 0 0,0-1 0 0 0,0 1-1 0 0,0-1 1 0 0,0 1 0 0 0,0-1 0 0 0,-1 1-1 0 0,1-1 1 0 0,0 1 0 0 0,0-1-1 0 0,0 0 1 0 0,0 0 0 0 0,-1 1 0 0 0,1-1-1 0 0,0 0 1 0 0,-1 0 0 0 0,1 0 0 0 0,-1 0-1 0 0,1 0 1 0 0,-1 0 0 0 0,1 0 0 0 0,-1 0-1 0 0,0 0 1 0 0,1 0 0 0 0,-1 0-21 0 0,10-12 280 0 0,38-79 1845 0 0,16-33-504 0 0,-38 57-1505 0 0,-15 44-128 0 0,-1-1-1 0 0,-1 0 1 0 0,-1-1 0 0 0,-2 1 0 0 0,0-1 0 0 0,-2-1 0 0 0,1-19 12 0 0,-4-39-276 0 0,-4 45-81 0 0,4 29 41 0 0,-2 1-1 0 0,1-1 1 0 0,-2 1 0 0 0,1 0 0 0 0,-1-1-1 0 0,-1 1 1 0 0,0 0 0 0 0,0 1-1 0 0,-1-1 1 0 0,-3-5 316 0 0,6 13-805 0 0,1 2-667 0 0,0 0-288 0 0,0 0-57 0 0</inkml:trace>
  <inkml:trace contextRef="#ctx0" brushRef="#br0" timeOffset="3484.943">2958 420 10696 0 0,'4'44'364'0'0,"-4"-26"-232"0"0,11-79 837 0 0,2 24 1590 0 0,-18-32 1024 0 0,-24 34-2463 0 0,20 35-1120 0 0,-2 7 0 0 0,10-7 0 0 0,0 1 0 0 0,-1-1 0 0 0,1 0 0 0 0,0 1 0 0 0,-1-1 0 0 0,1 1 0 0 0,0 0 0 0 0,0-1 0 0 0,0 1 0 0 0,-1 0 0 0 0,1 0 0 0 0,0 0 0 0 0,0 0 0 0 0,0 0 0 0 0,0 0 0 0 0,1 0 0 0 0,-1 0 0 0 0,0 0 0 0 0,0 0 0 0 0,1 1 0 0 0,-1-1 0 0 0,0 0 0 0 0,1 0 0 0 0,-1 1 0 0 0,1-1 0 0 0,0 0 0 0 0,-1 1 0 0 0,1-1 0 0 0,0 1 0 0 0,0-1 0 0 0,-11 36 0 0 0,-5 34 0 0 0,7-44 0 0 0,9 10 0 0 0,5 7 0 0 0,-4-37 0 0 0,6-3 0 0 0,26 22 1694 0 0,-31-24-1573 0 0,-2-1-322 0 0,2-1 142 0 0,0 0 0 0 0,0 0 0 0 0,0 0 0 0 0,0 0-1 0 0,0 0 1 0 0,0 1 0 0 0,0-1 0 0 0,0 0 0 0 0,0 1 0 0 0,0-1 0 0 0,-1 1 0 0 0,1 0 0 0 0,0 0 0 0 0,0 0 0 0 0,-1 0 0 0 0,1 0 0 0 0,0 0 0 0 0,-1 0 0 0 0,1 0 0 0 0,-1 1 0 0 0,0-1 0 0 0,1 0 0 0 0,-1 1 0 0 0,0-1 0 0 0,1 2 59 0 0,2 1-82 0 0,35 55 82 0 0,-2 35 0 0 0,-35-85 3 0 0,-1 1 0 0 0,0-1 0 0 0,0 1-1 0 0,-1 0 1 0 0,0-1 0 0 0,-1 1 0 0 0,0 0 0 0 0,0-1-1 0 0,-1 1 1 0 0,0-1 0 0 0,-1 0 0 0 0,0 0-1 0 0,-2 4-2 0 0,-19 48 1034 0 0,19-54-934 0 0,-1 0-1 0 0,0-1 1 0 0,0 1 0 0 0,-1-1 0 0 0,1-1 0 0 0,-1 1 0 0 0,-1-1-1 0 0,1 0 1 0 0,-4 1-100 0 0,9-6 0 0 0,-1 1 0 0 0,0-1 0 0 0,0 1 0 0 0,1-1 0 0 0,-1 0 0 0 0,0 0 0 0 0,1 0 0 0 0,-1 0 0 0 0,0 0 0 0 0,0-1 0 0 0,1 1 0 0 0,-1-1 0 0 0,0 0 0 0 0,1 0 0 0 0,-1 0 0 0 0,1 0 0 0 0,-1 0 0 0 0,1 0 0 0 0,0-1 0 0 0,-1 1 0 0 0,1-1 0 0 0,0 0 0 0 0,0 1 0 0 0,0-1 0 0 0,0 0 0 0 0,0 0 0 0 0,1-1 0 0 0,-2-1 0 0 0,-18-17 0 0 0,-45-24-3408 0 0,56 10-833 0 0,10 23 2211 0 0</inkml:trace>
  <inkml:trace contextRef="#ctx0" brushRef="#br0" timeOffset="4107.173">3189 653 12968 0 0,'0'0'277'0'0,"0"0"7"0"0,-1 8-173 0 0,-2-1-53 0 0,2-5 246 0 0,1-2 102 0 0,0 0 11 0 0,0 0 4 0 0,0 0-372 0 0,0 1-7 0 0,-1-1 0 0 0,1 1 0 0 0,0 0-1 0 0,0-1 1 0 0,0 1 0 0 0,0-1 0 0 0,0 1-1 0 0,0-1 1 0 0,0 1 0 0 0,0 0-1 0 0,0-1 1 0 0,0 1 0 0 0,0-1 0 0 0,1 1-1 0 0,-1 0 1 0 0,0-1 0 0 0,0 1-1 0 0,0-1 1 0 0,1 1 0 0 0,-1-1 0 0 0,0 1-1 0 0,1-1 1 0 0,-1 1 0 0 0,1-1-1 0 0,-1 1 1 0 0,0-1 0 0 0,1 0 0 0 0,-1 1-1 0 0,1-1 1 0 0,-1 1 0 0 0,1-1-1 0 0,-1 0 1 0 0,1 0 0 0 0,-1 1 0 0 0,1-1-1 0 0,0 0 1 0 0,-1 0 0 0 0,1 0-1 0 0,-1 1 1 0 0,1-1 0 0 0,-1 0 0 0 0,1 0-1 0 0,0 0 1 0 0,-1 0 0 0 0,1 0-1 0 0,-1 0 1 0 0,1 0 0 0 0,0-1 0 0 0,-1 1-1 0 0,1 0 1 0 0,-1 0 0 0 0,1 0-1 0 0,-1 0 1 0 0,1-1 0 0 0,0 1 0 0 0,-1 0-1 0 0,1-1 1 0 0,-1 1-42 0 0,13 0-229 0 0,31 26 214 0 0,-6-42 15 0 0,-32 11 0 0 0,56-28 0 0 0,-24 14 0 0 0,-8-28 0 0 0,-28 44-21 0 0,0-1 0 0 0,0 0 0 0 0,-1 0 0 0 0,0 0 0 0 0,1-1 0 0 0,-1 1 0 0 0,-1 0 0 0 0,1 0 0 0 0,-1-1 0 0 0,0 1 0 0 0,0 0 0 0 0,0-1 0 0 0,0 1 0 0 0,-1 0 0 0 0,1 0 0 0 0,-1-1 0 0 0,0 1 0 0 0,-1 0 0 0 0,1 0 0 0 0,-1 0 0 0 0,0 0 0 0 0,0 0 0 0 0,0 1 0 0 0,0-1-1 0 0,-1 0 1 0 0,1 1 0 0 0,-1 0 0 0 0,0 0 0 0 0,0-1 0 0 0,0 2 0 0 0,0-1 0 0 0,-2-1 21 0 0,-54-23-175 0 0,51 29 155 0 0,0 1-1 0 0,0 0 1 0 0,1 0-1 0 0,-1 1 1 0 0,1 0-1 0 0,0 1 1 0 0,0-1-1 0 0,0 1 1 0 0,1 1-1 0 0,0-1 1 0 0,0 1-1 0 0,0 0 1 0 0,1 0-1 0 0,-1 1 1 0 0,2 0-1 0 0,-1 0 1 0 0,1 0-1 0 0,0 0 1 0 0,0 1-1 0 0,1-1 1 0 0,0 1-1 0 0,0 0 1 0 0,1 1 20 0 0,-34 115-76 0 0,29-40 93 0 0,25-15 937 0 0,-18-66-912 0 0,1-1 0 0 0,-1 1-1 0 0,1-1 1 0 0,0 0-1 0 0,0 1 1 0 0,0-1 0 0 0,0 0-1 0 0,1 1 1 0 0,-1-1-1 0 0,0 0 1 0 0,1 0 0 0 0,0 0-1 0 0,-1 0 1 0 0,1 0-1 0 0,0-1 1 0 0,0 1 0 0 0,0-1-1 0 0,0 1 1 0 0,0-1-1 0 0,1 1 1 0 0,-1-1 0 0 0,0 0-1 0 0,1 0 1 0 0,-1 0-1 0 0,3 0-41 0 0,63-8-296 0 0,-23 2-1170 0 0,-33 1 893 0 0</inkml:trace>
  <inkml:trace contextRef="#ctx0" brushRef="#br0" timeOffset="4793.598">3745 282 8752 0 0,'-14'5'2268'0'0,"-6"11"364"0"0,1 5-1087 0 0,-12 6-245 0 0,13 7-782 0 0,-5-14-214 0 0,4-12-240 0 0,16-7-64 0 0,0 0 0 0 0,1 1 0 0 0,0-1 0 0 0,-1 1 0 0 0,1-1 0 0 0,0 1 0 0 0,0 0 0 0 0,0 0 0 0 0,0 0 0 0 0,0 0 0 0 0,0 0 0 0 0,1 0 0 0 0,-1 1 0 0 0,1-1 0 0 0,-1 1 0 0 0,1-1 0 0 0,0 1 0 0 0,0-1 0 0 0,0 1 0 0 0,0 0 0 0 0,0 0 0 0 0,1 6 0 0 0,0-1 0 0 0,-9 60 0 0 0,26-51 0 0 0,13-1 0 0 0,23 32-176 0 0,-24 1 107 0 0,-23-32 56 0 0,26 51-105 0 0,-6 20-74 0 0,-22-73 608 0 0,-14 23-540 0 0,-24 42 400 0 0,18-46-232 0 0,1-37 482 0 0,-31-55 279 0 0,-30 21-2085 0 0,75 36 812 0 0,1 1-39 0 0,0 0-4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5:4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9808 0 0,'0'0'209'0'0,"0"0"62"0"0,0 0 109 0 0,0 0 41 0 0,0 0 10 0 0,0 1 11 0 0,0 166 4094 0 0,1-111-3395 0 0,-2 82 627 0 0,11-118-1768 0 0,0-57 1238 0 0,-6-188-1281 0 0,-4 101-140 0 0,9 97 39 0 0,1-21-65 0 0,-9 45 76 0 0,-1 3-25 0 0,0 0-2 0 0,0 0 14 0 0,19-3-388 0 0,23 23-194 0 0,-8 13-385 0 0,6 7-1709 0 0,-21-24 870 0 0</inkml:trace>
  <inkml:trace contextRef="#ctx0" brushRef="#br0" timeOffset="686.596">305 306 9928 0 0,'-39'37'588'0'0,"33"-29"-682"0"0,9-1 7830 0 0,3-7-6956 0 0,11 6-472 0 0,-9-6-305 0 0,0 0 0 0 0,1 0 0 0 0,-1-1 0 0 0,0 0 0 0 0,0 0 0 0 0,0-1 0 0 0,0 0 0 0 0,0-1 0 0 0,0 0 0 0 0,0 0 0 0 0,3-2-3 0 0,6-2 38 0 0,51-44-26 0 0,-36 21-320 0 0,-30 29 257 0 0,-1 1-1 0 0,1-1 1 0 0,-1 0 0 0 0,0 0 0 0 0,1 0 0 0 0,-1 0 0 0 0,0 0 0 0 0,1 0 0 0 0,-1-1-1 0 0,0 1 1 0 0,0 0 0 0 0,0-1 0 0 0,0 1 0 0 0,0 0 0 0 0,-1-1 0 0 0,1 1-1 0 0,0-1 1 0 0,-1 0 0 0 0,1 1 0 0 0,-1-1 0 0 0,1 1 0 0 0,-1-1 0 0 0,0 0-1 0 0,0 1 1 0 0,1-1 0 0 0,-1 0 0 0 0,0 0 0 0 0,-1 1 0 0 0,1-1 0 0 0,0 0-1 0 0,0 1 1 0 0,-1-1 0 0 0,1 1 0 0 0,-1-1 0 0 0,1 0 0 0 0,-1 1 0 0 0,0-1-1 0 0,0 1 1 0 0,0-1 0 0 0,0 1 0 0 0,0 0 0 0 0,0-1 0 0 0,0 1 0 0 0,0 0 0 0 0,-1-1 50 0 0,-11-7-19 0 0,-1 0 0 0 0,0 1 0 0 0,0 1 0 0 0,-1 0 0 0 0,0 1 0 0 0,0 0 0 0 0,0 2 0 0 0,-1-1 0 0 0,1 2 0 0 0,-13-1 20 0 0,24 4 58 0 0,-1 0 0 0 0,0 0-1 0 0,0 1 1 0 0,0 0 0 0 0,1 0-1 0 0,-1 0 1 0 0,0 0 0 0 0,1 1-1 0 0,-1 0 1 0 0,1 0 0 0 0,0 0-1 0 0,-1 0 1 0 0,1 1 0 0 0,0 0-1 0 0,0-1 1 0 0,-2 4-58 0 0,2 0-1 0 0,0 0-1 0 0,0 0 1 0 0,0 0-1 0 0,1 1 1 0 0,0 0 0 0 0,0 0-1 0 0,1 0 1 0 0,0 0-1 0 0,0 0 1 0 0,0 0-1 0 0,1 0 1 0 0,0 1 1 0 0,-1 4-35 0 0,-1 0 27 0 0,1 0 0 0 0,0 0 0 0 0,0 0 1 0 0,1 0-1 0 0,1 1 0 0 0,0-1 0 0 0,1 0 0 0 0,0 0 0 0 0,1 0 0 0 0,1 0 0 0 0,-1 0 0 0 0,4 6 8 0 0,14 4 66 0 0,22 38 231 0 0,-12-12-209 0 0,-28-45-80 0 0,-1 1-1 0 0,2 0 1 0 0,-1-1-1 0 0,0 0 1 0 0,1 1 0 0 0,-1-1-1 0 0,1 0 1 0 0,0 0-1 0 0,0 0 1 0 0,0-1 0 0 0,1 1-1 0 0,-1-1 1 0 0,1 1-1 0 0,-1-1 1 0 0,1 0 0 0 0,0-1-1 0 0,-1 1 1 0 0,1-1-1 0 0,0 1 1 0 0,0-1 0 0 0,0 0-1 0 0,0-1 1 0 0,1 1-1 0 0,-1-1 1 0 0,0 0-1 0 0,3 0-7 0 0,70 9-616 0 0,-25-34-2429 0 0,-41 18 1707 0 0</inkml:trace>
  <inkml:trace contextRef="#ctx0" brushRef="#br0" timeOffset="1083.083">764 197 8352 0 0,'4'46'392'0'0,"-16"53"4480"0"0,7-37-3259 0 0,5-15-549 0 0,-2-44-1030 0 0,1 1-1 0 0,-1 0 1 0 0,0 0 0 0 0,1 0-1 0 0,0 0 1 0 0,0 0 0 0 0,0 1 0 0 0,1-1-1 0 0,-1 0 1 0 0,1 0 0 0 0,0 0-1 0 0,0 1 1 0 0,1-1 0 0 0,-1 0 0 0 0,1 0-1 0 0,0 0 1 0 0,0 0 0 0 0,0 1 0 0 0,1-1-1 0 0,-1-1 1 0 0,1 1 0 0 0,0 0-1 0 0,0 0 1 0 0,0 0-34 0 0,33 29 836 0 0,3-22-591 0 0,-33-11-221 0 0,55-12 35 0 0,-46 1 3 0 0,0 0 0 0 0,0 0 0 0 0,-1-1 0 0 0,-1-1 0 0 0,0 0 0 0 0,-1-1 0 0 0,-1 0 0 0 0,0-1 0 0 0,0 0 0 0 0,-2 0 0 0 0,1-2-62 0 0,2-2 33 0 0,13-43 33 0 0,-21 47-141 0 0,-1 1 0 0 0,0-1 0 0 0,-1 0 0 0 0,-1 1 0 0 0,0-1 0 0 0,-1 0 0 0 0,-1 0 0 0 0,0-3 75 0 0,-1-10-258 0 0,-7-53-692 0 0,0 19-644 0 0,1 29-1230 0 0,9 31 1235 0 0</inkml:trace>
  <inkml:trace contextRef="#ctx0" brushRef="#br0" timeOffset="1375.507">1137 210 10304 0 0,'0'0'298'0'0,"0"0"-3"0"0,0 2-188 0 0,25 109 3407 0 0,10 1-1363 0 0,46 74-1221 0 0,-79-182-1022 0 0,0 1-1 0 0,0-1 0 0 0,0 0 1 0 0,0 0-1 0 0,1 0 0 0 0,-1 0 1 0 0,1 0-1 0 0,0 0 0 0 0,1-1 0 0 0,-1 1 1 0 0,1-1-1 0 0,-1 0 0 0 0,1 0 1 0 0,0 0-1 0 0,0 0 0 0 0,0-1 1 0 0,0 0-1 0 0,1 0 0 0 0,2 1 93 0 0,33 10-3536 0 0,-31-13 2410 0 0</inkml:trace>
  <inkml:trace contextRef="#ctx0" brushRef="#br0" timeOffset="1701.247">1017 681 9936 0 0,'78'-131'4674'0'0,"-68"116"-4183"0"0,0 0 0 0 0,1 1 0 0 0,1 0 0 0 0,1 1 1 0 0,0 1-1 0 0,8-6-491 0 0,48-52 1154 0 0,-59 55-1061 0 0,2 1-1 0 0,0 0 0 0 0,0 1 0 0 0,1 1 0 0 0,1 0 1 0 0,0 1-1 0 0,9-6-92 0 0,-14 12 7 0 0,-6 4-20 0 0,0 0-1 0 0,1-1 0 0 0,-1 0 1 0 0,0 1-1 0 0,0-1 0 0 0,-1 0 0 0 0,1-1 1 0 0,0 1-1 0 0,-1 0 0 0 0,1-1 1 0 0,-1 0-1 0 0,0 1 0 0 0,0-1 1 0 0,0 0-1 0 0,0 0 0 0 0,0 0 1 0 0,-1 0-1 0 0,1-1 0 0 0,-1 1 0 0 0,0 0 1 0 0,1-2 13 0 0,29-92-2119 0 0,-19 70-129 0 0,-3 15 482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5:4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 2816 0 0,'-16'-2'21'0'0,"7"-6"86"0"0,8 8-14 0 0,0 0-1 0 0,-1-1 1 0 0,1 1-1 0 0,0 0 1 0 0,0 0 0 0 0,0 0-1 0 0,0 0 1 0 0,0 0 0 0 0,0 0-1 0 0,0 0 1 0 0,0 0-1 0 0,0 0 1 0 0,-1 0 0 0 0,1 1-1 0 0,0-1 1 0 0,0 0 0 0 0,0 1-1 0 0,0-1 1 0 0,0 1 0 0 0,0-1-1 0 0,0 1 1 0 0,1-1-1 0 0,-1 1 1 0 0,0 0 0 0 0,0 0-1 0 0,0-1 1 0 0,1 1 0 0 0,-1 0-1 0 0,0 0-92 0 0,-22 12 1915 0 0,13 21-1058 0 0,20 20-467 0 0,43 104 1962 0 0,-39-61-752 0 0,-20 57-225 0 0,3-127-1110 0 0,-22 71 927 0 0,2-23-552 0 0,14-24-361 0 0,8-16-63 0 0,2-27-216 0 0,3-1 0 0 0,5-7 0 0 0,-8-1 3 0 0,1 1-1 0 0,-1-1 1 0 0,1 0-1 0 0,-1 0 0 0 0,1 0 1 0 0,-1 0-1 0 0,0-1 1 0 0,0 1-1 0 0,1 0 0 0 0,-1-1 1 0 0,0 1-1 0 0,0 0 1 0 0,0-1-1 0 0,0 1 0 0 0,0-1 1 0 0,-1 0-1 0 0,1 1 0 0 0,0-1 1 0 0,-1 0-1 0 0,1 1 1 0 0,-1-1-1 0 0,0 0 0 0 0,0 1 1 0 0,1-1-1 0 0,-1-1-2 0 0,0 0 4 0 0,11-41-18 0 0,-2-8-206 0 0,6-45 206 0 0,13 13-180 0 0,0 67 34 0 0,-24 15 120 0 0,1 1 1 0 0,-1-1 0 0 0,0 0-1 0 0,1 1 1 0 0,-1 0 0 0 0,1 0-1 0 0,-1 0 1 0 0,1 1-1 0 0,0 0 1 0 0,-1 0 0 0 0,1 0-1 0 0,0 0 1 0 0,-1 1-1 0 0,2 0 40 0 0,15-1-237 0 0,-17 1 237 0 0,0 0 0 0 0,0-1 0 0 0,0 1 0 0 0,0 0 0 0 0,-1 1 0 0 0,1-1 0 0 0,0 1 0 0 0,0 0 0 0 0,-1 0 0 0 0,1 0 0 0 0,-1 0 0 0 0,0 0 0 0 0,0 1 0 0 0,0 0 0 0 0,0-1 0 0 0,0 1 0 0 0,0 0 0 0 0,-1 1 0 0 0,1-1 0 0 0,-1 0 0 0 0,2 4 0 0 0,36 80 0 0 0,-9 22 0 0 0,-8-23 0 0 0,-8-11 134 0 0,1-50-222 0 0,-9-25-17 0 0,-6 0-276 0 0,-1 0-110 0 0,0 0-564 0 0,0 0-2294 0 0,0 0-988 0 0</inkml:trace>
  <inkml:trace contextRef="#ctx0" brushRef="#br0" timeOffset="743.729">567 569 10536 0 0,'-38'85'810'0'0,"37"-82"-423"0"0,8 21 2567 0 0,9-19-2651 0 0,20-2 95 0 0,1 6-312 0 0,-17-5-20 0 0,-16-3-48 0 0,-2 0-10 0 0,0 0 0 0 0,0-1 1 0 0,0 1-1 0 0,0 0 0 0 0,0-1 0 0 0,0 1 0 0 0,0-1 1 0 0,0 0-1 0 0,1 0 0 0 0,-1 0 0 0 0,0 0 0 0 0,0 0 1 0 0,0 0-1 0 0,0 0 0 0 0,0-1 0 0 0,1 1 0 0 0,-1-1 1 0 0,0 1-1 0 0,0-1 0 0 0,0 0 0 0 0,0 0 0 0 0,-1 0 1 0 0,1 0-1 0 0,0 0 0 0 0,0-1 0 0 0,0 1 0 0 0,-1 0 1 0 0,1-1-9 0 0,19-30 276 0 0,-19 27-248 0 0,0 0 0 0 0,0 0 1 0 0,-1 0-1 0 0,0 0 1 0 0,0 0-1 0 0,0-1 1 0 0,0 1-1 0 0,-1 0 1 0 0,0 0-1 0 0,0-1 1 0 0,0 1-1 0 0,-1 0 1 0 0,1 0-1 0 0,-1 0 1 0 0,-1 0-1 0 0,1 0 0 0 0,-1 0-28 0 0,2 1 1 0 0,-1 0-1 0 0,0 0 1 0 0,0 0-1 0 0,0 0 1 0 0,0 0-1 0 0,-1 1 0 0 0,1-1 1 0 0,-1 0-1 0 0,0 1 1 0 0,0-1-1 0 0,0 1 0 0 0,-1 0 1 0 0,1 0-1 0 0,-1 0 1 0 0,0 0-1 0 0,1 0 1 0 0,-1 1-1 0 0,-1-1 0 0 0,1 1 1 0 0,0 0-1 0 0,0 0 1 0 0,-1 0-1 0 0,0 0 0 0 0,1 0 1 0 0,-1 1-1 0 0,0 0 1 0 0,0 0-1 0 0,1 0 1 0 0,-3 0-2 0 0,3 1-11 0 0,0 0-1 0 0,1 0 1 0 0,-1 0-1 0 0,0 0 0 0 0,1 1 1 0 0,-1 0-1 0 0,0-1 0 0 0,1 1 1 0 0,-1 0-1 0 0,1 0 0 0 0,-1 0 1 0 0,1 1-1 0 0,0-1 1 0 0,-1 1-1 0 0,1-1 0 0 0,0 1 1 0 0,0 0-1 0 0,0 0 0 0 0,0 0 1 0 0,1 0-1 0 0,-1 0 0 0 0,0 0 1 0 0,0 2 12 0 0,-33 67-320 0 0,10-7 173 0 0,23-57 139 0 0,0 1 1 0 0,1 0-1 0 0,0 0 0 0 0,0-1 0 0 0,1 1 0 0 0,0 0 0 0 0,0 0 1 0 0,1 0-1 0 0,0 0 0 0 0,1-1 0 0 0,0 3 8 0 0,0 5 12 0 0,3 4 20 0 0,0-1 1 0 0,2 0 0 0 0,0-1-1 0 0,1 1 1 0 0,0-1 0 0 0,2-1-1 0 0,0 0 1 0 0,1 0 0 0 0,10 11-33 0 0,-8-8-14 0 0,-10-15 20 0 0,0-1 0 0 0,0 1 1 0 0,1-1-1 0 0,-1 1 1 0 0,1-1-1 0 0,0 0 1 0 0,0-1-1 0 0,0 1 0 0 0,0-1 1 0 0,0 1-1 0 0,0-1 1 0 0,1 0-1 0 0,-1-1 0 0 0,1 1 1 0 0,0-1-1 0 0,3 1-6 0 0,49-6-497 0 0,-26-9-4030 0 0,-16 1-247 0 0</inkml:trace>
  <inkml:trace contextRef="#ctx0" brushRef="#br0" timeOffset="1119.154">1007 548 8592 0 0,'0'0'250'0'0,"0"0"4"0"0,-1 1-161 0 0,-14 35 1893 0 0,15 5-639 0 0,1-16-663 0 0,-1-22-217 0 0,-5 37 868 0 0,15 113 344 0 0,4-100-1423 0 0,-8-35-186 0 0,-5-16-58 0 0,-1 1 1 0 0,1-1 0 0 0,-1 1-1 0 0,1-1 1 0 0,0 1-1 0 0,0-1 1 0 0,0 0-1 0 0,0 1 1 0 0,0-1-1 0 0,1 0 1 0 0,-1 0 0 0 0,1 0-1 0 0,0 0 1 0 0,-1 0-1 0 0,1 0 1 0 0,0 0-1 0 0,0-1 1 0 0,0 1-1 0 0,0 0 1 0 0,0-1-1 0 0,1 0 1 0 0,-1 0 0 0 0,0 1-1 0 0,2-1-12 0 0,9 5 99 0 0,18-2 175 0 0,16-30 142 0 0,-15-12-79 0 0,-25 24-248 0 0,11-18 98 0 0,-1 0 0 0 0,-2-2 1 0 0,-1 0-1 0 0,0-8-187 0 0,24-62 172 0 0,-29 66-340 0 0,-1 0 1 0 0,-3 0-1 0 0,-1-1 0 0 0,-1 0 0 0 0,-3-11 168 0 0,-9-13-1373 0 0,8 62 990 0 0,1 1 0 0 0,0 0-45 0 0,-1-1-186 0 0,-3-6-83 0 0,-5-1-20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4T20:06:4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35 252 8288 0 0,'0'0'190'0'0,"0"0"28"0"0,-2 1 7 0 0,-10 6 64 0 0,11-7 7 0 0,1 0 71 0 0,-2 2 8 0 0,-14 11 178 0 0,15-11-404 0 0,1-2-11 0 0,0 0 48 0 0,0 0 213 0 0,0 0 90 0 0,0 0 21 0 0,0 0-20 0 0,0 0-87 0 0,4 15 1040 0 0,1-12-1417 0 0,-1-1 0 0 0,0 1 0 0 0,0 0 0 0 0,1-1 0 0 0,0 0 0 0 0,-1 0 0 0 0,1-1 0 0 0,0 1 0 0 0,0-1 0 0 0,0 0 0 0 0,0 0 0 0 0,3 0-26 0 0,11-1 0 0 0,-17 1 0 0 0,0-1 0 0 0,0 0 0 0 0,0 0 0 0 0,0 0 0 0 0,-1 0 0 0 0,1 0 0 0 0,0 0 0 0 0,0 0 0 0 0,0-1 0 0 0,0 1 0 0 0,0-1 0 0 0,0 1 0 0 0,0-1 0 0 0,0 0 0 0 0,0 0 0 0 0,-1 0 0 0 0,1 0 0 0 0,0 0 0 0 0,-1 0 0 0 0,2-1 0 0 0,79-65 666 0 0,-82 66-662 0 0,9-8-51 0 0,0-1-1 0 0,-1-1 0 0 0,0 1 0 0 0,-1-1 1 0 0,0 0-1 0 0,-1-1 0 0 0,0 0 0 0 0,-1 0 1 0 0,0 0-1 0 0,3-13 48 0 0,-8-19 236 0 0,-1 41-255 0 0,0 0 1 0 0,0 1 0 0 0,0 0-1 0 0,0-1 1 0 0,0 1 0 0 0,0 0-1 0 0,-1-1 1 0 0,1 1 0 0 0,-1 0-1 0 0,0 0 1 0 0,0 0 0 0 0,1 0-1 0 0,-1 0 1 0 0,0 1-1 0 0,-1-1 1 0 0,1 1 0 0 0,0-1-1 0 0,0 1 1 0 0,-2-1 18 0 0,3 1 0 0 0,-5-2 1 0 0,0 1 0 0 0,-1-1 1 0 0,1 1-1 0 0,-1 0 1 0 0,1 1-1 0 0,-1-1 0 0 0,0 1 1 0 0,0 1-1 0 0,1-1 1 0 0,-1 1-1 0 0,0 0 1 0 0,-5 1-2 0 0,-5 0 45 0 0,13 0-2 0 0,0 1-1 0 0,1 0 1 0 0,-1 0 0 0 0,0 0-1 0 0,0 0 1 0 0,1 1 0 0 0,-1 0-1 0 0,1-1 1 0 0,0 1-1 0 0,0 1 1 0 0,0-1 0 0 0,0 0-1 0 0,1 1 1 0 0,-1-1-1 0 0,1 1 1 0 0,0 0 0 0 0,0 0-1 0 0,0 0 1 0 0,1 0 0 0 0,-1 0-1 0 0,1 0 1 0 0,0 0-1 0 0,0 0 1 0 0,0 1 0 0 0,1-1-1 0 0,0 0 1 0 0,-1 1-1 0 0,2 0-42 0 0,-3 8-166 0 0,0 1 0 0 0,2 0-1 0 0,0 0 1 0 0,0-1-1 0 0,1 1 1 0 0,1 0-1 0 0,3 10 167 0 0,4 41 406 0 0,16 26-548 0 0,-23-85 121 0 0,-1-2 5 0 0,0 1-1 0 0,0-1 1 0 0,0 0-1 0 0,1 0 1 0 0,0 0-1 0 0,-1 0 1 0 0,2 0-1 0 0,-1-1 1 0 0,0 1-1 0 0,1-1 1 0 0,-1 1-1 0 0,1-1 1 0 0,0 0-1 0 0,0 0 1 0 0,1 0-1 0 0,-1 0 1 0 0,1 0 16 0 0,113 89-181 0 0,-113-91-181 0 0,-1 0 1 0 0,1 0 0 0 0,0 0-1 0 0,0-1 1 0 0,-1 1 0 0 0,1-1-1 0 0,0 0 1 0 0,0 0 0 0 0,0 0-1 0 0,0 0 1 0 0,-1-1 0 0 0,1 0-1 0 0,0 1 1 0 0,3-3 361 0 0,-3 3-387 0 0,13-5-3439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477" y="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78397"/>
            <a:ext cx="5617209" cy="3664288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36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477" y="883936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customXml" Target="../ink/ink4.xml"/><Relationship Id="rId39" Type="http://schemas.openxmlformats.org/officeDocument/2006/relationships/image" Target="../media/image13.png"/><Relationship Id="rId34" Type="http://schemas.openxmlformats.org/officeDocument/2006/relationships/customXml" Target="../ink/ink7.xml"/><Relationship Id="rId42" Type="http://schemas.openxmlformats.org/officeDocument/2006/relationships/customXml" Target="../ink/ink11.xml"/><Relationship Id="rId47" Type="http://schemas.openxmlformats.org/officeDocument/2006/relationships/image" Target="../media/image18.png"/><Relationship Id="rId50" Type="http://schemas.openxmlformats.org/officeDocument/2006/relationships/customXml" Target="../ink/ink15.xml"/><Relationship Id="rId55" Type="http://schemas.openxmlformats.org/officeDocument/2006/relationships/image" Target="../media/image24.png"/><Relationship Id="rId63" Type="http://schemas.openxmlformats.org/officeDocument/2006/relationships/image" Target="../media/image28.png"/><Relationship Id="rId2" Type="http://schemas.openxmlformats.org/officeDocument/2006/relationships/customXml" Target="../ink/ink3.xml"/><Relationship Id="rId29" Type="http://schemas.openxmlformats.org/officeDocument/2006/relationships/image" Target="../media/image20.png"/><Relationship Id="rId41" Type="http://schemas.openxmlformats.org/officeDocument/2006/relationships/image" Target="../media/image15.png"/><Relationship Id="rId54" Type="http://schemas.openxmlformats.org/officeDocument/2006/relationships/customXml" Target="../ink/ink17.xml"/><Relationship Id="rId6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6.xml"/><Relationship Id="rId37" Type="http://schemas.openxmlformats.org/officeDocument/2006/relationships/image" Target="../media/image12.png"/><Relationship Id="rId40" Type="http://schemas.openxmlformats.org/officeDocument/2006/relationships/customXml" Target="../ink/ink10.xml"/><Relationship Id="rId45" Type="http://schemas.openxmlformats.org/officeDocument/2006/relationships/image" Target="../media/image17.png"/><Relationship Id="rId53" Type="http://schemas.openxmlformats.org/officeDocument/2006/relationships/image" Target="../media/image23.png"/><Relationship Id="rId58" Type="http://schemas.openxmlformats.org/officeDocument/2006/relationships/customXml" Target="../ink/ink19.xml"/><Relationship Id="rId36" Type="http://schemas.openxmlformats.org/officeDocument/2006/relationships/customXml" Target="../ink/ink8.xml"/><Relationship Id="rId49" Type="http://schemas.openxmlformats.org/officeDocument/2006/relationships/image" Target="../media/image19.png"/><Relationship Id="rId57" Type="http://schemas.openxmlformats.org/officeDocument/2006/relationships/image" Target="../media/image25.png"/><Relationship Id="rId61" Type="http://schemas.openxmlformats.org/officeDocument/2006/relationships/image" Target="../media/image27.png"/><Relationship Id="rId31" Type="http://schemas.openxmlformats.org/officeDocument/2006/relationships/image" Target="../media/image21.png"/><Relationship Id="rId44" Type="http://schemas.openxmlformats.org/officeDocument/2006/relationships/customXml" Target="../ink/ink12.xml"/><Relationship Id="rId52" Type="http://schemas.openxmlformats.org/officeDocument/2006/relationships/customXml" Target="../ink/ink16.xml"/><Relationship Id="rId60" Type="http://schemas.openxmlformats.org/officeDocument/2006/relationships/customXml" Target="../ink/ink20.xml"/><Relationship Id="rId65" Type="http://schemas.openxmlformats.org/officeDocument/2006/relationships/image" Target="../media/image29.png"/><Relationship Id="rId30" Type="http://schemas.openxmlformats.org/officeDocument/2006/relationships/customXml" Target="../ink/ink5.xml"/><Relationship Id="rId35" Type="http://schemas.openxmlformats.org/officeDocument/2006/relationships/image" Target="../media/image11.png"/><Relationship Id="rId43" Type="http://schemas.openxmlformats.org/officeDocument/2006/relationships/image" Target="../media/image16.png"/><Relationship Id="rId48" Type="http://schemas.openxmlformats.org/officeDocument/2006/relationships/customXml" Target="../ink/ink14.xml"/><Relationship Id="rId56" Type="http://schemas.openxmlformats.org/officeDocument/2006/relationships/customXml" Target="../ink/ink18.xml"/><Relationship Id="rId64" Type="http://schemas.openxmlformats.org/officeDocument/2006/relationships/customXml" Target="../ink/ink22.xml"/><Relationship Id="rId51" Type="http://schemas.openxmlformats.org/officeDocument/2006/relationships/image" Target="../media/image22.png"/><Relationship Id="rId17" Type="http://schemas.openxmlformats.org/officeDocument/2006/relationships/image" Target="../media/image14.png"/><Relationship Id="rId33" Type="http://schemas.openxmlformats.org/officeDocument/2006/relationships/image" Target="../media/image10.png"/><Relationship Id="rId38" Type="http://schemas.openxmlformats.org/officeDocument/2006/relationships/customXml" Target="../ink/ink9.xml"/><Relationship Id="rId46" Type="http://schemas.openxmlformats.org/officeDocument/2006/relationships/customXml" Target="../ink/ink13.xml"/><Relationship Id="rId5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0055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quatre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A7BAEC-E4E5-4E23-9A89-CEB1C80F81BE}"/>
                  </a:ext>
                </a:extLst>
              </p14:cNvPr>
              <p14:cNvContentPartPr/>
              <p14:nvPr/>
            </p14:nvContentPartPr>
            <p14:xfrm>
              <a:off x="799920" y="2379960"/>
              <a:ext cx="14400" cy="64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A7BAEC-E4E5-4E23-9A89-CEB1C80F8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60" y="2370600"/>
                <a:ext cx="3312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DED1-C235-4F8E-9602-E8746C4B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sourire</a:t>
            </a:r>
            <a:r>
              <a:rPr lang="en-US" sz="2800" b="1" dirty="0"/>
              <a:t> du </a:t>
            </a:r>
            <a:r>
              <a:rPr lang="en-US" sz="2800" b="1" dirty="0" err="1"/>
              <a:t>subjonctif</a:t>
            </a:r>
            <a:endParaRPr lang="en-US" sz="28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F3BA57-3370-4079-B50B-9F0C93114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3546" y="1782555"/>
            <a:ext cx="4219521" cy="42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DED1-C235-4F8E-9602-E8746C4B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sourire</a:t>
            </a:r>
            <a:r>
              <a:rPr lang="en-US" sz="2800" b="1" dirty="0"/>
              <a:t> du </a:t>
            </a:r>
            <a:r>
              <a:rPr lang="en-US" sz="2800" b="1" dirty="0" err="1"/>
              <a:t>subjonctif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B0DE17-EC43-4FFB-9CA3-1C08467B2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839" y="2151965"/>
            <a:ext cx="6085536" cy="34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6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Comment fait-on le subjonctif?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Commencez avec la forme ils /elles du présent</a:t>
            </a:r>
          </a:p>
          <a:p>
            <a:pPr marL="0" indent="0">
              <a:buNone/>
            </a:pPr>
            <a:r>
              <a:rPr lang="fr-FR" dirty="0"/>
              <a:t>manger </a:t>
            </a:r>
            <a:r>
              <a:rPr lang="fr-FR" dirty="0">
                <a:sym typeface="Wingdings" panose="05000000000000000000" pitchFamily="2" charset="2"/>
              </a:rPr>
              <a:t> mangent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laissez tomber le « </a:t>
            </a:r>
            <a:r>
              <a:rPr lang="fr-FR" dirty="0" err="1">
                <a:sym typeface="Wingdings" panose="05000000000000000000" pitchFamily="2" charset="2"/>
              </a:rPr>
              <a:t>ent</a:t>
            </a:r>
            <a:r>
              <a:rPr lang="fr-FR" dirty="0">
                <a:sym typeface="Wingdings" panose="05000000000000000000" pitchFamily="2" charset="2"/>
              </a:rPr>
              <a:t> »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mangent  </a:t>
            </a:r>
            <a:r>
              <a:rPr lang="fr-FR" dirty="0" err="1">
                <a:sym typeface="Wingdings" panose="05000000000000000000" pitchFamily="2" charset="2"/>
              </a:rPr>
              <a:t>mang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7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Ajoutez la terminaison du subjonctif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je mang</a:t>
            </a:r>
            <a:r>
              <a:rPr lang="fr-FR" b="1" dirty="0"/>
              <a:t>e</a:t>
            </a:r>
          </a:p>
          <a:p>
            <a:pPr marL="0" indent="0">
              <a:buNone/>
            </a:pPr>
            <a:r>
              <a:rPr lang="fr-FR" dirty="0"/>
              <a:t>tu mang</a:t>
            </a:r>
            <a:r>
              <a:rPr lang="fr-FR" b="1" dirty="0"/>
              <a:t>es</a:t>
            </a:r>
          </a:p>
          <a:p>
            <a:pPr marL="0" indent="0">
              <a:buNone/>
            </a:pPr>
            <a:r>
              <a:rPr lang="fr-FR" dirty="0"/>
              <a:t>il /elle mang</a:t>
            </a:r>
            <a:r>
              <a:rPr lang="fr-FR" b="1" dirty="0"/>
              <a:t>e</a:t>
            </a:r>
          </a:p>
          <a:p>
            <a:pPr marL="0" indent="0">
              <a:buNone/>
            </a:pPr>
            <a:r>
              <a:rPr lang="fr-FR" dirty="0"/>
              <a:t>nous mang</a:t>
            </a:r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b="1" dirty="0"/>
              <a:t>ons</a:t>
            </a:r>
          </a:p>
          <a:p>
            <a:pPr marL="0" indent="0">
              <a:buNone/>
            </a:pPr>
            <a:r>
              <a:rPr lang="fr-FR" dirty="0"/>
              <a:t>vous mang</a:t>
            </a:r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b="1" dirty="0"/>
              <a:t>ez</a:t>
            </a:r>
          </a:p>
          <a:p>
            <a:pPr marL="0" indent="0">
              <a:buNone/>
            </a:pPr>
            <a:r>
              <a:rPr lang="fr-FR" dirty="0"/>
              <a:t>elles / ils mang</a:t>
            </a:r>
            <a:r>
              <a:rPr lang="fr-FR" b="1" dirty="0"/>
              <a:t>ent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3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finir</a:t>
            </a:r>
          </a:p>
          <a:p>
            <a:pPr marL="0" indent="0">
              <a:buNone/>
            </a:pPr>
            <a:r>
              <a:rPr lang="fr-FR" dirty="0"/>
              <a:t>finissent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finiss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je finisse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tu finisses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elle / il finisse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nous finissions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vous finissiez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ils / elles finissent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7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A327-1619-4957-8740-E896656E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0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C360-CACD-4A4F-87FE-923088EC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7974"/>
            <a:ext cx="10515600" cy="585434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the exception of a small number of verbs which have irregular roots in the subjunctive, the nous and </a:t>
            </a:r>
            <a:r>
              <a:rPr lang="en-US" dirty="0" err="1"/>
              <a:t>vous</a:t>
            </a:r>
            <a:r>
              <a:rPr lang="en-US" dirty="0"/>
              <a:t> forms of the subjunctive are always identical to those for the </a:t>
            </a:r>
            <a:r>
              <a:rPr lang="en-US" dirty="0" err="1"/>
              <a:t>imparfait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boire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boivent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boiv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je </a:t>
            </a:r>
            <a:r>
              <a:rPr lang="en-US" dirty="0" err="1">
                <a:sym typeface="Wingdings" panose="05000000000000000000" pitchFamily="2" charset="2"/>
              </a:rPr>
              <a:t>boive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boives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elle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boive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nous </a:t>
            </a:r>
            <a:r>
              <a:rPr lang="en-US" dirty="0" err="1">
                <a:sym typeface="Wingdings" panose="05000000000000000000" pitchFamily="2" charset="2"/>
              </a:rPr>
              <a:t>buvions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vous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buviez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elles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boivent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94" y="1936836"/>
            <a:ext cx="115412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</a:t>
            </a:r>
            <a:r>
              <a:rPr lang="en-US" u="sng" dirty="0" err="1"/>
              <a:t>avoir</a:t>
            </a:r>
            <a:r>
              <a:rPr lang="en-US" dirty="0"/>
              <a:t>	    </a:t>
            </a:r>
            <a:r>
              <a:rPr lang="en-US" u="sng" dirty="0" err="1"/>
              <a:t>être</a:t>
            </a:r>
            <a:r>
              <a:rPr lang="en-US" dirty="0"/>
              <a:t>	        </a:t>
            </a:r>
            <a:r>
              <a:rPr lang="en-US" u="sng" dirty="0"/>
              <a:t>faire</a:t>
            </a:r>
            <a:r>
              <a:rPr lang="en-US" dirty="0"/>
              <a:t>	   </a:t>
            </a:r>
            <a:r>
              <a:rPr lang="en-US" u="sng" dirty="0" err="1"/>
              <a:t>aller</a:t>
            </a:r>
            <a:r>
              <a:rPr lang="en-US" dirty="0"/>
              <a:t>	      </a:t>
            </a:r>
            <a:r>
              <a:rPr lang="en-US" u="sng" dirty="0"/>
              <a:t>savoir    </a:t>
            </a:r>
            <a:r>
              <a:rPr lang="en-US" dirty="0"/>
              <a:t>         </a:t>
            </a:r>
            <a:r>
              <a:rPr lang="en-US" u="sng" dirty="0" err="1"/>
              <a:t>pouvoir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 je			</a:t>
            </a:r>
            <a:r>
              <a:rPr lang="en-US" dirty="0" err="1"/>
              <a:t>aie</a:t>
            </a:r>
            <a:r>
              <a:rPr lang="en-US" dirty="0"/>
              <a:t>	  </a:t>
            </a:r>
            <a:r>
              <a:rPr lang="en-US" dirty="0" err="1"/>
              <a:t>sois</a:t>
            </a:r>
            <a:r>
              <a:rPr lang="en-US" dirty="0"/>
              <a:t>	       </a:t>
            </a:r>
            <a:r>
              <a:rPr lang="en-US" dirty="0" err="1"/>
              <a:t>fasse</a:t>
            </a:r>
            <a:r>
              <a:rPr lang="en-US" dirty="0"/>
              <a:t>	  </a:t>
            </a:r>
            <a:r>
              <a:rPr lang="en-US" dirty="0" err="1"/>
              <a:t>aille</a:t>
            </a:r>
            <a:r>
              <a:rPr lang="en-US" dirty="0"/>
              <a:t>	       </a:t>
            </a:r>
            <a:r>
              <a:rPr lang="en-US" dirty="0" err="1"/>
              <a:t>sache</a:t>
            </a:r>
            <a:r>
              <a:rPr lang="en-US" dirty="0"/>
              <a:t>	       </a:t>
            </a:r>
            <a:r>
              <a:rPr lang="en-US" dirty="0" err="1"/>
              <a:t>puisse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que </a:t>
            </a:r>
            <a:r>
              <a:rPr lang="en-US" dirty="0" err="1"/>
              <a:t>tu</a:t>
            </a:r>
            <a:r>
              <a:rPr lang="en-US" dirty="0"/>
              <a:t>		</a:t>
            </a:r>
            <a:r>
              <a:rPr lang="en-US" dirty="0" err="1"/>
              <a:t>aies</a:t>
            </a:r>
            <a:r>
              <a:rPr lang="en-US" dirty="0"/>
              <a:t>	  </a:t>
            </a:r>
            <a:r>
              <a:rPr lang="en-US" dirty="0" err="1"/>
              <a:t>sois</a:t>
            </a:r>
            <a:r>
              <a:rPr lang="en-US" dirty="0"/>
              <a:t>	       </a:t>
            </a:r>
            <a:r>
              <a:rPr lang="en-US" dirty="0" err="1"/>
              <a:t>fasses</a:t>
            </a:r>
            <a:r>
              <a:rPr lang="en-US" dirty="0"/>
              <a:t>	  </a:t>
            </a:r>
            <a:r>
              <a:rPr lang="en-US" dirty="0" err="1"/>
              <a:t>ailles</a:t>
            </a:r>
            <a:r>
              <a:rPr lang="en-US" dirty="0"/>
              <a:t>	       </a:t>
            </a:r>
            <a:r>
              <a:rPr lang="en-US" dirty="0" err="1"/>
              <a:t>saches</a:t>
            </a:r>
            <a:r>
              <a:rPr lang="en-US" dirty="0"/>
              <a:t>           </a:t>
            </a:r>
            <a:r>
              <a:rPr lang="en-US" dirty="0" err="1"/>
              <a:t>puisses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qu’il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		</a:t>
            </a:r>
            <a:r>
              <a:rPr lang="en-US" dirty="0" err="1"/>
              <a:t>ait</a:t>
            </a:r>
            <a:r>
              <a:rPr lang="en-US" dirty="0"/>
              <a:t>	  </a:t>
            </a:r>
            <a:r>
              <a:rPr lang="en-US" dirty="0" err="1"/>
              <a:t>soit</a:t>
            </a:r>
            <a:r>
              <a:rPr lang="en-US" dirty="0"/>
              <a:t>	       </a:t>
            </a:r>
            <a:r>
              <a:rPr lang="en-US" dirty="0" err="1"/>
              <a:t>fasse</a:t>
            </a:r>
            <a:r>
              <a:rPr lang="en-US" dirty="0"/>
              <a:t>	  </a:t>
            </a:r>
            <a:r>
              <a:rPr lang="en-US" dirty="0" err="1"/>
              <a:t>aille</a:t>
            </a:r>
            <a:r>
              <a:rPr lang="en-US" dirty="0"/>
              <a:t>	       </a:t>
            </a:r>
            <a:r>
              <a:rPr lang="en-US" dirty="0" err="1"/>
              <a:t>sache</a:t>
            </a:r>
            <a:r>
              <a:rPr lang="en-US" dirty="0"/>
              <a:t>             </a:t>
            </a:r>
            <a:r>
              <a:rPr lang="en-US" dirty="0" err="1"/>
              <a:t>puisse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que nous		</a:t>
            </a:r>
            <a:r>
              <a:rPr lang="en-US" dirty="0" err="1"/>
              <a:t>ayons</a:t>
            </a:r>
            <a:r>
              <a:rPr lang="en-US" dirty="0"/>
              <a:t>	  </a:t>
            </a:r>
            <a:r>
              <a:rPr lang="en-US" dirty="0" err="1"/>
              <a:t>soyons</a:t>
            </a:r>
            <a:r>
              <a:rPr lang="en-US" dirty="0"/>
              <a:t>    </a:t>
            </a:r>
            <a:r>
              <a:rPr lang="en-US" dirty="0" err="1"/>
              <a:t>fassions</a:t>
            </a:r>
            <a:r>
              <a:rPr lang="en-US" dirty="0"/>
              <a:t>	  </a:t>
            </a:r>
            <a:r>
              <a:rPr lang="en-US" dirty="0" err="1"/>
              <a:t>allions</a:t>
            </a:r>
            <a:r>
              <a:rPr lang="en-US" dirty="0"/>
              <a:t>     </a:t>
            </a:r>
            <a:r>
              <a:rPr lang="en-US" dirty="0" err="1"/>
              <a:t>sachions</a:t>
            </a:r>
            <a:r>
              <a:rPr lang="en-US" dirty="0"/>
              <a:t>        </a:t>
            </a:r>
            <a:r>
              <a:rPr lang="en-US" dirty="0" err="1"/>
              <a:t>puissions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que </a:t>
            </a:r>
            <a:r>
              <a:rPr lang="en-US" dirty="0" err="1"/>
              <a:t>vous</a:t>
            </a:r>
            <a:r>
              <a:rPr lang="en-US" dirty="0"/>
              <a:t>		</a:t>
            </a:r>
            <a:r>
              <a:rPr lang="en-US" dirty="0" err="1"/>
              <a:t>ayez</a:t>
            </a:r>
            <a:r>
              <a:rPr lang="en-US" dirty="0"/>
              <a:t>	  </a:t>
            </a:r>
            <a:r>
              <a:rPr lang="en-US" dirty="0" err="1"/>
              <a:t>soyez</a:t>
            </a:r>
            <a:r>
              <a:rPr lang="en-US" dirty="0"/>
              <a:t>      </a:t>
            </a:r>
            <a:r>
              <a:rPr lang="en-US" dirty="0" err="1"/>
              <a:t>fassiez</a:t>
            </a:r>
            <a:r>
              <a:rPr lang="en-US" dirty="0"/>
              <a:t>	  </a:t>
            </a:r>
            <a:r>
              <a:rPr lang="en-US" dirty="0" err="1"/>
              <a:t>alliez</a:t>
            </a:r>
            <a:r>
              <a:rPr lang="en-US" dirty="0"/>
              <a:t>        </a:t>
            </a:r>
            <a:r>
              <a:rPr lang="en-US" dirty="0" err="1"/>
              <a:t>sachiez</a:t>
            </a:r>
            <a:r>
              <a:rPr lang="en-US" dirty="0"/>
              <a:t>          </a:t>
            </a:r>
            <a:r>
              <a:rPr lang="en-US" dirty="0" err="1"/>
              <a:t>puissiez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qu’ils</a:t>
            </a:r>
            <a:r>
              <a:rPr lang="en-US" dirty="0"/>
              <a:t> / </a:t>
            </a:r>
            <a:r>
              <a:rPr lang="en-US" dirty="0" err="1"/>
              <a:t>elles</a:t>
            </a:r>
            <a:r>
              <a:rPr lang="en-US" dirty="0"/>
              <a:t>		</a:t>
            </a:r>
            <a:r>
              <a:rPr lang="en-US" dirty="0" err="1"/>
              <a:t>aient</a:t>
            </a:r>
            <a:r>
              <a:rPr lang="en-US" dirty="0"/>
              <a:t> 	  </a:t>
            </a:r>
            <a:r>
              <a:rPr lang="en-US" dirty="0" err="1"/>
              <a:t>soient</a:t>
            </a:r>
            <a:r>
              <a:rPr lang="en-US" dirty="0"/>
              <a:t>     </a:t>
            </a:r>
            <a:r>
              <a:rPr lang="en-US" dirty="0" err="1"/>
              <a:t>fassent</a:t>
            </a:r>
            <a:r>
              <a:rPr lang="en-US" dirty="0"/>
              <a:t>	  </a:t>
            </a:r>
            <a:r>
              <a:rPr lang="en-US" dirty="0" err="1"/>
              <a:t>aillent</a:t>
            </a:r>
            <a:r>
              <a:rPr lang="en-US" dirty="0"/>
              <a:t>      </a:t>
            </a:r>
            <a:r>
              <a:rPr lang="en-US" dirty="0" err="1"/>
              <a:t>sachent</a:t>
            </a:r>
            <a:r>
              <a:rPr lang="en-US" dirty="0"/>
              <a:t>         </a:t>
            </a:r>
            <a:r>
              <a:rPr lang="en-US" dirty="0" err="1"/>
              <a:t>puissent</a:t>
            </a:r>
            <a:r>
              <a:rPr lang="en-US" dirty="0"/>
              <a:t>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9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Sarah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heureuse</a:t>
            </a:r>
            <a:r>
              <a:rPr lang="en-US" dirty="0"/>
              <a:t> que </a:t>
            </a:r>
            <a:r>
              <a:rPr lang="en-US" u="sng" dirty="0"/>
              <a:t>(subject)</a:t>
            </a:r>
            <a:r>
              <a:rPr lang="en-US" dirty="0"/>
              <a:t>  </a:t>
            </a:r>
            <a:r>
              <a:rPr lang="en-US" u="sng" dirty="0"/>
              <a:t>(non-ER verb)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u="sng" dirty="0"/>
              <a:t>plural noun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81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08B8-21F0-4321-9E37-4F64564E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EF6EAE-82C2-4D43-95F6-4A0128A73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2765" y="2208914"/>
            <a:ext cx="3566469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9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406029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2996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The cows of Hogwarts are those who give chocolate milk.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D0C625-E16A-4AE8-9EE7-0D57AE77BDDF}"/>
                  </a:ext>
                </a:extLst>
              </p14:cNvPr>
              <p14:cNvContentPartPr/>
              <p14:nvPr/>
            </p14:nvContentPartPr>
            <p14:xfrm>
              <a:off x="732960" y="2237040"/>
              <a:ext cx="9657360" cy="97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D0C625-E16A-4AE8-9EE7-0D57AE77BD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600" y="2227680"/>
                <a:ext cx="9676080" cy="9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524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307"/>
            <a:ext cx="10515600" cy="4465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Justin and Celine are happy that Bob finishes his homework.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F06612C-4097-4C40-A927-829D1A90E06A}"/>
                  </a:ext>
                </a:extLst>
              </p14:cNvPr>
              <p14:cNvContentPartPr/>
              <p14:nvPr/>
            </p14:nvContentPartPr>
            <p14:xfrm>
              <a:off x="10374634" y="4639714"/>
              <a:ext cx="6480" cy="15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F06612C-4097-4C40-A927-829D1A90E0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65634" y="4631074"/>
                <a:ext cx="24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1317045-B0FD-42C4-AD36-AB8D55551399}"/>
                  </a:ext>
                </a:extLst>
              </p14:cNvPr>
              <p14:cNvContentPartPr/>
              <p14:nvPr/>
            </p14:nvContentPartPr>
            <p14:xfrm>
              <a:off x="8271874" y="548139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1317045-B0FD-42C4-AD36-AB8D555513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62874" y="54727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53A88A8-E3C7-436A-AF41-828168CE9BE1}"/>
                  </a:ext>
                </a:extLst>
              </p14:cNvPr>
              <p14:cNvContentPartPr/>
              <p14:nvPr/>
            </p14:nvContentPartPr>
            <p14:xfrm>
              <a:off x="8807194" y="5949394"/>
              <a:ext cx="10440" cy="43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53A88A8-E3C7-436A-AF41-828168CE9BE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98554" y="5940754"/>
                <a:ext cx="280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6E4D95E-EDF2-4310-962A-38D905AB2963}"/>
                  </a:ext>
                </a:extLst>
              </p14:cNvPr>
              <p14:cNvContentPartPr/>
              <p14:nvPr/>
            </p14:nvContentPartPr>
            <p14:xfrm>
              <a:off x="7127211" y="2581251"/>
              <a:ext cx="1350360" cy="365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6E4D95E-EDF2-4310-962A-38D905AB296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18211" y="2572251"/>
                <a:ext cx="13680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B10D56E-CDEA-47E4-BC71-889F7E74CF7A}"/>
                  </a:ext>
                </a:extLst>
              </p14:cNvPr>
              <p14:cNvContentPartPr/>
              <p14:nvPr/>
            </p14:nvContentPartPr>
            <p14:xfrm>
              <a:off x="7627251" y="2099571"/>
              <a:ext cx="531360" cy="2530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B10D56E-CDEA-47E4-BC71-889F7E74CF7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18611" y="2090571"/>
                <a:ext cx="549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8541338-8CC0-4A41-8DF9-7A7B727786C8}"/>
                  </a:ext>
                </a:extLst>
              </p14:cNvPr>
              <p14:cNvContentPartPr/>
              <p14:nvPr/>
            </p14:nvContentPartPr>
            <p14:xfrm>
              <a:off x="7066371" y="2000931"/>
              <a:ext cx="479160" cy="362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8541338-8CC0-4A41-8DF9-7A7B727786C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57731" y="1992291"/>
                <a:ext cx="4968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535F89C-3905-4B2B-A1A7-B768D7862EA2}"/>
                  </a:ext>
                </a:extLst>
              </p14:cNvPr>
              <p14:cNvContentPartPr/>
              <p14:nvPr/>
            </p14:nvContentPartPr>
            <p14:xfrm>
              <a:off x="9330411" y="2730291"/>
              <a:ext cx="129240" cy="196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535F89C-3905-4B2B-A1A7-B768D7862EA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321771" y="2721291"/>
                <a:ext cx="1468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185DE53-ADC4-4D89-9E3E-BD556FDDD387}"/>
                  </a:ext>
                </a:extLst>
              </p14:cNvPr>
              <p14:cNvContentPartPr/>
              <p14:nvPr/>
            </p14:nvContentPartPr>
            <p14:xfrm>
              <a:off x="8876091" y="2751171"/>
              <a:ext cx="383040" cy="397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185DE53-ADC4-4D89-9E3E-BD556FDDD3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67451" y="2742531"/>
                <a:ext cx="4006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56B3625-D278-4553-8F1F-556226E95615}"/>
                  </a:ext>
                </a:extLst>
              </p14:cNvPr>
              <p14:cNvContentPartPr/>
              <p14:nvPr/>
            </p14:nvContentPartPr>
            <p14:xfrm>
              <a:off x="9785091" y="2450931"/>
              <a:ext cx="589680" cy="586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56B3625-D278-4553-8F1F-556226E9561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776451" y="2442286"/>
                <a:ext cx="607320" cy="604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C6435E9-8EA2-4BA9-A17B-B0A94A1E1389}"/>
                  </a:ext>
                </a:extLst>
              </p14:cNvPr>
              <p14:cNvContentPartPr/>
              <p14:nvPr/>
            </p14:nvContentPartPr>
            <p14:xfrm>
              <a:off x="1236171" y="4643691"/>
              <a:ext cx="114840" cy="163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C6435E9-8EA2-4BA9-A17B-B0A94A1E138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27531" y="4634691"/>
                <a:ext cx="1324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258F84C-DE08-4FF4-8733-0BC6801222E5}"/>
                  </a:ext>
                </a:extLst>
              </p14:cNvPr>
              <p14:cNvContentPartPr/>
              <p14:nvPr/>
            </p14:nvContentPartPr>
            <p14:xfrm>
              <a:off x="957171" y="4296651"/>
              <a:ext cx="230400" cy="4759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258F84C-DE08-4FF4-8733-0BC6801222E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8185" y="4288011"/>
                <a:ext cx="248012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E9665ED-3D9D-4860-B9BD-66504C658EBE}"/>
                  </a:ext>
                </a:extLst>
              </p14:cNvPr>
              <p14:cNvContentPartPr/>
              <p14:nvPr/>
            </p14:nvContentPartPr>
            <p14:xfrm>
              <a:off x="1439931" y="4637571"/>
              <a:ext cx="7560" cy="1526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E9665ED-3D9D-4860-B9BD-66504C658EB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30931" y="4628931"/>
                <a:ext cx="252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2425C4D-842E-45BF-9A0F-BF2DBC8A43D7}"/>
                  </a:ext>
                </a:extLst>
              </p14:cNvPr>
              <p14:cNvContentPartPr/>
              <p14:nvPr/>
            </p14:nvContentPartPr>
            <p14:xfrm>
              <a:off x="1441731" y="4460811"/>
              <a:ext cx="19080" cy="43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2425C4D-842E-45BF-9A0F-BF2DBC8A43D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32731" y="4451811"/>
                <a:ext cx="367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E6B305D-8000-4BE3-A2AE-C22E11540E2F}"/>
                  </a:ext>
                </a:extLst>
              </p14:cNvPr>
              <p14:cNvContentPartPr/>
              <p14:nvPr/>
            </p14:nvContentPartPr>
            <p14:xfrm>
              <a:off x="1571691" y="4579611"/>
              <a:ext cx="100440" cy="239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E6B305D-8000-4BE3-A2AE-C22E11540E2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63051" y="4570971"/>
                <a:ext cx="1180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EE0A1F3-BEDB-4F80-B620-76224BD52BA2}"/>
                  </a:ext>
                </a:extLst>
              </p14:cNvPr>
              <p14:cNvContentPartPr/>
              <p14:nvPr/>
            </p14:nvContentPartPr>
            <p14:xfrm>
              <a:off x="1749891" y="4559811"/>
              <a:ext cx="67680" cy="2610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EE0A1F3-BEDB-4F80-B620-76224BD52B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41251" y="4551171"/>
                <a:ext cx="853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0DD2C92-8F78-4C86-9F96-16EEBC5445DC}"/>
                  </a:ext>
                </a:extLst>
              </p14:cNvPr>
              <p14:cNvContentPartPr/>
              <p14:nvPr/>
            </p14:nvContentPartPr>
            <p14:xfrm>
              <a:off x="1879851" y="4568451"/>
              <a:ext cx="160920" cy="2318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0DD2C92-8F78-4C86-9F96-16EEBC5445D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71211" y="4559811"/>
                <a:ext cx="178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7CBA32F-6FBA-4181-B62D-345480E79858}"/>
                  </a:ext>
                </a:extLst>
              </p14:cNvPr>
              <p14:cNvContentPartPr/>
              <p14:nvPr/>
            </p14:nvContentPartPr>
            <p14:xfrm>
              <a:off x="4576611" y="4777251"/>
              <a:ext cx="6840" cy="90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7CBA32F-6FBA-4181-B62D-345480E7985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567611" y="4768251"/>
                <a:ext cx="24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27A122-4125-4628-811F-02DE9BAF984D}"/>
                  </a:ext>
                </a:extLst>
              </p14:cNvPr>
              <p14:cNvContentPartPr/>
              <p14:nvPr/>
            </p14:nvContentPartPr>
            <p14:xfrm>
              <a:off x="4159731" y="4564851"/>
              <a:ext cx="245880" cy="2008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27A122-4125-4628-811F-02DE9BAF984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51091" y="4556211"/>
                <a:ext cx="2635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6326549-E152-491C-A0B0-362D26168FBF}"/>
                  </a:ext>
                </a:extLst>
              </p14:cNvPr>
              <p14:cNvContentPartPr/>
              <p14:nvPr/>
            </p14:nvContentPartPr>
            <p14:xfrm>
              <a:off x="3372771" y="4246251"/>
              <a:ext cx="705960" cy="5504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6326549-E152-491C-A0B0-362D26168FB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64131" y="4237251"/>
                <a:ext cx="72360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ACEAC4B-6957-4AFF-AA43-7CA890E3478C}"/>
                  </a:ext>
                </a:extLst>
              </p14:cNvPr>
              <p14:cNvContentPartPr/>
              <p14:nvPr/>
            </p14:nvContentPartPr>
            <p14:xfrm>
              <a:off x="2531451" y="4540371"/>
              <a:ext cx="505800" cy="271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ACEAC4B-6957-4AFF-AA43-7CA890E3478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22451" y="4531731"/>
                <a:ext cx="523440" cy="2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9282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quatre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5257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Alain </a:t>
            </a:r>
            <a:r>
              <a:rPr lang="en-US" sz="2800" b="1" dirty="0" err="1"/>
              <a:t>Mabanckou</a:t>
            </a:r>
            <a:r>
              <a:rPr lang="en-US" sz="2800" b="1" dirty="0"/>
              <a:t>, who was born in Republic of Congo, is a French citizen who writes in French. His book </a:t>
            </a:r>
            <a:r>
              <a:rPr lang="en-US" sz="2800" b="1" i="1" dirty="0" err="1"/>
              <a:t>Lettre</a:t>
            </a:r>
            <a:r>
              <a:rPr lang="en-US" sz="2800" b="1" i="1" dirty="0"/>
              <a:t> à Jimmy </a:t>
            </a:r>
            <a:r>
              <a:rPr lang="en-US" sz="2800" b="1" dirty="0"/>
              <a:t>is a best-seller in France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BD109C-CF13-426F-B2F4-B1D9BC5FA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891" y="2957792"/>
            <a:ext cx="1840364" cy="3110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C1844-D93D-441E-ADD7-33ED2B6B1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549" y="3050191"/>
            <a:ext cx="3756576" cy="29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0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6E15-C583-477F-8E8A-151827D3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Mardi Gras parades in Mobile, Alabama and in New Orleans are a </a:t>
            </a:r>
            <a:r>
              <a:rPr lang="en-US" sz="2800" b="1" dirty="0" err="1"/>
              <a:t>leagacy</a:t>
            </a:r>
            <a:r>
              <a:rPr lang="en-US" sz="2800" b="1" dirty="0"/>
              <a:t> of the French heritage of those cities.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769364-5BAA-43B5-998F-A11AB7304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269" y="2558321"/>
            <a:ext cx="4907494" cy="2748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D2200-8400-45DB-8148-BEA04CCF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708" y="2600472"/>
            <a:ext cx="4126533" cy="27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7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7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7330"/>
            <a:ext cx="10515600" cy="5299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L’indicatif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Celui qui est réel.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M. Gerson porte un nœud papillon.</a:t>
            </a:r>
          </a:p>
          <a:p>
            <a:pPr marL="0" indent="0">
              <a:buNone/>
            </a:pPr>
            <a:r>
              <a:rPr lang="fr-FR" dirty="0"/>
              <a:t>Kate est assise dans la salle de classe.</a:t>
            </a:r>
          </a:p>
          <a:p>
            <a:pPr marL="0" indent="0">
              <a:buNone/>
            </a:pPr>
            <a:r>
              <a:rPr lang="fr-FR" dirty="0"/>
              <a:t>Nous sommes au Colorado.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subjonctif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</a:t>
            </a:r>
            <a:r>
              <a:rPr lang="en-US" dirty="0" err="1"/>
              <a:t>peut</a:t>
            </a:r>
            <a:r>
              <a:rPr lang="en-US" dirty="0"/>
              <a:t> le disputer.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Andrew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heureux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faut</a:t>
            </a:r>
            <a:r>
              <a:rPr lang="en-US" dirty="0"/>
              <a:t> manger </a:t>
            </a:r>
            <a:r>
              <a:rPr lang="en-US" dirty="0" err="1"/>
              <a:t>vos</a:t>
            </a:r>
            <a:r>
              <a:rPr lang="en-US" dirty="0"/>
              <a:t> legumes.</a:t>
            </a:r>
          </a:p>
          <a:p>
            <a:pPr marL="0" indent="0">
              <a:buNone/>
            </a:pPr>
            <a:r>
              <a:rPr lang="en-US" dirty="0"/>
              <a:t>Juliette </a:t>
            </a:r>
            <a:r>
              <a:rPr lang="en-US" dirty="0" err="1"/>
              <a:t>veut</a:t>
            </a:r>
            <a:r>
              <a:rPr lang="en-US" dirty="0"/>
              <a:t> manger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banane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8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5095-DEA5-40C0-B27B-A71F9A54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0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F0C9-3C5B-42E1-B05B-90B80F39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3046"/>
            <a:ext cx="10515600" cy="5747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subjunctive is “triggered” by the use of a phrase which indicates a perceived need, an opinion, a command, a doubt, an emotion, or a similar phrase which indicates that the what follows is not a simple fact.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Justin </a:t>
            </a:r>
            <a:r>
              <a:rPr lang="en-US" b="1" i="1" dirty="0" err="1">
                <a:solidFill>
                  <a:srgbClr val="FF0000"/>
                </a:solidFill>
              </a:rPr>
              <a:t>est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heureux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que </a:t>
            </a:r>
            <a:r>
              <a:rPr lang="en-US" dirty="0" err="1">
                <a:solidFill>
                  <a:srgbClr val="FF0000"/>
                </a:solidFill>
              </a:rPr>
              <a:t>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famille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bonne santé.</a:t>
            </a:r>
          </a:p>
          <a:p>
            <a:pPr marL="0" indent="0">
              <a:buNone/>
            </a:pPr>
            <a:r>
              <a:rPr lang="en-US" dirty="0"/>
              <a:t>For the subjunctive to be correctly used there must be two clauses which have two different subjects.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Justin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est heureux </a:t>
            </a:r>
            <a:r>
              <a:rPr lang="fr-FR" dirty="0">
                <a:solidFill>
                  <a:srgbClr val="FF0000"/>
                </a:solidFill>
              </a:rPr>
              <a:t>que </a:t>
            </a:r>
            <a:r>
              <a:rPr lang="fr-FR" b="1" dirty="0">
                <a:solidFill>
                  <a:srgbClr val="FF0000"/>
                </a:solidFill>
              </a:rPr>
              <a:t>sa famille </a:t>
            </a:r>
            <a:r>
              <a:rPr lang="fr-FR" dirty="0">
                <a:solidFill>
                  <a:srgbClr val="FF0000"/>
                </a:solidFill>
              </a:rPr>
              <a:t>soit en bonne santé.</a:t>
            </a:r>
          </a:p>
          <a:p>
            <a:pPr marL="0" indent="0">
              <a:buNone/>
            </a:pPr>
            <a:r>
              <a:rPr lang="en-US" dirty="0"/>
              <a:t>The “triggering clause” is in the indicative and the following clause, which is almost always introduced by the preposition “que,” is in the subjunctive.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Justin est heureux </a:t>
            </a:r>
            <a:r>
              <a:rPr lang="fr-FR" dirty="0">
                <a:solidFill>
                  <a:srgbClr val="FF0000"/>
                </a:solidFill>
              </a:rPr>
              <a:t>que sa famille soit en bonne santé.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971B-90B8-446E-B8D5-1C3C24F8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2441-4602-4605-AD2B-D35029DA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 clause containing the “triggering phrase” and the subsequent clause have the same subject, the subsequent clause is introduced by “de” and the second verb is in the infinitive.</a:t>
            </a:r>
          </a:p>
          <a:p>
            <a:pPr marL="0" indent="0">
              <a:buNone/>
            </a:pPr>
            <a:r>
              <a:rPr lang="fr-FR" dirty="0"/>
              <a:t>Justin est heureux que Justin soit en bonne santé.</a:t>
            </a:r>
          </a:p>
          <a:p>
            <a:pPr marL="0" indent="0">
              <a:buNone/>
            </a:pPr>
            <a:r>
              <a:rPr lang="fr-FR" strike="sngStrike" dirty="0"/>
              <a:t>Justin est heureux que Justin soit en bonne santé.</a:t>
            </a:r>
          </a:p>
          <a:p>
            <a:pPr marL="0" indent="0">
              <a:buNone/>
            </a:pPr>
            <a:r>
              <a:rPr lang="fr-FR" dirty="0"/>
              <a:t>Justin est heureux d’être en bonne santé.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48374</TotalTime>
  <Words>614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 Bonjour!</vt:lpstr>
      <vt:lpstr>  Travail de cloche </vt:lpstr>
      <vt:lpstr> Bonjour!</vt:lpstr>
      <vt:lpstr>  Alain Mabanckou, who was born in Republic of Congo, is a French citizen who writes in French. His book Lettre à Jimmy is a best-seller in France  </vt:lpstr>
      <vt:lpstr>The Mardi Gras parades in Mobile, Alabama and in New Orleans are a leagacy of the French heritage of those cities.</vt:lpstr>
      <vt:lpstr>PowerPoint Presentation</vt:lpstr>
      <vt:lpstr>PowerPoint Presentation</vt:lpstr>
      <vt:lpstr>PowerPoint Presentation</vt:lpstr>
      <vt:lpstr>PowerPoint Presentation</vt:lpstr>
      <vt:lpstr>Le sourire du subjonctif</vt:lpstr>
      <vt:lpstr>Le sourire du subjonctif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558</cp:revision>
  <cp:lastPrinted>2020-03-09T20:07:33Z</cp:lastPrinted>
  <dcterms:created xsi:type="dcterms:W3CDTF">2016-10-03T16:25:09Z</dcterms:created>
  <dcterms:modified xsi:type="dcterms:W3CDTF">2025-03-04T20:26:48Z</dcterms:modified>
</cp:coreProperties>
</file>