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31" r:id="rId2"/>
    <p:sldId id="416" r:id="rId3"/>
    <p:sldId id="436" r:id="rId4"/>
    <p:sldId id="272" r:id="rId5"/>
    <p:sldId id="261" r:id="rId6"/>
    <p:sldId id="482" r:id="rId7"/>
    <p:sldId id="419" r:id="rId8"/>
    <p:sldId id="421" r:id="rId9"/>
    <p:sldId id="424" r:id="rId10"/>
    <p:sldId id="422" r:id="rId11"/>
    <p:sldId id="423" r:id="rId12"/>
    <p:sldId id="426" r:id="rId13"/>
    <p:sldId id="427" r:id="rId14"/>
    <p:sldId id="435" r:id="rId15"/>
    <p:sldId id="434" r:id="rId16"/>
    <p:sldId id="433" r:id="rId17"/>
    <p:sldId id="437" r:id="rId18"/>
    <p:sldId id="439" r:id="rId19"/>
    <p:sldId id="425" r:id="rId20"/>
    <p:sldId id="428" r:id="rId21"/>
    <p:sldId id="387" r:id="rId22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31"/>
            <p14:sldId id="416"/>
            <p14:sldId id="436"/>
            <p14:sldId id="272"/>
            <p14:sldId id="261"/>
            <p14:sldId id="482"/>
            <p14:sldId id="419"/>
            <p14:sldId id="421"/>
            <p14:sldId id="424"/>
            <p14:sldId id="422"/>
            <p14:sldId id="423"/>
            <p14:sldId id="426"/>
            <p14:sldId id="427"/>
            <p14:sldId id="435"/>
            <p14:sldId id="434"/>
            <p14:sldId id="433"/>
            <p14:sldId id="437"/>
            <p14:sldId id="439"/>
            <p14:sldId id="425"/>
            <p14:sldId id="42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09T16:10:06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14510 7461 364 0,'0'0'16'0,"0"0"-16"16,0 0 54-16,0 0 8 0,0 0 2 0,0 0 0 15,0 0 51-15,0 0 10 0,0 0 3 0,0 0 0 16,0 0-59-16,0 5-11 0,3 4-2 0,-3-3-1 16,0-6 25-16,0 0 6 0,0 0 1 0,0 0 0 15,0 0-19-15,0 6-4 0,0-6-1 0,0 6 0 16,4 0-27-16,-4 0-4 0,0 0-2 0,0-1 0 16,0 7-30-16,0-3-8 0,0 3-1 0,-4-6 0 15,4 0-19-15,0-6-3 0,0 0-1 0,0 0 0 16,0 5-32-16,4 4-6 0,-4-3-2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2" y="4481453"/>
            <a:ext cx="5622291" cy="36667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0611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____________</a:t>
            </a:r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____________</a:t>
            </a:r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_________</a:t>
            </a:r>
          </a:p>
          <a:p>
            <a:pPr marL="0" indent="0">
              <a:buNone/>
            </a:pPr>
            <a:r>
              <a:rPr lang="en-US" dirty="0"/>
              <a:t>nous ____________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____________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___________</a:t>
            </a:r>
          </a:p>
        </p:txBody>
      </p:sp>
    </p:spTree>
    <p:extLst>
      <p:ext uri="{BB962C8B-B14F-4D97-AF65-F5344CB8AC3E}">
        <p14:creationId xmlns:p14="http://schemas.microsoft.com/office/powerpoint/2010/main" val="13273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74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681"/>
            <a:ext cx="10515600" cy="51142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devenir</a:t>
            </a:r>
            <a:r>
              <a:rPr lang="en-US" dirty="0"/>
              <a:t>				</a:t>
            </a:r>
            <a:r>
              <a:rPr lang="en-US" dirty="0" err="1"/>
              <a:t>descendre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revenir</a:t>
            </a:r>
            <a:r>
              <a:rPr lang="en-US" dirty="0"/>
              <a:t>				</a:t>
            </a:r>
            <a:r>
              <a:rPr lang="en-US" dirty="0" err="1"/>
              <a:t>entrer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monter</a:t>
            </a:r>
            <a:r>
              <a:rPr lang="en-US" dirty="0"/>
              <a:t>				</a:t>
            </a:r>
            <a:r>
              <a:rPr lang="en-US" dirty="0" err="1"/>
              <a:t>retourner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rentrer</a:t>
            </a:r>
            <a:r>
              <a:rPr lang="en-US" dirty="0"/>
              <a:t>				</a:t>
            </a:r>
            <a:r>
              <a:rPr lang="en-US" dirty="0" err="1"/>
              <a:t>tomber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sortir</a:t>
            </a:r>
            <a:r>
              <a:rPr lang="en-US" dirty="0"/>
              <a:t>					</a:t>
            </a:r>
            <a:r>
              <a:rPr lang="en-US" dirty="0" err="1"/>
              <a:t>rester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venir</a:t>
            </a:r>
            <a:r>
              <a:rPr lang="en-US" dirty="0"/>
              <a:t>					</a:t>
            </a:r>
            <a:r>
              <a:rPr lang="en-US" dirty="0" err="1"/>
              <a:t>aller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arriver				</a:t>
            </a:r>
            <a:r>
              <a:rPr lang="en-US" dirty="0" err="1"/>
              <a:t>mourir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naitre</a:t>
            </a:r>
            <a:r>
              <a:rPr lang="en-US" dirty="0"/>
              <a:t>					</a:t>
            </a:r>
            <a:r>
              <a:rPr lang="en-US" dirty="0" err="1"/>
              <a:t>partir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passer				</a:t>
            </a:r>
          </a:p>
        </p:txBody>
      </p:sp>
    </p:spTree>
    <p:extLst>
      <p:ext uri="{BB962C8B-B14F-4D97-AF65-F5344CB8AC3E}">
        <p14:creationId xmlns:p14="http://schemas.microsoft.com/office/powerpoint/2010/main" val="172691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a verb which has </a:t>
            </a:r>
            <a:r>
              <a:rPr lang="en-US" dirty="0" err="1"/>
              <a:t>être</a:t>
            </a:r>
            <a:r>
              <a:rPr lang="en-US" dirty="0"/>
              <a:t> as the auxiliary is conjugated in the passé compose, the past participle must agree in number and gender with the subject.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763" y="2310714"/>
            <a:ext cx="4819134" cy="32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75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a verb which has </a:t>
            </a:r>
            <a:r>
              <a:rPr lang="en-US" dirty="0" err="1"/>
              <a:t>être</a:t>
            </a:r>
            <a:r>
              <a:rPr lang="en-US" dirty="0"/>
              <a:t> as the auxiliary is conjugated in the passé compose, the past participle must agree in number and gender with the subject.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Jacques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allé</a:t>
            </a:r>
            <a:r>
              <a:rPr lang="en-US" dirty="0"/>
              <a:t> au cinema.</a:t>
            </a:r>
          </a:p>
          <a:p>
            <a:pPr marL="0" indent="0">
              <a:buNone/>
            </a:pPr>
            <a:r>
              <a:rPr lang="en-US" dirty="0"/>
              <a:t>Marie </a:t>
            </a:r>
            <a:r>
              <a:rPr lang="en-US" dirty="0" err="1"/>
              <a:t>est</a:t>
            </a:r>
            <a:r>
              <a:rPr lang="en-US" dirty="0"/>
              <a:t> mont</a:t>
            </a:r>
            <a:r>
              <a:rPr lang="en-US" b="1" dirty="0"/>
              <a:t>ée </a:t>
            </a:r>
            <a:r>
              <a:rPr lang="en-US" dirty="0" err="1"/>
              <a:t>l’escalier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Jacques et Maurice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mort</a:t>
            </a:r>
            <a:r>
              <a:rPr lang="en-US" b="1" dirty="0" err="1"/>
              <a:t>s</a:t>
            </a:r>
            <a:r>
              <a:rPr lang="en-US" dirty="0"/>
              <a:t> pendant la guerre.</a:t>
            </a:r>
          </a:p>
          <a:p>
            <a:pPr marL="0" indent="0">
              <a:buNone/>
            </a:pPr>
            <a:r>
              <a:rPr lang="en-US" dirty="0"/>
              <a:t>Lisa et Charlotte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devenu</a:t>
            </a:r>
            <a:r>
              <a:rPr lang="en-US" b="1" dirty="0" err="1"/>
              <a:t>es</a:t>
            </a:r>
            <a:r>
              <a:rPr lang="en-US" dirty="0"/>
              <a:t> riches.</a:t>
            </a:r>
          </a:p>
        </p:txBody>
      </p:sp>
    </p:spTree>
    <p:extLst>
      <p:ext uri="{BB962C8B-B14F-4D97-AF65-F5344CB8AC3E}">
        <p14:creationId xmlns:p14="http://schemas.microsoft.com/office/powerpoint/2010/main" val="397067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6F4F-1559-4F15-8A5C-C8EA8B0A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B5B0-CD9D-40F9-A1AE-A9DE44AC1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toute</a:t>
            </a:r>
            <a:r>
              <a:rPr lang="en-US" dirty="0"/>
              <a:t> petite </a:t>
            </a:r>
            <a:r>
              <a:rPr lang="en-US" dirty="0" err="1"/>
              <a:t>araignée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montée la </a:t>
            </a:r>
            <a:r>
              <a:rPr lang="en-US" dirty="0" err="1"/>
              <a:t>descente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D37443-0384-4EC3-BC1F-22D7DF212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025" y="2219325"/>
            <a:ext cx="18859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50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C5B775-DA6A-4F5D-81E5-F2EB38C7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E9C02-AE5B-455D-80BB-D11991917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Linda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passée</a:t>
            </a:r>
            <a:r>
              <a:rPr lang="en-US" dirty="0"/>
              <a:t> </a:t>
            </a:r>
            <a:r>
              <a:rPr lang="en-US" dirty="0" err="1"/>
              <a:t>devant</a:t>
            </a:r>
            <a:r>
              <a:rPr lang="en-US" dirty="0"/>
              <a:t> </a:t>
            </a:r>
            <a:r>
              <a:rPr lang="en-US" dirty="0" err="1"/>
              <a:t>L’Hôtel</a:t>
            </a:r>
            <a:r>
              <a:rPr lang="en-US" dirty="0"/>
              <a:t> Elizabeth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71109D0-1D5E-496A-9B80-6C134A44AE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41883" y="2724547"/>
            <a:ext cx="2305877" cy="346511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8503BED-B76D-4B88-B4C4-9BA21B8E0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Linda a passé deux </a:t>
            </a:r>
            <a:r>
              <a:rPr lang="en-US" dirty="0" err="1"/>
              <a:t>nuits</a:t>
            </a:r>
            <a:r>
              <a:rPr lang="en-US" dirty="0"/>
              <a:t> à </a:t>
            </a:r>
            <a:r>
              <a:rPr lang="en-US" dirty="0" err="1"/>
              <a:t>L’Hôtel</a:t>
            </a:r>
            <a:r>
              <a:rPr lang="en-US" dirty="0"/>
              <a:t> Elizabeth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7516C7C-3FB4-4461-8CED-4D699C81AE7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27880" y="3091070"/>
            <a:ext cx="4572680" cy="256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7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2D1F508-E556-4326-B46B-37D9D114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BB83F7-F5B5-4F84-8F9E-59ADD164B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aérobic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3569214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1A2C-9615-4EFD-98B3-6759F53C1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Jules Massenet (1842 – 1912)</a:t>
            </a:r>
            <a:br>
              <a:rPr lang="en-US" sz="2800" b="1" dirty="0"/>
            </a:br>
            <a:r>
              <a:rPr lang="en-US" sz="2800" b="1" dirty="0"/>
              <a:t>Meditation from </a:t>
            </a:r>
            <a:r>
              <a:rPr lang="en-US" sz="2800" b="1" i="1" dirty="0"/>
              <a:t>Thaïs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493F65B-BD73-4C86-99E2-360289266F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765" y="1824215"/>
            <a:ext cx="3192823" cy="4413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A45CC4-4905-4E6E-BA41-1B3AE6CE5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6155" y="2497524"/>
            <a:ext cx="5222044" cy="306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55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74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681"/>
            <a:ext cx="10515600" cy="51142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roman-photo</a:t>
            </a:r>
          </a:p>
          <a:p>
            <a:pPr marL="0" indent="0" algn="ctr">
              <a:buNone/>
            </a:pPr>
            <a:r>
              <a:rPr lang="en-US" dirty="0"/>
              <a:t>pp. 270 - 271</a:t>
            </a:r>
          </a:p>
        </p:txBody>
      </p:sp>
    </p:spTree>
    <p:extLst>
      <p:ext uri="{BB962C8B-B14F-4D97-AF65-F5344CB8AC3E}">
        <p14:creationId xmlns:p14="http://schemas.microsoft.com/office/powerpoint/2010/main" val="271100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2100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They give five fish to Justin and Celine.</a:t>
            </a:r>
          </a:p>
          <a:p>
            <a:pPr marL="0" indent="0">
              <a:buNone/>
            </a:pPr>
            <a:r>
              <a:rPr lang="en-US" dirty="0"/>
              <a:t>Rewrite the sentence replacing the COD and the and the COI with appropriate pronouns.</a:t>
            </a:r>
          </a:p>
          <a:p>
            <a:pPr marL="0" indent="0">
              <a:buNone/>
            </a:pPr>
            <a:r>
              <a:rPr lang="en-US" dirty="0"/>
              <a:t>This means you must write two complete sentences in French. </a:t>
            </a:r>
          </a:p>
        </p:txBody>
      </p:sp>
    </p:spTree>
    <p:extLst>
      <p:ext uri="{BB962C8B-B14F-4D97-AF65-F5344CB8AC3E}">
        <p14:creationId xmlns:p14="http://schemas.microsoft.com/office/powerpoint/2010/main" val="403026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DC7AB92-10D0-4824-A1DD-3D2A666FCD20}"/>
                  </a:ext>
                </a:extLst>
              </p14:cNvPr>
              <p14:cNvContentPartPr/>
              <p14:nvPr/>
            </p14:nvContentPartPr>
            <p14:xfrm>
              <a:off x="5223600" y="2685960"/>
              <a:ext cx="2880" cy="43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DC7AB92-10D0-4824-A1DD-3D2A666FCD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14240" y="2676600"/>
                <a:ext cx="21600" cy="6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8473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10732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158" y="178841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French. Last </a:t>
            </a:r>
            <a:r>
              <a:rPr lang="fr-FR" dirty="0" err="1"/>
              <a:t>week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arrived</a:t>
            </a:r>
            <a:r>
              <a:rPr lang="fr-FR" dirty="0"/>
              <a:t> in Paris and Pierre </a:t>
            </a:r>
            <a:r>
              <a:rPr lang="fr-FR" dirty="0" err="1"/>
              <a:t>entered</a:t>
            </a:r>
            <a:r>
              <a:rPr lang="fr-FR" dirty="0"/>
              <a:t> the Musée Louvre. 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0611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380505"/>
            <a:ext cx="10515600" cy="37964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mercredi,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passé composé avec être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to use the passé composé </a:t>
            </a:r>
            <a:r>
              <a:rPr lang="fr-FR" dirty="0" err="1"/>
              <a:t>with</a:t>
            </a:r>
            <a:r>
              <a:rPr lang="fr-FR" dirty="0"/>
              <a:t> « être » </a:t>
            </a:r>
            <a:r>
              <a:rPr lang="fr-FR" dirty="0" err="1"/>
              <a:t>verbs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8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7217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Pourquoi</a:t>
            </a:r>
            <a:r>
              <a:rPr lang="en-US" sz="3200" b="1" dirty="0"/>
              <a:t>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3170" y="188843"/>
            <a:ext cx="10515600" cy="2493056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Antoine </a:t>
            </a:r>
            <a:r>
              <a:rPr lang="en-US" sz="2800" b="1" dirty="0" err="1"/>
              <a:t>Maillet</a:t>
            </a:r>
            <a:r>
              <a:rPr lang="en-US" sz="2800" b="1" dirty="0"/>
              <a:t>, née </a:t>
            </a:r>
            <a:r>
              <a:rPr lang="en-US" sz="2800" b="1" dirty="0" err="1"/>
              <a:t>en</a:t>
            </a:r>
            <a:r>
              <a:rPr lang="en-US" sz="2800" b="1" dirty="0"/>
              <a:t> 1929 au Nouveau Brunswick,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écrivaine</a:t>
            </a:r>
            <a:r>
              <a:rPr lang="en-US" sz="2800" b="1" dirty="0"/>
              <a:t> francophone qui a </a:t>
            </a:r>
            <a:r>
              <a:rPr lang="en-US" sz="2800" b="1" dirty="0" err="1"/>
              <a:t>gagné</a:t>
            </a:r>
            <a:r>
              <a:rPr lang="en-US" sz="2800" b="1" dirty="0"/>
              <a:t> le Prix Goncourt </a:t>
            </a:r>
            <a:r>
              <a:rPr lang="en-US" sz="2800" b="1" dirty="0" err="1"/>
              <a:t>en</a:t>
            </a:r>
            <a:r>
              <a:rPr lang="en-US" sz="2800" b="1" dirty="0"/>
              <a:t> 1979  pour son roman </a:t>
            </a:r>
            <a:r>
              <a:rPr lang="en-US" sz="2800" b="1" i="1" dirty="0" err="1"/>
              <a:t>Pélagie</a:t>
            </a:r>
            <a:r>
              <a:rPr lang="en-US" sz="2800" b="1" i="1" dirty="0"/>
              <a:t>-la-charrette</a:t>
            </a:r>
            <a:r>
              <a:rPr lang="en-US" sz="2800" b="1" dirty="0"/>
              <a:t>, qui </a:t>
            </a:r>
            <a:r>
              <a:rPr lang="en-US" sz="2800" b="1" dirty="0" err="1"/>
              <a:t>parle</a:t>
            </a:r>
            <a:r>
              <a:rPr lang="en-US" sz="2800" b="1" dirty="0"/>
              <a:t> du retour des </a:t>
            </a:r>
            <a:r>
              <a:rPr lang="en-US" sz="2800" b="1" dirty="0" err="1"/>
              <a:t>Acadiens</a:t>
            </a:r>
            <a:r>
              <a:rPr lang="en-US" sz="2800" b="1" dirty="0"/>
              <a:t> à </a:t>
            </a:r>
            <a:r>
              <a:rPr lang="en-US" sz="2800" b="1" dirty="0" err="1"/>
              <a:t>leur</a:t>
            </a:r>
            <a:r>
              <a:rPr lang="en-US" sz="2800" b="1" dirty="0"/>
              <a:t> </a:t>
            </a:r>
            <a:r>
              <a:rPr lang="en-US" sz="2800" b="1" dirty="0" err="1"/>
              <a:t>terre</a:t>
            </a:r>
            <a:r>
              <a:rPr lang="en-US" sz="2800" b="1" dirty="0"/>
              <a:t> après Le Grand Derangement. Elle </a:t>
            </a:r>
            <a:r>
              <a:rPr lang="en-US" sz="2800" b="1" dirty="0" err="1"/>
              <a:t>était</a:t>
            </a:r>
            <a:r>
              <a:rPr lang="en-US" sz="2800" b="1" dirty="0"/>
              <a:t> le premier </a:t>
            </a:r>
            <a:r>
              <a:rPr lang="en-US" sz="2800" b="1"/>
              <a:t>gagnante </a:t>
            </a:r>
            <a:r>
              <a:rPr lang="en-US" sz="2800" b="1" dirty="0"/>
              <a:t>du Prix Goncourt qui </a:t>
            </a:r>
            <a:r>
              <a:rPr lang="en-US" sz="2800" b="1" dirty="0" err="1"/>
              <a:t>n’était</a:t>
            </a:r>
            <a:r>
              <a:rPr lang="en-US" sz="2800" b="1" dirty="0"/>
              <a:t> pas </a:t>
            </a:r>
            <a:r>
              <a:rPr lang="en-US" sz="2800" b="1" dirty="0" err="1"/>
              <a:t>d’Europe</a:t>
            </a:r>
            <a:r>
              <a:rPr lang="en-US" sz="2800" b="1" dirty="0"/>
              <a:t>. 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385A62C-DBD2-4E95-BEB0-496C180423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7457" y="2820882"/>
            <a:ext cx="4849461" cy="3508512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619141-9717-4569-A1EC-8396316D3F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87240" y="2909685"/>
            <a:ext cx="3013889" cy="347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2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hippopotame</a:t>
            </a:r>
            <a:r>
              <a:rPr lang="en-US" dirty="0"/>
              <a:t> à Justin.</a:t>
            </a:r>
          </a:p>
          <a:p>
            <a:pPr marL="0" indent="0">
              <a:buNone/>
            </a:pPr>
            <a:r>
              <a:rPr lang="en-US" dirty="0"/>
              <a:t>giving , telling, showing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tombe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donner = transitive verb: it can take an object </a:t>
            </a:r>
          </a:p>
          <a:p>
            <a:pPr marL="0" indent="0">
              <a:buNone/>
            </a:pPr>
            <a:r>
              <a:rPr lang="en-US" dirty="0" err="1"/>
              <a:t>tomber</a:t>
            </a:r>
            <a:r>
              <a:rPr lang="en-US" dirty="0"/>
              <a:t> = intransitive verb: it can not take an object.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4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8660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Il </a:t>
            </a:r>
            <a:r>
              <a:rPr lang="en-US" sz="2800" b="1" dirty="0" err="1"/>
              <a:t>tombe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150" y="2261286"/>
            <a:ext cx="3534033" cy="27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5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tombe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Hier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tombé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887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49699</TotalTime>
  <Words>446</Words>
  <Application>Microsoft Office PowerPoint</Application>
  <PresentationFormat>Widescreen</PresentationFormat>
  <Paragraphs>133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 Bonjour!</vt:lpstr>
      <vt:lpstr>   Travail de cloche </vt:lpstr>
      <vt:lpstr> Bonjour!</vt:lpstr>
      <vt:lpstr>  Pourquoi tombons-nous?</vt:lpstr>
      <vt:lpstr>PowerPoint Presentation</vt:lpstr>
      <vt:lpstr> Antoine Maillet, née en 1929 au Nouveau Brunswick, est écrivaine francophone qui a gagné le Prix Goncourt en 1979  pour son roman Pélagie-la-charrette, qui parle du retour des Acadiens à leur terre après Le Grand Derangement. Elle était le premier gagnante du Prix Goncourt qui n’était pas d’Europe.  </vt:lpstr>
      <vt:lpstr>PowerPoint Presentation</vt:lpstr>
      <vt:lpstr> Il tombe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Jules Massenet (1842 – 1912) Meditation from Thaïs</vt:lpstr>
      <vt:lpstr>PowerPoint Presentation</vt:lpstr>
      <vt:lpstr>PowerPoint Presentation</vt:lpstr>
      <vt:lpstr>  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591</cp:revision>
  <cp:lastPrinted>2024-03-05T22:17:40Z</cp:lastPrinted>
  <dcterms:created xsi:type="dcterms:W3CDTF">2016-10-03T16:25:09Z</dcterms:created>
  <dcterms:modified xsi:type="dcterms:W3CDTF">2025-02-28T17:37:07Z</dcterms:modified>
</cp:coreProperties>
</file>