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1" r:id="rId2"/>
    <p:sldId id="397" r:id="rId3"/>
    <p:sldId id="472" r:id="rId4"/>
    <p:sldId id="399" r:id="rId5"/>
    <p:sldId id="473" r:id="rId6"/>
    <p:sldId id="474" r:id="rId7"/>
    <p:sldId id="475" r:id="rId8"/>
    <p:sldId id="483" r:id="rId9"/>
    <p:sldId id="405" r:id="rId10"/>
    <p:sldId id="415" r:id="rId11"/>
    <p:sldId id="392" r:id="rId12"/>
    <p:sldId id="393" r:id="rId13"/>
    <p:sldId id="484" r:id="rId14"/>
    <p:sldId id="400" r:id="rId15"/>
    <p:sldId id="407" r:id="rId16"/>
    <p:sldId id="417" r:id="rId17"/>
    <p:sldId id="408" r:id="rId18"/>
    <p:sldId id="413" r:id="rId19"/>
    <p:sldId id="412" r:id="rId20"/>
    <p:sldId id="416" r:id="rId21"/>
    <p:sldId id="387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7"/>
            <p14:sldId id="472"/>
            <p14:sldId id="399"/>
            <p14:sldId id="473"/>
            <p14:sldId id="474"/>
            <p14:sldId id="475"/>
            <p14:sldId id="483"/>
            <p14:sldId id="405"/>
            <p14:sldId id="415"/>
            <p14:sldId id="392"/>
            <p14:sldId id="393"/>
            <p14:sldId id="484"/>
            <p14:sldId id="400"/>
            <p14:sldId id="407"/>
            <p14:sldId id="417"/>
            <p14:sldId id="408"/>
            <p14:sldId id="413"/>
            <p14:sldId id="412"/>
            <p14:sldId id="416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GARDEZ VOS DEVOIRS!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4" y="1936836"/>
            <a:ext cx="11541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 err="1"/>
              <a:t>avoir</a:t>
            </a:r>
            <a:r>
              <a:rPr lang="en-US" dirty="0"/>
              <a:t>	    	</a:t>
            </a:r>
            <a:r>
              <a:rPr lang="en-US" u="sng" dirty="0" err="1"/>
              <a:t>être</a:t>
            </a:r>
            <a:r>
              <a:rPr lang="en-US" dirty="0"/>
              <a:t>	        	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je			</a:t>
            </a:r>
            <a:r>
              <a:rPr lang="en-US" dirty="0" err="1"/>
              <a:t>aie</a:t>
            </a:r>
            <a:r>
              <a:rPr lang="en-US" dirty="0"/>
              <a:t>	   	</a:t>
            </a:r>
            <a:r>
              <a:rPr lang="en-US" dirty="0" err="1"/>
              <a:t>sois</a:t>
            </a: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tu</a:t>
            </a:r>
            <a:r>
              <a:rPr lang="en-US" dirty="0"/>
              <a:t>		</a:t>
            </a:r>
            <a:r>
              <a:rPr lang="en-US" dirty="0" err="1"/>
              <a:t>aies</a:t>
            </a:r>
            <a:r>
              <a:rPr lang="en-US" dirty="0"/>
              <a:t>	   	</a:t>
            </a:r>
            <a:r>
              <a:rPr lang="en-US" dirty="0" err="1"/>
              <a:t>sois</a:t>
            </a:r>
            <a:r>
              <a:rPr lang="en-US" dirty="0"/>
              <a:t>	       	</a:t>
            </a:r>
          </a:p>
          <a:p>
            <a:pPr marL="0" indent="0">
              <a:buNone/>
            </a:pPr>
            <a:r>
              <a:rPr lang="en-US" dirty="0" err="1"/>
              <a:t>qu’il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		</a:t>
            </a:r>
            <a:r>
              <a:rPr lang="en-US" dirty="0" err="1"/>
              <a:t>ait</a:t>
            </a:r>
            <a:r>
              <a:rPr lang="en-US" dirty="0"/>
              <a:t>	  	</a:t>
            </a:r>
            <a:r>
              <a:rPr lang="en-US" dirty="0" err="1"/>
              <a:t>soit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que nous		</a:t>
            </a:r>
            <a:r>
              <a:rPr lang="en-US" dirty="0" err="1"/>
              <a:t>ayons</a:t>
            </a:r>
            <a:r>
              <a:rPr lang="en-US" dirty="0"/>
              <a:t>	  	</a:t>
            </a:r>
            <a:r>
              <a:rPr lang="en-US" dirty="0" err="1"/>
              <a:t>soyons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vous</a:t>
            </a:r>
            <a:r>
              <a:rPr lang="en-US" dirty="0"/>
              <a:t>		</a:t>
            </a:r>
            <a:r>
              <a:rPr lang="en-US" dirty="0" err="1"/>
              <a:t>ayez</a:t>
            </a:r>
            <a:r>
              <a:rPr lang="en-US" dirty="0"/>
              <a:t>	  	</a:t>
            </a:r>
            <a:r>
              <a:rPr lang="en-US" dirty="0" err="1"/>
              <a:t>soyez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qu’ils</a:t>
            </a:r>
            <a:r>
              <a:rPr lang="en-US" dirty="0"/>
              <a:t> / </a:t>
            </a:r>
            <a:r>
              <a:rPr lang="en-US" dirty="0" err="1"/>
              <a:t>elles</a:t>
            </a:r>
            <a:r>
              <a:rPr lang="en-US" dirty="0"/>
              <a:t>		</a:t>
            </a:r>
            <a:r>
              <a:rPr lang="en-US" dirty="0" err="1"/>
              <a:t>aient</a:t>
            </a:r>
            <a:r>
              <a:rPr lang="en-US" dirty="0"/>
              <a:t> 	  	</a:t>
            </a:r>
            <a:r>
              <a:rPr lang="en-US" dirty="0" err="1"/>
              <a:t>soient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5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6" y="2182052"/>
            <a:ext cx="3493826" cy="2626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092D6-553F-4305-BEF4-477266FEA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83" y="2187883"/>
            <a:ext cx="2698474" cy="2698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53B23-9E75-4004-9050-72B47BFB2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892" y="2301355"/>
            <a:ext cx="2507180" cy="25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Boris et Natasha mangent le diner à six heures.</a:t>
            </a:r>
          </a:p>
          <a:p>
            <a:pPr marL="0" indent="0">
              <a:buNone/>
            </a:pPr>
            <a:r>
              <a:rPr lang="fr-FR" dirty="0"/>
              <a:t>Boris et Natasha sont heureux que les chefs fassent le diner à six heures.</a:t>
            </a:r>
          </a:p>
          <a:p>
            <a:pPr marL="0" indent="0">
              <a:buNone/>
            </a:pPr>
            <a:r>
              <a:rPr lang="fr-FR" dirty="0"/>
              <a:t>Boris et Natasha sont heureux qu’ils aient fait le diner avant l’arrivée du Chef Sanspeur. </a:t>
            </a:r>
          </a:p>
          <a:p>
            <a:pPr marL="0" indent="0">
              <a:buNone/>
            </a:pPr>
            <a:r>
              <a:rPr lang="fr-FR" dirty="0"/>
              <a:t>Boris et Natasha sont partis pour la réunion d’espions à neuf heures.</a:t>
            </a:r>
          </a:p>
          <a:p>
            <a:pPr marL="0" indent="0">
              <a:buNone/>
            </a:pPr>
            <a:r>
              <a:rPr lang="fr-FR" dirty="0"/>
              <a:t>Rocky et </a:t>
            </a:r>
            <a:r>
              <a:rPr lang="fr-FR" dirty="0" err="1"/>
              <a:t>Bulwinkle</a:t>
            </a:r>
            <a:r>
              <a:rPr lang="fr-FR" dirty="0"/>
              <a:t> sont heureux que Boris et Natasha soient partis pour la réunion d’espions avant l’arrivée du Chef Sanspeur.</a:t>
            </a:r>
          </a:p>
        </p:txBody>
      </p:sp>
    </p:spTree>
    <p:extLst>
      <p:ext uri="{BB962C8B-B14F-4D97-AF65-F5344CB8AC3E}">
        <p14:creationId xmlns:p14="http://schemas.microsoft.com/office/powerpoint/2010/main" val="3930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D9E2-E9F2-40A1-BF65-55799EF3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56DE83-8C93-4708-8F1C-F81130D05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175" y="1825625"/>
            <a:ext cx="3261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2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994"/>
            <a:ext cx="10515600" cy="524296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Nous sommes heureux que vous ayez fait la lessive avant l’arrivé du roi d’Espagne.</a:t>
            </a:r>
          </a:p>
          <a:p>
            <a:pPr marL="0" indent="0">
              <a:buNone/>
            </a:pPr>
            <a:r>
              <a:rPr lang="fr-FR" dirty="0"/>
              <a:t>Nous sommes heureux que le roi d’Espagne soit arrivé avant l’heure où l’orchestre joue « Stardust. »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demander que</a:t>
            </a:r>
          </a:p>
          <a:p>
            <a:pPr marL="0" indent="0">
              <a:buNone/>
            </a:pPr>
            <a:r>
              <a:rPr lang="en-US" dirty="0" err="1"/>
              <a:t>désirer</a:t>
            </a:r>
            <a:r>
              <a:rPr lang="en-US" dirty="0"/>
              <a:t> que</a:t>
            </a:r>
          </a:p>
          <a:p>
            <a:pPr marL="0" indent="0">
              <a:buNone/>
            </a:pPr>
            <a:r>
              <a:rPr lang="en-US" dirty="0" err="1"/>
              <a:t>exiger</a:t>
            </a:r>
            <a:r>
              <a:rPr lang="en-US" dirty="0"/>
              <a:t> que</a:t>
            </a:r>
          </a:p>
          <a:p>
            <a:pPr marL="0" indent="0">
              <a:buNone/>
            </a:pPr>
            <a:r>
              <a:rPr lang="en-US" dirty="0" err="1"/>
              <a:t>préférer</a:t>
            </a:r>
            <a:r>
              <a:rPr lang="en-US" dirty="0"/>
              <a:t> que</a:t>
            </a:r>
          </a:p>
          <a:p>
            <a:pPr marL="0" indent="0">
              <a:buNone/>
            </a:pPr>
            <a:r>
              <a:rPr lang="en-US" dirty="0"/>
              <a:t>proposer que</a:t>
            </a:r>
          </a:p>
          <a:p>
            <a:pPr marL="0" indent="0">
              <a:buNone/>
            </a:pPr>
            <a:r>
              <a:rPr lang="en-US" dirty="0" err="1"/>
              <a:t>recommander</a:t>
            </a:r>
            <a:r>
              <a:rPr lang="en-US" dirty="0"/>
              <a:t> que</a:t>
            </a:r>
          </a:p>
          <a:p>
            <a:pPr marL="0" indent="0">
              <a:buNone/>
            </a:pPr>
            <a:r>
              <a:rPr lang="en-US" dirty="0" err="1"/>
              <a:t>souhaiter</a:t>
            </a:r>
            <a:r>
              <a:rPr lang="en-US" dirty="0"/>
              <a:t> que</a:t>
            </a:r>
          </a:p>
          <a:p>
            <a:pPr marL="0" indent="0">
              <a:buNone/>
            </a:pPr>
            <a:r>
              <a:rPr lang="en-US" dirty="0" err="1"/>
              <a:t>suggérer</a:t>
            </a:r>
            <a:r>
              <a:rPr lang="en-US" dirty="0"/>
              <a:t> que</a:t>
            </a:r>
          </a:p>
          <a:p>
            <a:pPr marL="0" indent="0">
              <a:buNone/>
            </a:pPr>
            <a:r>
              <a:rPr lang="en-US" dirty="0" err="1"/>
              <a:t>vouloir</a:t>
            </a:r>
            <a:r>
              <a:rPr lang="en-US" dirty="0"/>
              <a:t> que</a:t>
            </a:r>
          </a:p>
        </p:txBody>
      </p:sp>
    </p:spTree>
    <p:extLst>
      <p:ext uri="{BB962C8B-B14F-4D97-AF65-F5344CB8AC3E}">
        <p14:creationId xmlns:p14="http://schemas.microsoft.com/office/powerpoint/2010/main" val="4560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1CD5-4C8D-4617-88A1-5771A1E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1636-AA2C-4705-B8AD-CA724A541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Anne </a:t>
            </a:r>
            <a:r>
              <a:rPr lang="en-US" dirty="0" err="1"/>
              <a:t>veut</a:t>
            </a:r>
            <a:r>
              <a:rPr lang="en-US" dirty="0"/>
              <a:t> que Louis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brique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Anne </a:t>
            </a:r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1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0404"/>
            <a:ext cx="10515600" cy="54265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Je desire que Sandrine </a:t>
            </a:r>
            <a:r>
              <a:rPr lang="en-US" dirty="0" err="1"/>
              <a:t>puisse</a:t>
            </a:r>
            <a:r>
              <a:rPr lang="en-US" dirty="0"/>
              <a:t> bien chanter à son concert.</a:t>
            </a:r>
          </a:p>
          <a:p>
            <a:pPr marL="0" indent="0">
              <a:buNone/>
            </a:pPr>
            <a:r>
              <a:rPr lang="en-US" dirty="0" err="1"/>
              <a:t>J’espère</a:t>
            </a:r>
            <a:r>
              <a:rPr lang="en-US" dirty="0"/>
              <a:t> que Sandrine </a:t>
            </a:r>
            <a:r>
              <a:rPr lang="en-US" dirty="0" err="1"/>
              <a:t>peut</a:t>
            </a:r>
            <a:r>
              <a:rPr lang="en-US" dirty="0"/>
              <a:t> bien chanter à son concert.</a:t>
            </a:r>
          </a:p>
          <a:p>
            <a:pPr marL="0" indent="0">
              <a:buNone/>
            </a:pPr>
            <a:r>
              <a:rPr lang="en-US" dirty="0"/>
              <a:t>Si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verbes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 </a:t>
            </a:r>
            <a:r>
              <a:rPr lang="en-US" dirty="0" err="1"/>
              <a:t>étaient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espérer</a:t>
            </a:r>
            <a:r>
              <a:rPr lang="en-US" dirty="0"/>
              <a:t>, le </a:t>
            </a:r>
            <a:r>
              <a:rPr lang="en-US" dirty="0" err="1"/>
              <a:t>subjonctif</a:t>
            </a:r>
            <a:r>
              <a:rPr lang="en-US" dirty="0"/>
              <a:t> </a:t>
            </a:r>
            <a:r>
              <a:rPr lang="en-US" dirty="0" err="1"/>
              <a:t>n’existerait</a:t>
            </a:r>
            <a:r>
              <a:rPr lang="en-US" dirty="0"/>
              <a:t> pas.</a:t>
            </a:r>
          </a:p>
          <a:p>
            <a:pPr marL="0" indent="0">
              <a:buNone/>
            </a:pPr>
            <a:r>
              <a:rPr lang="en-US" dirty="0"/>
              <a:t>Je propose que </a:t>
            </a:r>
            <a:r>
              <a:rPr lang="en-US" dirty="0" err="1"/>
              <a:t>l’équipe</a:t>
            </a:r>
            <a:r>
              <a:rPr lang="en-US" dirty="0"/>
              <a:t> </a:t>
            </a:r>
            <a:r>
              <a:rPr lang="en-US" dirty="0" err="1"/>
              <a:t>finisses</a:t>
            </a:r>
            <a:r>
              <a:rPr lang="en-US" dirty="0"/>
              <a:t> le </a:t>
            </a:r>
            <a:r>
              <a:rPr lang="en-US" dirty="0" err="1"/>
              <a:t>pratique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dix-sept </a:t>
            </a:r>
            <a:r>
              <a:rPr lang="en-US" dirty="0" err="1"/>
              <a:t>heures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 capitaine </a:t>
            </a:r>
            <a:r>
              <a:rPr lang="en-US" dirty="0" err="1"/>
              <a:t>exige</a:t>
            </a:r>
            <a:r>
              <a:rPr lang="en-US" dirty="0"/>
              <a:t> que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aillent</a:t>
            </a:r>
            <a:r>
              <a:rPr lang="en-US" dirty="0"/>
              <a:t> à Freddy’s Steakburgers pour des burgers et des frites.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recommande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y </a:t>
            </a:r>
            <a:r>
              <a:rPr lang="en-US" dirty="0" err="1"/>
              <a:t>alliez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souhaite</a:t>
            </a:r>
            <a:r>
              <a:rPr lang="en-US" dirty="0"/>
              <a:t> que le sort </a:t>
            </a:r>
            <a:r>
              <a:rPr lang="en-US" dirty="0" err="1"/>
              <a:t>comble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désirs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Que le sort </a:t>
            </a:r>
            <a:r>
              <a:rPr lang="en-US" dirty="0" err="1"/>
              <a:t>comble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désirs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0291-3766-4218-9811-96F6662E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9849-9D7D-441F-B39C-6FF6977A6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3A8E4-3983-4CD2-B07D-D50048C7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7" y="757645"/>
            <a:ext cx="8404810" cy="55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E918-B28C-4440-A41F-D1BD563C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BC559-48CE-4E9A-A32E-36B6FA11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_____________ </a:t>
            </a:r>
            <a:r>
              <a:rPr lang="en-US" dirty="0" err="1"/>
              <a:t>subjonctif</a:t>
            </a:r>
            <a:r>
              <a:rPr lang="en-US" dirty="0"/>
              <a:t> ______________________!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de la </a:t>
            </a:r>
            <a:r>
              <a:rPr lang="en-US" dirty="0" err="1"/>
              <a:t>forme</a:t>
            </a:r>
            <a:r>
              <a:rPr lang="en-US" dirty="0"/>
              <a:t> “Que _______  </a:t>
            </a:r>
            <a:r>
              <a:rPr lang="en-US" u="sng" dirty="0" err="1"/>
              <a:t>subjonctif</a:t>
            </a:r>
            <a:r>
              <a:rPr lang="en-US" dirty="0"/>
              <a:t>  </a:t>
            </a:r>
            <a:r>
              <a:rPr lang="en-US" u="sng" dirty="0"/>
              <a:t>______</a:t>
            </a:r>
            <a:r>
              <a:rPr lang="en-US" dirty="0"/>
              <a:t>” </a:t>
            </a:r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direz</a:t>
            </a:r>
            <a:r>
              <a:rPr lang="en-US" dirty="0"/>
              <a:t> à </a:t>
            </a:r>
            <a:r>
              <a:rPr lang="en-US" dirty="0" err="1"/>
              <a:t>l’élève</a:t>
            </a:r>
            <a:r>
              <a:rPr lang="en-US" dirty="0"/>
              <a:t> à </a:t>
            </a:r>
            <a:r>
              <a:rPr lang="en-US" dirty="0" err="1"/>
              <a:t>côté</a:t>
            </a:r>
            <a:r>
              <a:rPr lang="en-US" dirty="0"/>
              <a:t> de </a:t>
            </a:r>
            <a:r>
              <a:rPr lang="en-US" dirty="0" err="1"/>
              <a:t>vous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an emotion and the subjunctive to tell about something you have studied in a class other than French.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BE6A-EC1D-4505-B63F-D37CF728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84A82-1D8E-430A-85E6-522DB81A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424741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Anne and Marie were happy that we ate dinner before </a:t>
            </a:r>
            <a:r>
              <a:rPr lang="en-US"/>
              <a:t>six o’clock.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latin typeface="+mn-lt"/>
              </a:rPr>
              <a:t>Le Marquis de Lafayette s’est battu à quelques batailles importantes de la révolution américaine, y compris Yorktown.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735" y="2014151"/>
            <a:ext cx="3781168" cy="40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7F20-5F84-46B6-AECE-8919EBD9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18EE-1A47-4143-9DDB-56B544E8F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</a:t>
            </a:r>
            <a:r>
              <a:rPr lang="en-US" dirty="0" err="1"/>
              <a:t>Derniers</a:t>
            </a:r>
            <a:r>
              <a:rPr lang="en-US" dirty="0"/>
              <a:t> </a:t>
            </a:r>
            <a:r>
              <a:rPr lang="en-US" dirty="0" err="1"/>
              <a:t>Rois</a:t>
            </a:r>
            <a:r>
              <a:rPr lang="en-US" dirty="0"/>
              <a:t> de France</a:t>
            </a:r>
          </a:p>
        </p:txBody>
      </p:sp>
    </p:spTree>
    <p:extLst>
      <p:ext uri="{BB962C8B-B14F-4D97-AF65-F5344CB8AC3E}">
        <p14:creationId xmlns:p14="http://schemas.microsoft.com/office/powerpoint/2010/main" val="88618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7AE3-2125-47FE-AA80-C3E0D615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9489-43E7-4AD3-9B1D-C032725C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144306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16DA-CA8B-4AF5-9891-D23C5F8A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B7CC-224E-4675-BD94-B24A73A4F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musique</a:t>
            </a:r>
          </a:p>
        </p:txBody>
      </p:sp>
    </p:spTree>
    <p:extLst>
      <p:ext uri="{BB962C8B-B14F-4D97-AF65-F5344CB8AC3E}">
        <p14:creationId xmlns:p14="http://schemas.microsoft.com/office/powerpoint/2010/main" val="346611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8439-9AD0-42F2-8450-CA89DD17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Les Colocs</a:t>
            </a:r>
            <a:br>
              <a:rPr lang="fr-FR" sz="2800" b="1" dirty="0"/>
            </a:br>
            <a:r>
              <a:rPr lang="fr-FR" sz="2800" b="1" dirty="0"/>
              <a:t>La Rue principale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7EB45F-FD9E-40A1-8B07-501B0A439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472" y="2473377"/>
            <a:ext cx="5146623" cy="30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658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subjunctive past is used when a sentence describes </a:t>
            </a:r>
          </a:p>
          <a:p>
            <a:pPr marL="0" indent="0">
              <a:buNone/>
            </a:pPr>
            <a:r>
              <a:rPr lang="en-US" dirty="0"/>
              <a:t>happened in the past </a:t>
            </a:r>
          </a:p>
          <a:p>
            <a:pPr marL="0" indent="0">
              <a:buNone/>
            </a:pPr>
            <a:r>
              <a:rPr lang="en-US" dirty="0"/>
              <a:t>requires the subjunctive </a:t>
            </a:r>
          </a:p>
          <a:p>
            <a:pPr marL="0" indent="0">
              <a:buNone/>
            </a:pPr>
            <a:r>
              <a:rPr lang="en-US" dirty="0"/>
              <a:t>can be properly conjugated using the passé </a:t>
            </a:r>
            <a:r>
              <a:rPr lang="en-US" dirty="0" err="1"/>
              <a:t>composé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53182</TotalTime>
  <Words>460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Le Marquis de Lafayette s’est battu à quelques batailles importantes de la révolution américaine, y compris Yorktown.</vt:lpstr>
      <vt:lpstr>PowerPoint Presentation</vt:lpstr>
      <vt:lpstr>PowerPoint Presentation</vt:lpstr>
      <vt:lpstr>PowerPoint Presentation</vt:lpstr>
      <vt:lpstr>Les Colocs La Rue principale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577</cp:revision>
  <cp:lastPrinted>2017-03-20T17:52:25Z</cp:lastPrinted>
  <dcterms:created xsi:type="dcterms:W3CDTF">2016-10-03T16:25:09Z</dcterms:created>
  <dcterms:modified xsi:type="dcterms:W3CDTF">2025-03-06T18:04:28Z</dcterms:modified>
</cp:coreProperties>
</file>