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331" r:id="rId2"/>
    <p:sldId id="442" r:id="rId3"/>
    <p:sldId id="462" r:id="rId4"/>
    <p:sldId id="463" r:id="rId5"/>
    <p:sldId id="461" r:id="rId6"/>
    <p:sldId id="272" r:id="rId7"/>
    <p:sldId id="261" r:id="rId8"/>
    <p:sldId id="473" r:id="rId9"/>
    <p:sldId id="474" r:id="rId10"/>
    <p:sldId id="433" r:id="rId11"/>
    <p:sldId id="446" r:id="rId12"/>
    <p:sldId id="447" r:id="rId13"/>
    <p:sldId id="448" r:id="rId14"/>
    <p:sldId id="449" r:id="rId15"/>
    <p:sldId id="453" r:id="rId16"/>
    <p:sldId id="450" r:id="rId17"/>
    <p:sldId id="451" r:id="rId18"/>
    <p:sldId id="452" r:id="rId19"/>
    <p:sldId id="454" r:id="rId20"/>
    <p:sldId id="456" r:id="rId21"/>
    <p:sldId id="455" r:id="rId22"/>
    <p:sldId id="457" r:id="rId23"/>
    <p:sldId id="458" r:id="rId24"/>
    <p:sldId id="435" r:id="rId25"/>
    <p:sldId id="460" r:id="rId26"/>
    <p:sldId id="387"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331"/>
            <p14:sldId id="442"/>
            <p14:sldId id="462"/>
            <p14:sldId id="463"/>
            <p14:sldId id="461"/>
            <p14:sldId id="272"/>
            <p14:sldId id="261"/>
            <p14:sldId id="473"/>
            <p14:sldId id="474"/>
            <p14:sldId id="433"/>
            <p14:sldId id="446"/>
            <p14:sldId id="447"/>
            <p14:sldId id="448"/>
            <p14:sldId id="449"/>
            <p14:sldId id="453"/>
            <p14:sldId id="450"/>
            <p14:sldId id="451"/>
            <p14:sldId id="452"/>
            <p14:sldId id="454"/>
            <p14:sldId id="456"/>
            <p14:sldId id="455"/>
            <p14:sldId id="457"/>
            <p14:sldId id="458"/>
            <p14:sldId id="435"/>
            <p14:sldId id="460"/>
            <p14:sldId id="387"/>
          </p14:sldIdLst>
        </p14:section>
        <p14:section name="Untitled Section" id="{6B2FDA42-E83C-46BA-9F96-D3ED0EDCB642}">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4" y="243"/>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1F8FC56-A933-49CA-AB00-C90420C690BB}" type="datetimeFigureOut">
              <a:rPr lang="en-US" smtClean="0"/>
              <a:t>3/7/2025</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733D89F-18B8-414D-8041-7D6D10F61C48}" type="slidenum">
              <a:rPr lang="en-US" smtClean="0"/>
              <a:t>‹#›</a:t>
            </a:fld>
            <a:endParaRPr lang="en-US" dirty="0"/>
          </a:p>
        </p:txBody>
      </p:sp>
    </p:spTree>
    <p:extLst>
      <p:ext uri="{BB962C8B-B14F-4D97-AF65-F5344CB8AC3E}">
        <p14:creationId xmlns:p14="http://schemas.microsoft.com/office/powerpoint/2010/main" val="10288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8DD0A07-85FA-4B78-9C5E-5A1CE49C4023}" type="datetimeFigureOut">
              <a:rPr lang="en-US" smtClean="0"/>
              <a:t>3/7/2025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6A90846C-8667-4EDA-B1E1-658FC02399AA}" type="slidenum">
              <a:rPr lang="en-US" smtClean="0"/>
              <a:t>‹#›</a:t>
            </a:fld>
            <a:endParaRPr lang="en-US" dirty="0"/>
          </a:p>
        </p:txBody>
      </p:sp>
    </p:spTree>
    <p:extLst>
      <p:ext uri="{BB962C8B-B14F-4D97-AF65-F5344CB8AC3E}">
        <p14:creationId xmlns:p14="http://schemas.microsoft.com/office/powerpoint/2010/main" val="2572251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é</a:t>
            </a:r>
          </a:p>
        </p:txBody>
      </p:sp>
      <p:sp>
        <p:nvSpPr>
          <p:cNvPr id="4" name="Slide Number Placeholder 3"/>
          <p:cNvSpPr>
            <a:spLocks noGrp="1"/>
          </p:cNvSpPr>
          <p:nvPr>
            <p:ph type="sldNum" sz="quarter" idx="10"/>
          </p:nvPr>
        </p:nvSpPr>
        <p:spPr/>
        <p:txBody>
          <a:bodyPr/>
          <a:lstStyle/>
          <a:p>
            <a:fld id="{6A90846C-8667-4EDA-B1E1-658FC02399AA}" type="slidenum">
              <a:rPr lang="en-US" smtClean="0"/>
              <a:t>26</a:t>
            </a:fld>
            <a:endParaRPr lang="en-US" dirty="0"/>
          </a:p>
        </p:txBody>
      </p:sp>
    </p:spTree>
    <p:extLst>
      <p:ext uri="{BB962C8B-B14F-4D97-AF65-F5344CB8AC3E}">
        <p14:creationId xmlns:p14="http://schemas.microsoft.com/office/powerpoint/2010/main" val="638875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3/7/2025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69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me</a:t>
            </a:r>
          </a:p>
          <a:p>
            <a:pPr marL="0" indent="0">
              <a:buNone/>
            </a:pPr>
            <a:r>
              <a:rPr lang="en-US" dirty="0"/>
              <a:t>		la</a:t>
            </a:r>
          </a:p>
          <a:p>
            <a:pPr marL="0" indent="0">
              <a:buNone/>
            </a:pPr>
            <a:r>
              <a:rPr lang="en-US" dirty="0" err="1"/>
              <a:t>te</a:t>
            </a:r>
            <a:r>
              <a:rPr lang="en-US" dirty="0"/>
              <a:t>				</a:t>
            </a:r>
            <a:r>
              <a:rPr lang="en-US" dirty="0" err="1"/>
              <a:t>lui</a:t>
            </a:r>
            <a:endParaRPr lang="en-US" dirty="0"/>
          </a:p>
          <a:p>
            <a:pPr marL="0" indent="0">
              <a:buNone/>
            </a:pPr>
            <a:r>
              <a:rPr lang="en-US" dirty="0"/>
              <a:t>		le				y		</a:t>
            </a:r>
            <a:r>
              <a:rPr lang="en-US" dirty="0" err="1"/>
              <a:t>en</a:t>
            </a:r>
            <a:endParaRPr lang="en-US" dirty="0"/>
          </a:p>
          <a:p>
            <a:pPr marL="0" indent="0">
              <a:buNone/>
            </a:pPr>
            <a:r>
              <a:rPr lang="en-US" dirty="0"/>
              <a:t>nous				</a:t>
            </a:r>
            <a:r>
              <a:rPr lang="en-US" dirty="0" err="1"/>
              <a:t>leur</a:t>
            </a:r>
            <a:endParaRPr lang="en-US" dirty="0"/>
          </a:p>
          <a:p>
            <a:pPr marL="0" indent="0">
              <a:buNone/>
            </a:pPr>
            <a:r>
              <a:rPr lang="en-US" dirty="0"/>
              <a:t>		les</a:t>
            </a:r>
          </a:p>
          <a:p>
            <a:pPr marL="0" indent="0">
              <a:buNone/>
            </a:pPr>
            <a:r>
              <a:rPr lang="en-US" dirty="0" err="1"/>
              <a:t>vous</a:t>
            </a:r>
            <a:endParaRPr lang="en-US" dirty="0"/>
          </a:p>
          <a:p>
            <a:pPr marL="0" indent="0">
              <a:buNone/>
            </a:pPr>
            <a:endParaRPr lang="en-US" dirty="0"/>
          </a:p>
        </p:txBody>
      </p:sp>
    </p:spTree>
    <p:extLst>
      <p:ext uri="{BB962C8B-B14F-4D97-AF65-F5344CB8AC3E}">
        <p14:creationId xmlns:p14="http://schemas.microsoft.com/office/powerpoint/2010/main" val="1067864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00709" y="1825625"/>
            <a:ext cx="10653091" cy="4351338"/>
          </a:xfrm>
        </p:spPr>
        <p:txBody>
          <a:bodyPr/>
          <a:lstStyle/>
          <a:p>
            <a:pPr marL="0" indent="0">
              <a:buNone/>
            </a:pPr>
            <a:r>
              <a:rPr lang="en-US" dirty="0"/>
              <a:t>un </a:t>
            </a:r>
            <a:r>
              <a:rPr lang="en-US" dirty="0" err="1"/>
              <a:t>verbe</a:t>
            </a:r>
            <a:endParaRPr lang="en-US" dirty="0"/>
          </a:p>
          <a:p>
            <a:pPr marL="0" indent="0">
              <a:buNone/>
            </a:pPr>
            <a:r>
              <a:rPr lang="en-US" dirty="0"/>
              <a:t>un </a:t>
            </a:r>
            <a:r>
              <a:rPr lang="en-US" dirty="0" err="1"/>
              <a:t>adverbe</a:t>
            </a:r>
            <a:endParaRPr lang="en-US" dirty="0"/>
          </a:p>
          <a:p>
            <a:pPr marL="0" indent="0">
              <a:buNone/>
            </a:pPr>
            <a:endParaRPr lang="en-US" dirty="0"/>
          </a:p>
          <a:p>
            <a:pPr marL="0" indent="0">
              <a:buNone/>
            </a:pPr>
            <a:r>
              <a:rPr lang="en-US" dirty="0"/>
              <a:t>un </a:t>
            </a:r>
            <a:r>
              <a:rPr lang="en-US" dirty="0" err="1"/>
              <a:t>adjectif</a:t>
            </a:r>
            <a:endParaRPr lang="en-US" dirty="0"/>
          </a:p>
          <a:p>
            <a:pPr marL="0" indent="0">
              <a:buNone/>
            </a:pPr>
            <a:r>
              <a:rPr lang="en-US" dirty="0"/>
              <a:t>Adjectives must always agree in number and gender with the noun which they modify.</a:t>
            </a:r>
          </a:p>
        </p:txBody>
      </p:sp>
    </p:spTree>
    <p:extLst>
      <p:ext uri="{BB962C8B-B14F-4D97-AF65-F5344CB8AC3E}">
        <p14:creationId xmlns:p14="http://schemas.microsoft.com/office/powerpoint/2010/main" val="378020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pPr algn="ctr"/>
            <a:r>
              <a:rPr lang="en-US" dirty="0"/>
              <a:t>Il </a:t>
            </a:r>
            <a:r>
              <a:rPr lang="en-US" dirty="0" err="1"/>
              <a:t>est</a:t>
            </a:r>
            <a:r>
              <a:rPr lang="en-US" dirty="0"/>
              <a:t> </a:t>
            </a:r>
            <a:r>
              <a:rPr lang="en-US" dirty="0" err="1"/>
              <a:t>heureux</a:t>
            </a:r>
            <a:endParaRPr lang="en-US" dirty="0"/>
          </a:p>
        </p:txBody>
      </p:sp>
      <p:pic>
        <p:nvPicPr>
          <p:cNvPr id="9" name="Content Placeholder 8"/>
          <p:cNvPicPr>
            <a:picLocks noGrp="1" noChangeAspect="1"/>
          </p:cNvPicPr>
          <p:nvPr>
            <p:ph sz="half" idx="2"/>
          </p:nvPr>
        </p:nvPicPr>
        <p:blipFill>
          <a:blip r:embed="rId2"/>
          <a:stretch>
            <a:fillRect/>
          </a:stretch>
        </p:blipFill>
        <p:spPr>
          <a:xfrm>
            <a:off x="1544595" y="2757487"/>
            <a:ext cx="3309680" cy="3309680"/>
          </a:xfrm>
          <a:prstGeom prst="rect">
            <a:avLst/>
          </a:prstGeom>
        </p:spPr>
      </p:pic>
      <p:sp>
        <p:nvSpPr>
          <p:cNvPr id="7" name="Text Placeholder 6"/>
          <p:cNvSpPr>
            <a:spLocks noGrp="1"/>
          </p:cNvSpPr>
          <p:nvPr>
            <p:ph type="body" sz="quarter" idx="3"/>
          </p:nvPr>
        </p:nvSpPr>
        <p:spPr/>
        <p:txBody>
          <a:bodyPr/>
          <a:lstStyle/>
          <a:p>
            <a:pPr algn="ctr"/>
            <a:r>
              <a:rPr lang="en-US" dirty="0"/>
              <a:t>Elle </a:t>
            </a:r>
            <a:r>
              <a:rPr lang="en-US" dirty="0" err="1"/>
              <a:t>est</a:t>
            </a:r>
            <a:r>
              <a:rPr lang="en-US" dirty="0"/>
              <a:t> </a:t>
            </a:r>
            <a:r>
              <a:rPr lang="en-US" dirty="0" err="1"/>
              <a:t>heureuse</a:t>
            </a:r>
            <a:endParaRPr lang="en-US" dirty="0"/>
          </a:p>
        </p:txBody>
      </p:sp>
      <p:pic>
        <p:nvPicPr>
          <p:cNvPr id="10" name="Content Placeholder 9"/>
          <p:cNvPicPr>
            <a:picLocks noGrp="1" noChangeAspect="1"/>
          </p:cNvPicPr>
          <p:nvPr>
            <p:ph sz="quarter" idx="4"/>
          </p:nvPr>
        </p:nvPicPr>
        <p:blipFill>
          <a:blip r:embed="rId3"/>
          <a:stretch>
            <a:fillRect/>
          </a:stretch>
        </p:blipFill>
        <p:spPr>
          <a:xfrm>
            <a:off x="7278131" y="3098199"/>
            <a:ext cx="3295916" cy="2771260"/>
          </a:xfrm>
          <a:prstGeom prst="rect">
            <a:avLst/>
          </a:prstGeom>
        </p:spPr>
      </p:pic>
    </p:spTree>
    <p:extLst>
      <p:ext uri="{BB962C8B-B14F-4D97-AF65-F5344CB8AC3E}">
        <p14:creationId xmlns:p14="http://schemas.microsoft.com/office/powerpoint/2010/main" val="1580989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pPr marL="0" indent="0">
              <a:buNone/>
            </a:pPr>
            <a:endParaRPr lang="en-US" dirty="0"/>
          </a:p>
          <a:p>
            <a:pPr marL="0" indent="0">
              <a:buNone/>
            </a:pPr>
            <a:r>
              <a:rPr lang="en-US" dirty="0"/>
              <a:t>Adverbs are frequently formed by adding “</a:t>
            </a:r>
            <a:r>
              <a:rPr lang="en-US" dirty="0" err="1"/>
              <a:t>ment</a:t>
            </a:r>
            <a:r>
              <a:rPr lang="en-US" dirty="0"/>
              <a:t>” to the singular feminine form of an adjective.</a:t>
            </a:r>
          </a:p>
          <a:p>
            <a:pPr marL="0" indent="0">
              <a:buNone/>
            </a:pPr>
            <a:endParaRPr lang="en-US" dirty="0"/>
          </a:p>
          <a:p>
            <a:pPr marL="0" indent="0">
              <a:buNone/>
            </a:pPr>
            <a:r>
              <a:rPr lang="en-US" dirty="0" err="1"/>
              <a:t>heureuse</a:t>
            </a:r>
            <a:r>
              <a:rPr lang="en-US" dirty="0"/>
              <a:t> </a:t>
            </a:r>
            <a:r>
              <a:rPr lang="en-US" dirty="0">
                <a:sym typeface="Wingdings" panose="05000000000000000000" pitchFamily="2" charset="2"/>
              </a:rPr>
              <a:t> </a:t>
            </a:r>
            <a:r>
              <a:rPr lang="en-US" dirty="0" err="1">
                <a:sym typeface="Wingdings" panose="05000000000000000000" pitchFamily="2" charset="2"/>
              </a:rPr>
              <a:t>heuresement</a:t>
            </a:r>
            <a:endParaRPr lang="en-US" dirty="0">
              <a:sym typeface="Wingdings" panose="05000000000000000000" pitchFamily="2" charset="2"/>
            </a:endParaRPr>
          </a:p>
          <a:p>
            <a:pPr marL="0" indent="0">
              <a:buNone/>
            </a:pPr>
            <a:r>
              <a:rPr lang="en-US" dirty="0" err="1">
                <a:sym typeface="Wingdings" panose="05000000000000000000" pitchFamily="2" charset="2"/>
              </a:rPr>
              <a:t>heureusement</a:t>
            </a:r>
            <a:r>
              <a:rPr lang="en-US" dirty="0">
                <a:sym typeface="Wingdings" panose="05000000000000000000" pitchFamily="2" charset="2"/>
              </a:rPr>
              <a:t>  = happily</a:t>
            </a:r>
            <a:endParaRPr lang="en-US" dirty="0"/>
          </a:p>
        </p:txBody>
      </p:sp>
    </p:spTree>
    <p:extLst>
      <p:ext uri="{BB962C8B-B14F-4D97-AF65-F5344CB8AC3E}">
        <p14:creationId xmlns:p14="http://schemas.microsoft.com/office/powerpoint/2010/main" val="3161343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Tree>
    <p:extLst>
      <p:ext uri="{BB962C8B-B14F-4D97-AF65-F5344CB8AC3E}">
        <p14:creationId xmlns:p14="http://schemas.microsoft.com/office/powerpoint/2010/main" val="1116080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La </a:t>
            </a:r>
            <a:r>
              <a:rPr lang="en-US" sz="2800" b="1" dirty="0" err="1"/>
              <a:t>classe</a:t>
            </a:r>
            <a:r>
              <a:rPr lang="en-US" sz="2800" b="1" dirty="0"/>
              <a:t> </a:t>
            </a:r>
            <a:r>
              <a:rPr lang="en-US" sz="2800" b="1" dirty="0" err="1"/>
              <a:t>apprend</a:t>
            </a:r>
            <a:r>
              <a:rPr lang="en-US" sz="2800" b="1" dirty="0"/>
              <a:t> </a:t>
            </a:r>
            <a:r>
              <a:rPr lang="en-US" sz="2800" b="1" dirty="0" err="1"/>
              <a:t>heureusement</a:t>
            </a:r>
            <a:r>
              <a:rPr lang="en-US" sz="2800" b="1" dirty="0"/>
              <a:t> le </a:t>
            </a:r>
            <a:r>
              <a:rPr lang="en-US" sz="2800" b="1" dirty="0" err="1"/>
              <a:t>francais</a:t>
            </a:r>
            <a:r>
              <a:rPr lang="en-US" sz="2800" b="1" dirty="0"/>
              <a:t>.</a:t>
            </a:r>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Tree>
    <p:extLst>
      <p:ext uri="{BB962C8B-B14F-4D97-AF65-F5344CB8AC3E}">
        <p14:creationId xmlns:p14="http://schemas.microsoft.com/office/powerpoint/2010/main" val="2278614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Elle </a:t>
            </a:r>
            <a:r>
              <a:rPr lang="en-US" sz="2800" b="1" dirty="0" err="1"/>
              <a:t>apprend</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4633783" y="259491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9571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Il </a:t>
            </a:r>
            <a:r>
              <a:rPr lang="en-US" sz="2800" b="1" dirty="0" err="1"/>
              <a:t>apprend</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3388384" y="304084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7813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Ils</a:t>
            </a:r>
            <a:r>
              <a:rPr lang="en-US" sz="2800" b="1" dirty="0"/>
              <a:t> </a:t>
            </a:r>
            <a:r>
              <a:rPr lang="en-US" sz="2800" b="1" dirty="0" err="1"/>
              <a:t>apprennent</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3393381" y="3070823"/>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330235" y="21377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5387546" y="188835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937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t>Elles</a:t>
            </a:r>
            <a:r>
              <a:rPr lang="en-US" sz="2800" b="1" dirty="0"/>
              <a:t> </a:t>
            </a:r>
            <a:r>
              <a:rPr lang="en-US" sz="2800" b="1" dirty="0" err="1"/>
              <a:t>apprennent</a:t>
            </a:r>
            <a:r>
              <a:rPr lang="en-US" sz="2800" b="1" dirty="0"/>
              <a:t> </a:t>
            </a:r>
            <a:r>
              <a:rPr lang="en-US" sz="2800" b="1" dirty="0" err="1"/>
              <a:t>heureusement</a:t>
            </a:r>
            <a:r>
              <a:rPr lang="en-US" sz="2800" b="1" dirty="0"/>
              <a:t> le </a:t>
            </a:r>
            <a:r>
              <a:rPr lang="en-US" sz="2800" b="1" dirty="0" err="1"/>
              <a:t>francais</a:t>
            </a:r>
            <a:endParaRPr lang="en-US" sz="2800" b="1" dirty="0"/>
          </a:p>
        </p:txBody>
      </p:sp>
      <p:pic>
        <p:nvPicPr>
          <p:cNvPr id="4" name="Content Placeholder 3"/>
          <p:cNvPicPr>
            <a:picLocks noGrp="1" noChangeAspect="1"/>
          </p:cNvPicPr>
          <p:nvPr>
            <p:ph idx="1"/>
          </p:nvPr>
        </p:nvPicPr>
        <p:blipFill>
          <a:blip r:embed="rId2"/>
          <a:stretch>
            <a:fillRect/>
          </a:stretch>
        </p:blipFill>
        <p:spPr>
          <a:xfrm>
            <a:off x="3002692" y="2291267"/>
            <a:ext cx="6284384" cy="3701760"/>
          </a:xfrm>
          <a:prstGeom prst="rect">
            <a:avLst/>
          </a:prstGeom>
        </p:spPr>
      </p:pic>
      <p:sp>
        <p:nvSpPr>
          <p:cNvPr id="3" name="Down Arrow 2"/>
          <p:cNvSpPr/>
          <p:nvPr/>
        </p:nvSpPr>
        <p:spPr>
          <a:xfrm>
            <a:off x="4584357" y="271848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291806" y="271848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8452021" y="229126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021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a:xfrm>
            <a:off x="679174" y="1690688"/>
            <a:ext cx="10515600" cy="4351338"/>
          </a:xfrm>
        </p:spPr>
        <p:txBody>
          <a:bodyPr/>
          <a:lstStyle/>
          <a:p>
            <a:pPr marL="0" indent="0">
              <a:buNone/>
            </a:pPr>
            <a:endParaRPr lang="en-US" dirty="0"/>
          </a:p>
          <a:p>
            <a:pPr marL="0" indent="0">
              <a:buNone/>
            </a:pPr>
            <a:r>
              <a:rPr lang="en-US" dirty="0"/>
              <a:t>Translate the following sentence, replacing all nouns with appropriate pronouns.</a:t>
            </a:r>
          </a:p>
          <a:p>
            <a:pPr marL="0" indent="0">
              <a:buNone/>
            </a:pPr>
            <a:endParaRPr lang="en-US" dirty="0"/>
          </a:p>
          <a:p>
            <a:pPr marL="0" indent="0">
              <a:buNone/>
            </a:pPr>
            <a:r>
              <a:rPr lang="en-US" dirty="0"/>
              <a:t>Constance Contraire gave three bananas to the Andrews Sisters.</a:t>
            </a:r>
          </a:p>
        </p:txBody>
      </p:sp>
    </p:spTree>
    <p:extLst>
      <p:ext uri="{BB962C8B-B14F-4D97-AF65-F5344CB8AC3E}">
        <p14:creationId xmlns:p14="http://schemas.microsoft.com/office/powerpoint/2010/main" val="1465005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err="1"/>
              <a:t>Lebron</a:t>
            </a:r>
            <a:r>
              <a:rPr lang="en-US" dirty="0"/>
              <a:t> James </a:t>
            </a:r>
            <a:r>
              <a:rPr lang="en-US" dirty="0" err="1"/>
              <a:t>joue</a:t>
            </a:r>
            <a:r>
              <a:rPr lang="en-US" dirty="0"/>
              <a:t> </a:t>
            </a:r>
            <a:r>
              <a:rPr lang="en-US" dirty="0" err="1"/>
              <a:t>bien</a:t>
            </a:r>
            <a:r>
              <a:rPr lang="en-US" dirty="0"/>
              <a:t> au basket. Il </a:t>
            </a:r>
            <a:r>
              <a:rPr lang="en-US" dirty="0" err="1"/>
              <a:t>est</a:t>
            </a:r>
            <a:r>
              <a:rPr lang="en-US" dirty="0"/>
              <a:t> un bon </a:t>
            </a:r>
            <a:r>
              <a:rPr lang="en-US" dirty="0" err="1"/>
              <a:t>joueur</a:t>
            </a:r>
            <a:r>
              <a:rPr lang="en-US" dirty="0"/>
              <a:t>.</a:t>
            </a:r>
          </a:p>
          <a:p>
            <a:pPr marL="0" indent="0">
              <a:buNone/>
            </a:pPr>
            <a:r>
              <a:rPr lang="en-US" dirty="0"/>
              <a:t>Breanna Stewart </a:t>
            </a:r>
            <a:r>
              <a:rPr lang="en-US" dirty="0" err="1"/>
              <a:t>joue</a:t>
            </a:r>
            <a:r>
              <a:rPr lang="en-US" dirty="0"/>
              <a:t> bien au basket. Elle </a:t>
            </a:r>
            <a:r>
              <a:rPr lang="en-US" dirty="0" err="1"/>
              <a:t>est</a:t>
            </a:r>
            <a:r>
              <a:rPr lang="en-US" dirty="0"/>
              <a:t> </a:t>
            </a:r>
            <a:r>
              <a:rPr lang="en-US" dirty="0" err="1"/>
              <a:t>une</a:t>
            </a:r>
            <a:r>
              <a:rPr lang="en-US" dirty="0"/>
              <a:t> bonne </a:t>
            </a:r>
            <a:r>
              <a:rPr lang="en-US" dirty="0" err="1"/>
              <a:t>joueuse</a:t>
            </a:r>
            <a:r>
              <a:rPr lang="en-US" dirty="0"/>
              <a:t>.</a:t>
            </a:r>
          </a:p>
          <a:p>
            <a:pPr marL="0" indent="0">
              <a:buNone/>
            </a:pPr>
            <a:r>
              <a:rPr lang="en-US" dirty="0"/>
              <a:t>Bob </a:t>
            </a:r>
            <a:r>
              <a:rPr lang="en-US" dirty="0" err="1"/>
              <a:t>L’Éponge</a:t>
            </a:r>
            <a:r>
              <a:rPr lang="en-US" dirty="0"/>
              <a:t> </a:t>
            </a:r>
            <a:r>
              <a:rPr lang="en-US" dirty="0" err="1"/>
              <a:t>joue</a:t>
            </a:r>
            <a:r>
              <a:rPr lang="en-US" dirty="0"/>
              <a:t> mal au basket. Il </a:t>
            </a:r>
            <a:r>
              <a:rPr lang="en-US" dirty="0" err="1"/>
              <a:t>est</a:t>
            </a:r>
            <a:r>
              <a:rPr lang="en-US" dirty="0"/>
              <a:t> un </a:t>
            </a:r>
            <a:r>
              <a:rPr lang="en-US" dirty="0" err="1"/>
              <a:t>mauvais</a:t>
            </a:r>
            <a:r>
              <a:rPr lang="en-US" dirty="0"/>
              <a:t> </a:t>
            </a:r>
            <a:r>
              <a:rPr lang="en-US" dirty="0" err="1"/>
              <a:t>joueur</a:t>
            </a:r>
            <a:r>
              <a:rPr lang="en-US" dirty="0"/>
              <a:t>.</a:t>
            </a:r>
          </a:p>
          <a:p>
            <a:pPr marL="0" indent="0">
              <a:buNone/>
            </a:pPr>
            <a:r>
              <a:rPr lang="en-US" dirty="0"/>
              <a:t>Patricia </a:t>
            </a:r>
            <a:r>
              <a:rPr lang="en-US" dirty="0" err="1"/>
              <a:t>L’Éponge</a:t>
            </a:r>
            <a:r>
              <a:rPr lang="en-US" dirty="0"/>
              <a:t> </a:t>
            </a:r>
            <a:r>
              <a:rPr lang="en-US" dirty="0" err="1"/>
              <a:t>joue</a:t>
            </a:r>
            <a:r>
              <a:rPr lang="en-US" dirty="0"/>
              <a:t> mal au basket. Elle </a:t>
            </a:r>
            <a:r>
              <a:rPr lang="en-US" dirty="0" err="1"/>
              <a:t>est</a:t>
            </a:r>
            <a:r>
              <a:rPr lang="en-US" dirty="0"/>
              <a:t> </a:t>
            </a:r>
            <a:r>
              <a:rPr lang="en-US" dirty="0" err="1"/>
              <a:t>une</a:t>
            </a:r>
            <a:r>
              <a:rPr lang="en-US" dirty="0"/>
              <a:t> </a:t>
            </a:r>
            <a:r>
              <a:rPr lang="en-US" dirty="0" err="1"/>
              <a:t>mauvaise</a:t>
            </a:r>
            <a:r>
              <a:rPr lang="en-US" dirty="0"/>
              <a:t> </a:t>
            </a:r>
            <a:r>
              <a:rPr lang="en-US" dirty="0" err="1"/>
              <a:t>joueuse</a:t>
            </a:r>
            <a:r>
              <a:rPr lang="en-US" dirty="0"/>
              <a:t>.</a:t>
            </a:r>
          </a:p>
        </p:txBody>
      </p:sp>
    </p:spTree>
    <p:extLst>
      <p:ext uri="{BB962C8B-B14F-4D97-AF65-F5344CB8AC3E}">
        <p14:creationId xmlns:p14="http://schemas.microsoft.com/office/powerpoint/2010/main" val="266077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err="1"/>
              <a:t>Vous</a:t>
            </a:r>
            <a:r>
              <a:rPr lang="en-US" dirty="0"/>
              <a:t> </a:t>
            </a:r>
            <a:r>
              <a:rPr lang="en-US" dirty="0" err="1"/>
              <a:t>mangez</a:t>
            </a:r>
            <a:r>
              <a:rPr lang="en-US" dirty="0"/>
              <a:t> </a:t>
            </a:r>
            <a:r>
              <a:rPr lang="en-US" dirty="0" err="1"/>
              <a:t>lentement</a:t>
            </a:r>
            <a:r>
              <a:rPr lang="en-US" dirty="0"/>
              <a:t>.</a:t>
            </a:r>
          </a:p>
          <a:p>
            <a:pPr marL="0" indent="0">
              <a:buNone/>
            </a:pPr>
            <a:r>
              <a:rPr lang="en-US" dirty="0" err="1"/>
              <a:t>Vous</a:t>
            </a:r>
            <a:r>
              <a:rPr lang="en-US" dirty="0"/>
              <a:t> </a:t>
            </a:r>
            <a:r>
              <a:rPr lang="en-US" dirty="0" err="1"/>
              <a:t>avez</a:t>
            </a:r>
            <a:r>
              <a:rPr lang="en-US" dirty="0"/>
              <a:t> </a:t>
            </a:r>
            <a:r>
              <a:rPr lang="en-US" dirty="0" err="1"/>
              <a:t>mangé</a:t>
            </a:r>
            <a:r>
              <a:rPr lang="en-US" dirty="0"/>
              <a:t> </a:t>
            </a:r>
            <a:r>
              <a:rPr lang="en-US" dirty="0" err="1"/>
              <a:t>lentement</a:t>
            </a:r>
            <a:r>
              <a:rPr lang="en-US" dirty="0"/>
              <a:t> </a:t>
            </a:r>
            <a:r>
              <a:rPr lang="en-US" dirty="0" err="1"/>
              <a:t>deux</a:t>
            </a:r>
            <a:r>
              <a:rPr lang="en-US" dirty="0"/>
              <a:t> </a:t>
            </a:r>
            <a:r>
              <a:rPr lang="en-US" dirty="0" err="1"/>
              <a:t>bananes</a:t>
            </a:r>
            <a:r>
              <a:rPr lang="en-US" dirty="0"/>
              <a:t>.</a:t>
            </a:r>
          </a:p>
          <a:p>
            <a:pPr marL="0" indent="0">
              <a:buNone/>
            </a:pPr>
            <a:r>
              <a:rPr lang="en-US" dirty="0"/>
              <a:t>Nous </a:t>
            </a:r>
            <a:r>
              <a:rPr lang="en-US" dirty="0" err="1"/>
              <a:t>sommes</a:t>
            </a:r>
            <a:r>
              <a:rPr lang="en-US" dirty="0"/>
              <a:t> </a:t>
            </a:r>
            <a:r>
              <a:rPr lang="en-US" dirty="0" err="1"/>
              <a:t>montés</a:t>
            </a:r>
            <a:r>
              <a:rPr lang="en-US" dirty="0"/>
              <a:t> </a:t>
            </a:r>
            <a:r>
              <a:rPr lang="en-US" dirty="0" err="1"/>
              <a:t>lentement</a:t>
            </a:r>
            <a:r>
              <a:rPr lang="en-US" dirty="0"/>
              <a:t> </a:t>
            </a:r>
            <a:r>
              <a:rPr lang="en-US" dirty="0" err="1"/>
              <a:t>l’escalier</a:t>
            </a:r>
            <a:r>
              <a:rPr lang="en-US" dirty="0"/>
              <a:t>.</a:t>
            </a:r>
          </a:p>
          <a:p>
            <a:pPr marL="0" indent="0">
              <a:buNone/>
            </a:pPr>
            <a:r>
              <a:rPr lang="en-US" dirty="0"/>
              <a:t> </a:t>
            </a:r>
          </a:p>
        </p:txBody>
      </p:sp>
    </p:spTree>
    <p:extLst>
      <p:ext uri="{BB962C8B-B14F-4D97-AF65-F5344CB8AC3E}">
        <p14:creationId xmlns:p14="http://schemas.microsoft.com/office/powerpoint/2010/main" val="31664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An adverb which modifies an adjective come before the adjective.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99161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Ce </a:t>
            </a:r>
            <a:r>
              <a:rPr lang="en-US" sz="2800" b="1" dirty="0" err="1"/>
              <a:t>chien</a:t>
            </a:r>
            <a:r>
              <a:rPr lang="en-US" sz="2800" b="1" dirty="0"/>
              <a:t> </a:t>
            </a:r>
            <a:r>
              <a:rPr lang="en-US" sz="2800" b="1" dirty="0" err="1"/>
              <a:t>est</a:t>
            </a:r>
            <a:r>
              <a:rPr lang="en-US" sz="2800" b="1" dirty="0"/>
              <a:t> </a:t>
            </a:r>
            <a:r>
              <a:rPr lang="en-US" sz="2800" b="1" dirty="0" err="1"/>
              <a:t>vraiment</a:t>
            </a:r>
            <a:r>
              <a:rPr lang="en-US" sz="2800" b="1" dirty="0"/>
              <a:t> petit!</a:t>
            </a:r>
          </a:p>
        </p:txBody>
      </p:sp>
      <p:pic>
        <p:nvPicPr>
          <p:cNvPr id="4" name="Content Placeholder 3"/>
          <p:cNvPicPr>
            <a:picLocks noGrp="1" noChangeAspect="1"/>
          </p:cNvPicPr>
          <p:nvPr>
            <p:ph idx="1"/>
          </p:nvPr>
        </p:nvPicPr>
        <p:blipFill>
          <a:blip r:embed="rId2"/>
          <a:stretch>
            <a:fillRect/>
          </a:stretch>
        </p:blipFill>
        <p:spPr>
          <a:xfrm>
            <a:off x="3704040" y="2051222"/>
            <a:ext cx="4945689" cy="4032028"/>
          </a:xfrm>
          <a:prstGeom prst="rect">
            <a:avLst/>
          </a:prstGeom>
        </p:spPr>
      </p:pic>
    </p:spTree>
    <p:extLst>
      <p:ext uri="{BB962C8B-B14F-4D97-AF65-F5344CB8AC3E}">
        <p14:creationId xmlns:p14="http://schemas.microsoft.com/office/powerpoint/2010/main" val="1660627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Je </a:t>
            </a:r>
            <a:r>
              <a:rPr lang="en-US" dirty="0" err="1"/>
              <a:t>te</a:t>
            </a:r>
            <a:r>
              <a:rPr lang="en-US" dirty="0"/>
              <a:t> </a:t>
            </a:r>
            <a:r>
              <a:rPr lang="en-US" dirty="0" err="1"/>
              <a:t>donne</a:t>
            </a:r>
            <a:r>
              <a:rPr lang="en-US" dirty="0"/>
              <a:t> __</a:t>
            </a:r>
            <a:r>
              <a:rPr lang="en-US" u="sng" dirty="0" err="1"/>
              <a:t>adverbe</a:t>
            </a:r>
            <a:r>
              <a:rPr lang="en-US" dirty="0"/>
              <a:t>___ </a:t>
            </a:r>
            <a:r>
              <a:rPr lang="en-US" dirty="0" err="1"/>
              <a:t>ce</a:t>
            </a:r>
            <a:r>
              <a:rPr lang="en-US" dirty="0"/>
              <a:t> </a:t>
            </a:r>
            <a:r>
              <a:rPr lang="en-US" dirty="0" err="1"/>
              <a:t>stylo</a:t>
            </a:r>
            <a:r>
              <a:rPr lang="en-US" dirty="0"/>
              <a:t>, je </a:t>
            </a:r>
            <a:r>
              <a:rPr lang="en-US" dirty="0" err="1"/>
              <a:t>te</a:t>
            </a:r>
            <a:r>
              <a:rPr lang="en-US" dirty="0"/>
              <a:t> le </a:t>
            </a:r>
            <a:r>
              <a:rPr lang="en-US" dirty="0" err="1"/>
              <a:t>donne</a:t>
            </a:r>
            <a:r>
              <a:rPr lang="en-US" dirty="0"/>
              <a:t>.</a:t>
            </a:r>
          </a:p>
          <a:p>
            <a:pPr marL="0" indent="0">
              <a:buNone/>
            </a:pPr>
            <a:r>
              <a:rPr lang="en-US" dirty="0"/>
              <a:t>Merci, et </a:t>
            </a:r>
            <a:r>
              <a:rPr lang="en-US" dirty="0" err="1"/>
              <a:t>maintenant</a:t>
            </a:r>
            <a:r>
              <a:rPr lang="en-US" dirty="0"/>
              <a:t>, je </a:t>
            </a:r>
            <a:r>
              <a:rPr lang="en-US" dirty="0" err="1"/>
              <a:t>te</a:t>
            </a:r>
            <a:r>
              <a:rPr lang="en-US" dirty="0"/>
              <a:t> le </a:t>
            </a:r>
            <a:r>
              <a:rPr lang="en-US" dirty="0" err="1"/>
              <a:t>retourne</a:t>
            </a:r>
            <a:r>
              <a:rPr lang="en-US" dirty="0"/>
              <a:t> </a:t>
            </a:r>
            <a:r>
              <a:rPr lang="en-US" u="sng" dirty="0"/>
              <a:t>__</a:t>
            </a:r>
            <a:r>
              <a:rPr lang="en-US" u="sng" dirty="0" err="1"/>
              <a:t>adverbe</a:t>
            </a:r>
            <a:r>
              <a:rPr lang="en-US" dirty="0"/>
              <a:t>__</a:t>
            </a:r>
            <a:r>
              <a:rPr lang="en-US" u="sng" dirty="0"/>
              <a:t>.</a:t>
            </a:r>
          </a:p>
          <a:p>
            <a:pPr marL="0" indent="0">
              <a:buNone/>
            </a:pPr>
            <a:endParaRPr lang="en-US" dirty="0"/>
          </a:p>
          <a:p>
            <a:pPr marL="0" indent="0">
              <a:buNone/>
            </a:pPr>
            <a:r>
              <a:rPr lang="en-US" dirty="0" err="1"/>
              <a:t>ce</a:t>
            </a:r>
            <a:endParaRPr lang="en-US" dirty="0"/>
          </a:p>
          <a:p>
            <a:pPr marL="0" indent="0">
              <a:buNone/>
            </a:pPr>
            <a:r>
              <a:rPr lang="en-US" dirty="0" err="1"/>
              <a:t>cette</a:t>
            </a:r>
            <a:endParaRPr lang="en-US" dirty="0"/>
          </a:p>
          <a:p>
            <a:pPr marL="0" indent="0">
              <a:buNone/>
            </a:pPr>
            <a:r>
              <a:rPr lang="en-US" dirty="0" err="1"/>
              <a:t>ces</a:t>
            </a:r>
            <a:endParaRPr lang="en-US" dirty="0"/>
          </a:p>
        </p:txBody>
      </p:sp>
    </p:spTree>
    <p:extLst>
      <p:ext uri="{BB962C8B-B14F-4D97-AF65-F5344CB8AC3E}">
        <p14:creationId xmlns:p14="http://schemas.microsoft.com/office/powerpoint/2010/main" val="4237600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a:t>Devoirs</a:t>
            </a:r>
          </a:p>
        </p:txBody>
      </p:sp>
    </p:spTree>
    <p:extLst>
      <p:ext uri="{BB962C8B-B14F-4D97-AF65-F5344CB8AC3E}">
        <p14:creationId xmlns:p14="http://schemas.microsoft.com/office/powerpoint/2010/main" val="32101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Billet de sortie</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Translate into French: The itsy-bitsy (</a:t>
            </a:r>
            <a:r>
              <a:rPr lang="en-US" dirty="0" err="1"/>
              <a:t>toute</a:t>
            </a:r>
            <a:r>
              <a:rPr lang="en-US" dirty="0"/>
              <a:t>-petite) spider slowly climbed up the water spout (la </a:t>
            </a:r>
            <a:r>
              <a:rPr lang="en-US" dirty="0" err="1"/>
              <a:t>descente</a:t>
            </a:r>
            <a:r>
              <a:rPr lang="en-US" dirty="0"/>
              <a:t>). </a:t>
            </a:r>
          </a:p>
          <a:p>
            <a:pPr marL="0" indent="0">
              <a:buNone/>
            </a:pPr>
            <a:endParaRPr lang="en-US" dirty="0"/>
          </a:p>
        </p:txBody>
      </p:sp>
    </p:spTree>
    <p:extLst>
      <p:ext uri="{BB962C8B-B14F-4D97-AF65-F5344CB8AC3E}">
        <p14:creationId xmlns:p14="http://schemas.microsoft.com/office/powerpoint/2010/main" val="245907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vendredi, le sept mars</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53774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F767F-2831-4647-851F-CD20830815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183F89-6250-444B-9A5F-F87A21801E6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err="1"/>
              <a:t>Vendredi</a:t>
            </a:r>
            <a:r>
              <a:rPr lang="en-US" dirty="0"/>
              <a:t>, </a:t>
            </a:r>
            <a:r>
              <a:rPr lang="en-US" dirty="0" err="1"/>
              <a:t>vendredi</a:t>
            </a:r>
            <a:endParaRPr lang="en-US" dirty="0"/>
          </a:p>
          <a:p>
            <a:pPr marL="0" indent="0">
              <a:buNone/>
            </a:pPr>
            <a:r>
              <a:rPr lang="en-US" dirty="0"/>
              <a:t>Rah, rah, rah!</a:t>
            </a:r>
          </a:p>
          <a:p>
            <a:pPr marL="0" indent="0">
              <a:buNone/>
            </a:pPr>
            <a:r>
              <a:rPr lang="en-US" dirty="0" err="1"/>
              <a:t>Vendredi</a:t>
            </a:r>
            <a:r>
              <a:rPr lang="en-US" dirty="0"/>
              <a:t>, </a:t>
            </a:r>
            <a:r>
              <a:rPr lang="en-US" dirty="0" err="1"/>
              <a:t>vendredi</a:t>
            </a:r>
            <a:endParaRPr lang="en-US" dirty="0"/>
          </a:p>
          <a:p>
            <a:pPr marL="0" indent="0">
              <a:buNone/>
            </a:pPr>
            <a:r>
              <a:rPr lang="en-US" dirty="0"/>
              <a:t>On y </a:t>
            </a:r>
            <a:r>
              <a:rPr lang="en-US" dirty="0" err="1"/>
              <a:t>va</a:t>
            </a:r>
            <a:r>
              <a:rPr lang="en-US" dirty="0"/>
              <a:t>!</a:t>
            </a:r>
          </a:p>
        </p:txBody>
      </p:sp>
    </p:spTree>
    <p:extLst>
      <p:ext uri="{BB962C8B-B14F-4D97-AF65-F5344CB8AC3E}">
        <p14:creationId xmlns:p14="http://schemas.microsoft.com/office/powerpoint/2010/main" val="378911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r>
              <a:rPr lang="fr-FR" dirty="0"/>
              <a:t>vendredi, le quatre mars</a:t>
            </a:r>
          </a:p>
          <a:p>
            <a:pPr marL="0" indent="0" algn="ctr">
              <a:buNone/>
            </a:pPr>
            <a:endParaRPr lang="fr-FR" dirty="0"/>
          </a:p>
          <a:p>
            <a:pPr marL="0" indent="0" algn="ctr">
              <a:buNone/>
            </a:pPr>
            <a:r>
              <a:rPr lang="fr-FR" dirty="0"/>
              <a:t>un moment de culture francophone</a:t>
            </a:r>
          </a:p>
          <a:p>
            <a:pPr marL="0" indent="0" algn="ctr">
              <a:buNone/>
            </a:pPr>
            <a:r>
              <a:rPr lang="fr-FR" dirty="0"/>
              <a:t>révision:  pronoms pour le COI et COD</a:t>
            </a:r>
          </a:p>
          <a:p>
            <a:pPr marL="0" indent="0" algn="ctr">
              <a:buNone/>
            </a:pPr>
            <a:r>
              <a:rPr lang="fr-FR" dirty="0"/>
              <a:t>Adverbes</a:t>
            </a:r>
          </a:p>
          <a:p>
            <a:pPr marL="0" indent="0" algn="ctr">
              <a:buNone/>
            </a:pPr>
            <a:endParaRPr lang="fr-FR" dirty="0"/>
          </a:p>
          <a:p>
            <a:pPr marL="0" indent="0" algn="ctr">
              <a:buNone/>
            </a:pPr>
            <a:r>
              <a:rPr lang="fr-FR" dirty="0"/>
              <a:t>The </a:t>
            </a:r>
            <a:r>
              <a:rPr lang="fr-FR" dirty="0" err="1"/>
              <a:t>students</a:t>
            </a:r>
            <a:r>
              <a:rPr lang="fr-FR" dirty="0"/>
              <a:t> </a:t>
            </a:r>
            <a:r>
              <a:rPr lang="fr-FR" dirty="0" err="1"/>
              <a:t>will</a:t>
            </a:r>
            <a:r>
              <a:rPr lang="fr-FR" dirty="0"/>
              <a:t> </a:t>
            </a:r>
            <a:r>
              <a:rPr lang="fr-FR" dirty="0" err="1"/>
              <a:t>learn</a:t>
            </a:r>
            <a:r>
              <a:rPr lang="fr-FR" dirty="0"/>
              <a:t> how to </a:t>
            </a:r>
            <a:r>
              <a:rPr lang="fr-FR" dirty="0" err="1"/>
              <a:t>form</a:t>
            </a:r>
            <a:r>
              <a:rPr lang="fr-FR" dirty="0"/>
              <a:t> and use French </a:t>
            </a:r>
            <a:r>
              <a:rPr lang="fr-FR" dirty="0" err="1"/>
              <a:t>adverbs</a:t>
            </a:r>
            <a:r>
              <a:rPr lang="fr-FR" dirty="0"/>
              <a:t>.</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68897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normAutofit/>
          </a:bodyPr>
          <a:lstStyle/>
          <a:p>
            <a:pPr algn="ctr"/>
            <a:r>
              <a:rPr lang="en-US" sz="3200" b="1" dirty="0"/>
              <a:t>Pourquoi </a:t>
            </a:r>
            <a:r>
              <a:rPr lang="en-US" sz="3200" b="1" dirty="0" err="1"/>
              <a:t>tombons</a:t>
            </a:r>
            <a:r>
              <a:rPr lang="en-US" sz="3200" b="1" dirty="0"/>
              <a:t>-nous?</a:t>
            </a:r>
          </a:p>
        </p:txBody>
      </p:sp>
      <p:sp>
        <p:nvSpPr>
          <p:cNvPr id="5" name="Content Placeholder 4"/>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dirty="0"/>
          </a:p>
          <a:p>
            <a:pPr marL="0" indent="0" algn="ctr">
              <a:buNone/>
            </a:pPr>
            <a:r>
              <a:rPr lang="en-US" sz="4000" dirty="0"/>
              <a:t>Nous </a:t>
            </a:r>
            <a:r>
              <a:rPr lang="en-US" sz="4000" dirty="0" err="1"/>
              <a:t>tombons</a:t>
            </a:r>
            <a:r>
              <a:rPr lang="en-US" sz="4000" dirty="0"/>
              <a:t> pour </a:t>
            </a:r>
            <a:r>
              <a:rPr lang="en-US" sz="4000" dirty="0" err="1"/>
              <a:t>apprendre</a:t>
            </a:r>
            <a:r>
              <a:rPr lang="en-US" sz="4000" dirty="0"/>
              <a:t> comment se lever.</a:t>
            </a:r>
          </a:p>
        </p:txBody>
      </p:sp>
      <p:pic>
        <p:nvPicPr>
          <p:cNvPr id="6" name="Picture 5"/>
          <p:cNvPicPr>
            <a:picLocks noChangeAspect="1"/>
          </p:cNvPicPr>
          <p:nvPr/>
        </p:nvPicPr>
        <p:blipFill>
          <a:blip r:embed="rId2"/>
          <a:stretch>
            <a:fillRect/>
          </a:stretch>
        </p:blipFill>
        <p:spPr>
          <a:xfrm>
            <a:off x="5314950" y="1966912"/>
            <a:ext cx="1562100" cy="2924175"/>
          </a:xfrm>
          <a:prstGeom prst="rect">
            <a:avLst/>
          </a:prstGeom>
        </p:spPr>
      </p:pic>
    </p:spTree>
    <p:extLst>
      <p:ext uri="{BB962C8B-B14F-4D97-AF65-F5344CB8AC3E}">
        <p14:creationId xmlns:p14="http://schemas.microsoft.com/office/powerpoint/2010/main" val="271268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err="1">
                <a:solidFill>
                  <a:srgbClr val="FF0000"/>
                </a:solidFill>
              </a:rPr>
              <a:t>Sommes</a:t>
            </a:r>
            <a:r>
              <a:rPr lang="en-US" dirty="0">
                <a:solidFill>
                  <a:srgbClr val="FF0000"/>
                </a:solidFill>
              </a:rPr>
              <a:t>-nous </a:t>
            </a:r>
            <a:r>
              <a:rPr lang="en-US" dirty="0" err="1">
                <a:solidFill>
                  <a:srgbClr val="FF0000"/>
                </a:solidFill>
              </a:rPr>
              <a:t>prêts</a:t>
            </a:r>
            <a:r>
              <a:rPr lang="en-US" dirty="0">
                <a:solidFill>
                  <a:srgbClr val="FF0000"/>
                </a:solidFill>
              </a:rPr>
              <a:t>?</a:t>
            </a:r>
          </a:p>
          <a:p>
            <a:pPr marL="0" indent="0" algn="ctr">
              <a:buNone/>
            </a:pPr>
            <a:endParaRPr lang="en-US" dirty="0"/>
          </a:p>
          <a:p>
            <a:pPr marL="0" indent="0" algn="ctr">
              <a:buNone/>
            </a:pPr>
            <a:r>
              <a:rPr lang="en-US" dirty="0">
                <a:solidFill>
                  <a:srgbClr val="002060"/>
                </a:solidFill>
              </a:rPr>
              <a:t>Nous </a:t>
            </a:r>
            <a:r>
              <a:rPr lang="en-US" dirty="0" err="1">
                <a:solidFill>
                  <a:srgbClr val="002060"/>
                </a:solidFill>
              </a:rPr>
              <a:t>sommes</a:t>
            </a:r>
            <a:r>
              <a:rPr lang="en-US" dirty="0">
                <a:solidFill>
                  <a:srgbClr val="002060"/>
                </a:solidFill>
              </a:rPr>
              <a:t> </a:t>
            </a:r>
            <a:r>
              <a:rPr lang="en-US" dirty="0" err="1">
                <a:solidFill>
                  <a:srgbClr val="002060"/>
                </a:solidFill>
              </a:rPr>
              <a:t>prêts</a:t>
            </a:r>
            <a:r>
              <a:rPr lang="en-US" dirty="0">
                <a:solidFill>
                  <a:srgbClr val="002060"/>
                </a:solidFill>
              </a:rPr>
              <a:t> !</a:t>
            </a:r>
          </a:p>
        </p:txBody>
      </p:sp>
    </p:spTree>
    <p:extLst>
      <p:ext uri="{BB962C8B-B14F-4D97-AF65-F5344CB8AC3E}">
        <p14:creationId xmlns:p14="http://schemas.microsoft.com/office/powerpoint/2010/main" val="137831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b="1" dirty="0"/>
              <a:t>Lafayette was the primary author of  the Declaration of the Rights of Man and of the Citizen, which was adopted by the French Revolutionary Assembly in 1789 and which serves as the basic statement of liberty in France to this day.</a:t>
            </a:r>
          </a:p>
        </p:txBody>
      </p:sp>
      <p:pic>
        <p:nvPicPr>
          <p:cNvPr id="4" name="Content Placeholder 3"/>
          <p:cNvPicPr>
            <a:picLocks noGrp="1" noChangeAspect="1"/>
          </p:cNvPicPr>
          <p:nvPr>
            <p:ph idx="1"/>
          </p:nvPr>
        </p:nvPicPr>
        <p:blipFill>
          <a:blip r:embed="rId2"/>
          <a:stretch>
            <a:fillRect/>
          </a:stretch>
        </p:blipFill>
        <p:spPr>
          <a:xfrm>
            <a:off x="3904735" y="2014151"/>
            <a:ext cx="3781168" cy="4053017"/>
          </a:xfrm>
          <a:prstGeom prst="rect">
            <a:avLst/>
          </a:prstGeom>
        </p:spPr>
      </p:pic>
    </p:spTree>
    <p:extLst>
      <p:ext uri="{BB962C8B-B14F-4D97-AF65-F5344CB8AC3E}">
        <p14:creationId xmlns:p14="http://schemas.microsoft.com/office/powerpoint/2010/main" val="3364314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Travail de cloche</a:t>
            </a:r>
          </a:p>
        </p:txBody>
      </p:sp>
      <p:sp>
        <p:nvSpPr>
          <p:cNvPr id="3" name="Content Placeholder 2"/>
          <p:cNvSpPr>
            <a:spLocks noGrp="1"/>
          </p:cNvSpPr>
          <p:nvPr>
            <p:ph idx="1"/>
          </p:nvPr>
        </p:nvSpPr>
        <p:spPr>
          <a:xfrm>
            <a:off x="679173" y="1690688"/>
            <a:ext cx="10716039" cy="4351338"/>
          </a:xfrm>
        </p:spPr>
        <p:txBody>
          <a:bodyPr/>
          <a:lstStyle/>
          <a:p>
            <a:pPr marL="0" indent="0">
              <a:buNone/>
            </a:pPr>
            <a:endParaRPr lang="en-US" dirty="0"/>
          </a:p>
          <a:p>
            <a:pPr marL="0" indent="0">
              <a:buNone/>
            </a:pPr>
            <a:r>
              <a:rPr lang="en-US" dirty="0"/>
              <a:t>Constance Contraire gave three bananas to the Andrews Sisters.</a:t>
            </a:r>
          </a:p>
          <a:p>
            <a:pPr marL="0" indent="0">
              <a:buNone/>
            </a:pPr>
            <a:endParaRPr lang="en-US" dirty="0"/>
          </a:p>
          <a:p>
            <a:pPr marL="0" indent="0">
              <a:buNone/>
            </a:pPr>
            <a:endParaRPr lang="en-US" dirty="0"/>
          </a:p>
          <a:p>
            <a:pPr marL="0" indent="0">
              <a:buNone/>
            </a:pPr>
            <a:r>
              <a:rPr lang="en-US" dirty="0"/>
              <a:t>Constance Contraire gave three bananas to the Andrews Sisters and me.</a:t>
            </a:r>
          </a:p>
          <a:p>
            <a:pPr marL="0" indent="0">
              <a:buNone/>
            </a:pPr>
            <a:endParaRPr lang="en-US" dirty="0"/>
          </a:p>
        </p:txBody>
      </p:sp>
    </p:spTree>
    <p:extLst>
      <p:ext uri="{BB962C8B-B14F-4D97-AF65-F5344CB8AC3E}">
        <p14:creationId xmlns:p14="http://schemas.microsoft.com/office/powerpoint/2010/main" val="4025525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55839</TotalTime>
  <Words>425</Words>
  <Application>Microsoft Office PowerPoint</Application>
  <PresentationFormat>Widescreen</PresentationFormat>
  <Paragraphs>138</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Bonjour!</vt:lpstr>
      <vt:lpstr>Travail de cloche</vt:lpstr>
      <vt:lpstr>Bonjour!</vt:lpstr>
      <vt:lpstr>PowerPoint Presentation</vt:lpstr>
      <vt:lpstr>Bonjour!</vt:lpstr>
      <vt:lpstr>Pourquoi tombons-nous?</vt:lpstr>
      <vt:lpstr>PowerPoint Presentation</vt:lpstr>
      <vt:lpstr>Lafayette was the primary author of  the Declaration of the Rights of Man and of the Citizen, which was adopted by the French Revolutionary Assembly in 1789 and which serves as the basic statement of liberty in France to this day.</vt:lpstr>
      <vt:lpstr>Travail de cloche</vt:lpstr>
      <vt:lpstr>PowerPoint Presentation</vt:lpstr>
      <vt:lpstr>PowerPoint Presentation</vt:lpstr>
      <vt:lpstr>PowerPoint Presentation</vt:lpstr>
      <vt:lpstr>PowerPoint Presentation</vt:lpstr>
      <vt:lpstr>PowerPoint Presentation</vt:lpstr>
      <vt:lpstr>La classe apprend heureusement le francais.</vt:lpstr>
      <vt:lpstr>Elle apprend heureusement le francais</vt:lpstr>
      <vt:lpstr>Il apprend heureusement le francais</vt:lpstr>
      <vt:lpstr>Ils apprennent heureusement le francais</vt:lpstr>
      <vt:lpstr>Elles apprennent heureusement le francais</vt:lpstr>
      <vt:lpstr>PowerPoint Presentation</vt:lpstr>
      <vt:lpstr>PowerPoint Presentation</vt:lpstr>
      <vt:lpstr>PowerPoint Presentation</vt:lpstr>
      <vt:lpstr>Ce chien est vraiment petit!</vt:lpstr>
      <vt:lpstr>PowerPoint Presentation</vt:lpstr>
      <vt:lpstr>PowerPoint Presentation</vt:lpstr>
      <vt:lpstr>Billet de sortie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597</cp:revision>
  <cp:lastPrinted>2017-03-20T17:53:15Z</cp:lastPrinted>
  <dcterms:created xsi:type="dcterms:W3CDTF">2016-10-03T16:25:09Z</dcterms:created>
  <dcterms:modified xsi:type="dcterms:W3CDTF">2025-03-07T16:43:27Z</dcterms:modified>
</cp:coreProperties>
</file>