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31" r:id="rId2"/>
    <p:sldId id="397" r:id="rId3"/>
    <p:sldId id="472" r:id="rId4"/>
    <p:sldId id="474" r:id="rId5"/>
    <p:sldId id="473" r:id="rId6"/>
    <p:sldId id="476" r:id="rId7"/>
    <p:sldId id="413" r:id="rId8"/>
    <p:sldId id="412" r:id="rId9"/>
    <p:sldId id="376" r:id="rId10"/>
    <p:sldId id="361" r:id="rId11"/>
    <p:sldId id="407" r:id="rId12"/>
    <p:sldId id="417" r:id="rId13"/>
    <p:sldId id="408" r:id="rId14"/>
    <p:sldId id="405" r:id="rId15"/>
    <p:sldId id="415" r:id="rId16"/>
    <p:sldId id="392" r:id="rId17"/>
    <p:sldId id="475" r:id="rId18"/>
    <p:sldId id="393" r:id="rId19"/>
    <p:sldId id="400" r:id="rId20"/>
    <p:sldId id="416" r:id="rId21"/>
    <p:sldId id="387" r:id="rId2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397"/>
            <p14:sldId id="472"/>
            <p14:sldId id="474"/>
            <p14:sldId id="473"/>
            <p14:sldId id="476"/>
            <p14:sldId id="413"/>
            <p14:sldId id="412"/>
            <p14:sldId id="376"/>
            <p14:sldId id="361"/>
            <p14:sldId id="407"/>
            <p14:sldId id="417"/>
            <p14:sldId id="408"/>
            <p14:sldId id="405"/>
            <p14:sldId id="415"/>
            <p14:sldId id="392"/>
            <p14:sldId id="475"/>
            <p14:sldId id="393"/>
            <p14:sldId id="400"/>
            <p14:sldId id="416"/>
            <p14:sldId id="387"/>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5" d="100"/>
          <a:sy n="85" d="100"/>
        </p:scale>
        <p:origin x="6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3/6/2025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dirty="0"/>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07T19:28:06.316"/>
    </inkml:context>
    <inkml:brush xml:id="br0">
      <inkml:brushProperty name="width" value="0.05292" units="cm"/>
      <inkml:brushProperty name="height" value="0.05292" units="cm"/>
      <inkml:brushProperty name="color" value="#FF0000"/>
    </inkml:brush>
  </inkml:definitions>
  <inkml:trace contextRef="#ctx0" brushRef="#br0">3390 5920 576 0,'0'0'12'0,"0"0"4"0,0 0 0 0,0 12 0 16,0-6-16-16,0 0 0 0,0 0 0 0,0-6 0 0,0 5 73 0,0-5 12 16,0 6 3-16,0 0 0 0,0-6-39 0,0 9-7 15,0 3-2-15,0-6 0 0,0-1 11 0,0 7 1 16,0-6 1-16,0 3 0 15,-3 3-2-15,3-1-1 0,0 1 0 0,-7 0 0 0,3 3-20 0,4 2-4 16,-3 1-1-16,-1 0 0 16,4 2 30-16,-3 4 5 0,3-7 2 0,-4 1 0 0,0 3-19 0,4-4-4 15,-3-2-1-15,-1 3 0 0,4 5-17 0,0-8-3 16,0 8-1-16,-3-5 0 0,3-6-5 0,0 5 0 16,0-2-1-16,0 3 0 0,0-1-11 0,0-2 0 15,0-3 0-15,0 5 0 0,0 1 0 0,-4-9 0 16,4 8 0-16,0 1 0 0,0-6 0 0,0 8 0 0,-3-2 0 15,3 0 0-15,-4-4 0 0,1 4 0 0,3 0 0 0,-4-1 0 16,4-5 0-16,-3 3 0 0,3 2 0 0,-4-5 0 16,1-6 21-16,-1 3 3 0,1-3 0 0,3-6 0 15,0 0-10-15,0 0-2 0,0 0 0 0,0 0 0 16,0 0 21-16,0 0 4 0,-7-3 1 0,-1-3 0 16,5 0-22-16,-4-6-5 0,0 1-1 0,0-4 0 15,0 0-10-15,-7 0 8 0,7-2-8 16,-4-1 8-16,0 3-8 0,1-2 0 15,-1-1 0-15,-3 4 0 0,0 2-12 0,3-6-4 0,1 12 0 0,-4-11-1 32,0 8-43-32,3-3-9 0,0 6-2 0,1 0 0 0,3 0-97 0,0-5-19 0,-4 5-4 15,8-3-487-15</inkml:trace>
  <inkml:trace contextRef="#ctx0" brushRef="#br0" timeOffset="534.298">3083 5791 1065 0,'-7'0'23'0,"4"0"5"0,-4 0 0 0,3 6 4 0,1-6-32 0,3 0 0 0,0 0 0 0,-7 0 0 16,3 0 80-16,4 0 9 0,0 0 3 0,0 0 0 16,0 0-31-16,0 0-5 0,0-968-2 0,0 1936 0 15,0-968-13-15,0 0-2 0,0 0-1 0,0 0 0 16,0 0-14-16,0 0-4 0,0-6 0 0,0 6 0 15,0 0-8-15,0 0-1 0,4-6-1 0,-1 6 0 16,1-6-10-16,3 3 0 0,3 0 0 0,-3-3 0 16,0 3-22-16,4 3-6 0,0 0-2 0,-1-6 0 15,8 6 30-15,-1 0 0 0,1-5 0 0,-4 5 0 16,7-6 20-16,-3 6 9 0,3-6 3 0,0 6 0 16,0-6-17-16,-3 0-3 0,3 6-1 0,0 0 0 15,1 0-3-15,6-6-8 0,-7 3 12 0,-7 0-4 16,4 6-8-16,-1-3 10 0,1-3-10 0,-4 3 10 15,7 3-1-15,-7-3 0 0,0 3 0 0,4-3 0 16,-4 6-9-16,-3-6 0 0,3-6 0 0,0 12 0 0,4-6 0 16,-4 0 0-16,0 0 0 0,-7-6 0 15,7 3-12-15,-3-3-7 0,3 3-1 0,-4-2-1 16,4 2-29-16,1-3-6 0,-1 0 0 0,0 0-469 16,-4 0-94-16</inkml:trace>
  <inkml:trace contextRef="#ctx0" brushRef="#br0" timeOffset="1257.127">3641 6258 1080 0,'0'0'24'0,"0"0"4"0,0 0 2 0,0 0 0 0,0 0-30 0,0 0 0 0,0 0 0 0,0 0 0 0,0 0 94 0,0 0 13 15,0 0 2-15,0 0 1 0,0 0-32 0,0 0-6 16,0 0-2-16,0 0 0 0,0 0-15 0,0 0-3 16,0 0-1-16,0 0 0 0,0 0-27 0,7 0-6 15,-7 0-1-15,3 6 0 0,4-3-17 0,0 0 0 16,-3 0 8-16,-1 3-8 0,1-6 0 0,7 3 0 16,-4 0-11-16,3 3 11 0,-3-6 0 0,4 0 0 15,-4 0 0-15,0 0 9 0,3 0-9 0,-6-6 12 16,3 3-12-16,-7 3 12 0,11-3-12 15,-4-3-16-15,0 0 4 0,-4-3 1 0,1 9 35 0,-1-12 8 16,1 7 0-16,-4 5 1 0,0 0-21 0,0 0-12 16,0-6 12-16,0 6-12 0,0 0 0 0,-4-6 0 15,1 6-15-15,-4 0 5 16,3-6-13-16,-3 6-2 0,0 0-1 0,-7-3 0 0,3 3 11 0,1-3 3 0,-1 3 0 0,-3 0 0 16,-3-3 12-16,2 0 0 0,5 0 0 0,-8 6 0 15,1-3 11-15,2 3-2 0,1 0 0 0,4 0 0 16,-1 6-9-16,1-9 0 0,3 6 0 0,-4-6 0 15,7 6 0-15,1-6 0 0,-1 5 0 0,1 7-11 16,3-6 11-16,0 3-10 0,0 0 10 0,3 0-10 16,1 8 10-16,-1-5 0 0,1 0-9 0,3 8 9 15,4-8 0-15,-4 0 0 0,0 0 0 0,0 2 0 16,0 4 0-16,3 0 12 0,-3 5-4 0,1-2 0 16,-1-10-8-16,0 1 0 0,3-3 0 0,-3 3 0 15,0 5 0-15,0-11 0 0,-3 6 0 0,-1-6 0 0,4 3 24 16,1 2 4-16,-1-8 0 0,0 6 0 0,0-3-15 0,3-6-2 15,-3 6-1-15,4-6 0 0,-1 0 13 16,1-6 2-16,3 6 1 0,-3-6 0 16,3-3-34-16,0 6-8 0,7-8 0 0,-3 2-1 15,3-3-127-15,0 6-24 0,-3-6-6 0</inkml:trace>
  <inkml:trace contextRef="#ctx0" brushRef="#br0" timeOffset="2554.29">5013 6079 806 0,'0'0'17'0,"0"0"4"0,0 0 1 0,0 0 2 0,0 0-24 0,0 0 0 0,0 0 0 0,0 0 0 16,0 0 54-16,0 0 6 0,0 0 2 0,0 0 0 15,0 0 3-15,0 0 1 0,0 0 0 0,0 0 0 16,0 0-66-16,0 0-20 0,-4 6-1 0,4-6 0 16,0 0 29-16,-3 3 7 0,-1 0 1 0,4-3 0 15,-3 3 29-15,-4 0 7 0,3-1 0 0,4-2 1 16,0 0 22-16,0 0 4 0,0 0 1 0,0 0 0 15,0 0-22-15,-3 6-4 0,-1-6-1 0,-3-6 0 16,4 6-33-16,3 0-8 0,0 0 0 0,-4 0-1 16,4 0 34-16,-3 0 7 0,-1-2 2 0,1 2 0 15,3 0-35-15,-4 0-7 0,-3 0-2 0,7 0 0 16,-4-3-10-16,1 0 0 0,-1 6 0 0,-3 0 0 0,4-3 0 0,3 0 0 16,0 0 0-16,-4 2 0 0,1 4 0 0,-1-6 0 15,-3 0 0-15,4 6 0 0,-4-6 0 0,3 6 0 16,-3 0 0-16,0-6 0 0,3 6 0 0,-3-6 0 15,0 6 0-15,0-6 0 0,4 0 0 0,-4 6 0 16,0-6 0-16,0 3 0 0,-1-1 0 0,5-2 0 0,-4 3 0 16,3-3 0-16,1 0 0 0,3 0 0 0,-4-3 0 0,1 3 0 15,-4 3 0-15,7 0 0 0,-4 0 0 0,1 3 0 16,3-6 0-16,-4 6 0 0,1 0 0 0,-1 0 0 16,4-6 0-16,-3 6 0 0,3-6 0 0,-8 6 0 15,8-1 0-15,0 1 0 0,0 6 0 16,0-6 0-16,0 3 0 0,0-3 0 0,0-6 0 0,0 6 0 15,0-1 0-15,0-5 0 16,0 0 0-16,0 0 0 0,8 12 0 0,-8-6 0 0,0-6 0 0,0 0 0 16,0 0 0-16,7 6 0 0,-4 0 0 0,-3-6 0 15,0 0 0-15,7 6 0 0,-3 3 0 0,-4-9 0 16,0 0 0-16,3 5 0 0,4-5 0 0,-7 0 0 16,11 6 0-16,-11-6 0 0,10 6 0 0,1-6 0 15,0 6 0-15,-4-6 0 0,-7 0 0 0,7 6 0 16,3 0 0-16,-3-6 0 0,4 0 0 0,3 6 0 15,-14-6 10-15,4 3 0 0,3 3 0 0,-4 5 0 0,-3-11-10 16,7 6-14-16,0 0 3 0,0 0 1 0,0-6 10 0,-3 6 14 16,3 0-3-16,0 0-1 0,-3 2-10 0,3 1 0 15,-4 0 0-15,1-3 0 0,3 6 0 0,-4-6 0 16,-3-6 0-16,4 11 8 0,-1-8-8 0,-3 3 0 16,4 0 9-16,-4 6-9 0,0-12 9 0,-4 6-9 15,4 5 12-15,0-11-12 0,0 0 17 0,-7 6-3 16,0 6-1-16,0-9 0 0,-3 3-2 0,3 0-1 15,-1 0 0-15,1-1 0 0,-3 1 5 0,-1-6 1 16,4 0 0-16,-7 0 0 0,0 0-16 0,3 0 9 16,4-6-9-16,-3 6 8 0,-1-5-8 0,1-1 0 15,3 3 0-15,-4-3 0 16,0 3-20-16,4 0-5 0,0-3-2 0,4 6 0 16,-4-6-59-16,0 0-12 0,3-5-2 0,-7 11-1 15,4-6-73-15,4 0-14 0,-4-6-4 0,0 3 0 0</inkml:trace>
  <inkml:trace contextRef="#ctx0" brushRef="#br0" timeOffset="3157.213">5186 6179 982 0,'0'0'21'0,"0"0"5"0,0 0 1 0,0 0 1 0,0 0-28 0,0 0 0 16,0 0 0-16,0 0 0 0,0 0 91 0,0 0 12 15,0 0 2-15,0 0 1 0,0 0-34 0,0 0-8 16,-7 0 0-16,3 6-1 0,1 0-20 0,-1-1-4 16,4-5-1-16,-3 6 0 0,3 3 14 0,0 0 2 15,-4 6 1-15,4-4 0 0,0 1-37 0,-3 6-7 16,3 2-2-16,0 4 0 0,0-9 44 0,3 8 9 16,1-11 2-16,-4 6 0 0,0-4-53 0,3 4-11 15,-3-6 0-15,4 5 0 0,-1-2 0 0,-3 3 0 0,4-7 0 16,-1 1 0-16,1-3 18 0,-4 0 0 15,3-3 0-15,-3-6 0 0,0 0-29 0,0 0-5 0,7 8-2 0,-7-8 0 16,0 0 44-16,7 6 9 0,-7-6 1 0,11 0 1 16,-4 0-15-16,0-6-3 0,4 1-1 0,-4-1 0 15,7 0 4-15,-4-3 1 0,1-3 0 0,0 1 0 16,-8-1-11-16,8-6-3 0,-4 9 0 0,3-8 0 16,-3 5 26-16,-3 6 5 15,3-6 0-15,-3-2 1 0,3 8-33 0,-4 0-8 0,4 0 0 0,-3-6 0 16,-1-5 0-16,-3 8 0 0,4 3 0 0,-4 0 0 15,0-6-20-15,0 6-5 0,0-5-2 16,-4 2 0-16,1 0 43 0,3 0 9 0,0 3 2 0,0-6 0 16,0 7-73-16,-4-7-14 0,1 3-4 15,-1 0 0-15,1-6 0 16,-1-2 0-16,4 11 0 0,-3-6 0 0,-1 0-116 0,4 4-24 0,0 2-5 16,0 0-1-16</inkml:trace>
  <inkml:trace contextRef="#ctx0" brushRef="#br0" timeOffset="3458.102">5595 6185 1267 0,'0'0'28'0,"0"0"5"0,0 0 2 0,0 0 1 0,0 0-36 0,0 0 0 0,0 0 0 0,-7 6 0 15,7-6 58-15,-7 0 5 0,7 0 1 0,-7 11 0 16,7-5 8-16,-4 6 3 0,4-3 0 0,0 8 0 16,0-5-40-16,4 3-8 0,-4 3-2 0,0-1 0 15,0 1 2-15,3-9 0 0,-3 8 0 0,4-5 0 16,-1 6-6-16,-3-4-1 16,4 4 0-16,-4-6 0 0,4 0-12 0,-4-1-8 0,3-2 10 0,-3 0-10 15,0-9 12-15,0 0-4 0,0 0-8 0,0 0 12 16,0 0-27-16,0 0-5 0,0-9-2 0,0 0-578 15,0-8-116-15</inkml:trace>
  <inkml:trace contextRef="#ctx0" brushRef="#br0" timeOffset="3654.824">5563 6005 1875 0,'0'0'41'0,"0"0"9"0,-3-6 2 0,-4 6 0 0,3-5-41 0,1-1-11 16,3 6 0-16,-4-6 0 0,4 0 48 0,0 6 7 16,0 0 1-16,0 0 1 0,0 0-41 0,0 0-16 15,-3-12 11-15,3 6-11 16,0 6-80-16,3-3-23 0,1-2-4 0</inkml:trace>
  <inkml:trace contextRef="#ctx0" brushRef="#br0" timeOffset="4261.982">6036 6135 1497 0,'0'0'32'0,"0"0"8"0,0 0 0 0,0 0 4 0,0 0-36 0,0 0-8 0,0 0 0 0,-4 6 0 16,4-6 110-16,0 0 20 0,-3 0 4 0,-4 3 1 0,-4-1-72 16,4 1-15-16,0-3-2 0,4 3-1 0,-4 0-21 0,3 3-5 15,-3 0-1-15,4-6 0 0,-5 0-18 0,1 0 0 32,-3 6-11-32,3-6 11 0,7 0 0 0,-7 0 0 0,0 0 0 0,0 0 0 0,0 6 0 0,3-6 0 15,-3 0 0-15,3 6 0 16,-6 0 0-16,6-1 0 0,1 1 0 0,-1 6 0 0,1-3-9 0,-1 3 9 15,1-6 0-15,-4 5-9 0,3 1 9 16,1-3 0-16,3 0 0 0,-4 0-8 16,4 2 8-16,0-11 11 0,0 0-3 0,0 0 0 0,0 0 10 0,0 0 2 15,0 0 0-15,0 0 0 0,0 0 3 0,0 0 1 16,4 6 0-16,-4-6 0 0,0 0-6 0,0 0-1 16,10-6 0-16,1 6 0 0,-11 0-17 0,7-6 0 0,-7 6 0 15,10 0 0-15,5-5 0 0,-15 5 0 0,0 0 0 16,0 0 0-16,7 0 0 0,-7 0 0 0,7 0 0 0,-7 0 0 15,10 0 12-15,1 5-2 0,-4 1 0 16,3 6 0-16,-3 0-10 0,1-3-14 0,-5 8 3 16,1-5 1-16,-4 6 10 0,0-4 14 0,0-2-3 0,-4 6-1 15,4-6-10-15,-3-1-14 16,-1 4 3-16,0-3 1 0,1 5 26 0,-1-11 6 16,-3 0 1-16,4-6 0 0,-1 6-15 0,1 0-8 0,-1-3 10 0,1 0-10 15,3-3 13-15,0 3-3 0,-4 0-1 0,1 0 0 16,-1-3-9-16,1 0 0 0,-1 5 0 0,1-5 8 31,3-5-37-31,-4 5-8 0,1-6-2 0,-1 6 0 0,-7 3-20 0,8 0-4 16,-1-3-1-16,-3 5 0 0,4-5-122 0,-1 0-25 0,-3 6-5 15,0 0-540-15</inkml:trace>
  <inkml:trace contextRef="#ctx0" brushRef="#br0" timeOffset="5449.092">6576 5785 552 0,'0'0'16'0,"0"0"3"0,0 0-19 0,0 0 0 15,0 0 0-15,0 0 0 0,0 0 80 0,0 0 12 0,0 0 2 16,0 0 1-16,3-6 7 0,-3 0 2 0,0 3 0 0,4 0 0 15,-4 3-28-15,3-3-6 0,-3 3-1 0,0 0 0 16,0 0 27-16,0 0 6 0,0 0 1 0,0 0 0 16,0 0-63-16,0 0-12 15,0 0-2-15,0 0-1 0,-3 6-25 0,-1 0 0 0,1 9 0 0,-1-9 0 16,1 5 40-16,-1 1 4 16,1 6 0-16,-4-3 0 0,0 2-20 0,-1 1-3 0,5-4-1 0,-1 4 0 15,1 6 3-15,-4-7 0 0,0 10 0 16,3-4 0-16,1-2-10 0,-1 2-1 0,1 1-1 0,3 2 0 15,-4-8-2-15,4 0 0 0,0 2 0 0,0 4 0 16,4-7 3-16,-4 4 0 0,0 2 0 0,0 1 0 16,3-9-4-16,-3 2-8 0,0 1 12 0,0-6-4 15,0-1 4-15,0 4 0 0,4-3 0 0,-4 0 0 16,0-6 1-16,-4 5 1 0,4-2 0 0,0-3 0 16,0 0-3-16,0 0-1 0,0 6 0 0,0-7 0 15,0-5-10-15,0 6 0 0,0 0 9 16,0-6-9-16,0 0 0 0,0 9 8 0,0-6-8 0,0-3 0 0,0 0 0 0,0 0 0 15,0 0 0-15,0 0 0 0,0 0 0 0,0 0 8 16,0 0-8-16,0 0 0 0,0 0 11 0,0 0-3 16,0 0 0-16,0 0 0 0,0 0 0 0,0-3 0 15,-3-3 0-15,3 0 0 0,0 3-8 0,0-8 0 16,3 5 0-16,-3-6 0 0,-3 0 0 0,3 6 0 16,0 6 0-16,0 0 0 15,3-12 0-15,1 10 0 0,-1-10 0 0,1 6 0 0,3 0-9 0,-4-6 9 0,1 3 0 16,-1 1 0-16,1 5 0 0,-4-3 12 0,7 0 0 15,-3 0 0-15,3 0-24 0,-4 6-4 16,1-12-2-16,-4 12 0 0,7-5 29 0,-7 5 5 0,0 0 2 16,0 0 0-1,7 0-40-15,3 0-8 0,-3 0-2 0,-7 0 0 0,11 0 52 0,-4 0 9 0,4 5 3 0,-11-5 0 32,10 0-55-32,1 0-10 0,-1 0-3 0,-10 0 0 0,7 6 58 0,-7-6 11 0,11 6 3 0,-4-6 0 15,4 0-36-15,-11 0 0 16,7 0 0-16,0 6 0 0,0 0 0 0,0 0 0 0,0-6 0 0,-4 6 0 15,5 3-23-15,-5 2-11 0,4 1-2 16,0-6-1-16,-3 12 59 0,-1-7 12 0,1 4 2 0,-4 3 1 16,3-1-59-16,-3-5-12 15,7 3-2-15,-7 2-1 0,4-5 37 0,-1 0 0 16,-3 0 0-16,4 2 0 0,-4-8 27 0,3 0 6 0,1 0 2 0,-4-6 0 16,0 0-79-16,3 0-16 15,5-6-4-15,-5 0 0 0,4-6-51 0,0 1-10 0,0-1-3 0,0 3-819 16</inkml:trace>
  <inkml:trace contextRef="#ctx0" brushRef="#br0" timeOffset="6101.3">7073 6414 1645 0,'0'0'36'0,"0"0"7"0,0 0 1 0,0 0 4 0,0 0-39 0,-3-6-9 0,3 6 0 0,0 0 0 15,-4-3 65-15,4 3 11 0,0 0 3 0,0 0 0 16,0 0-26-16,0 0-5 0,0 0 0 0,0 0-1 16,0 0-19-16,0 0-3 0,0 0-1 0,0 0 0 15,0 0-16-15,0 0-8 0,0 0 0 0,0 0 8 16,0 0-8-16,0 0 0 0,0 0 0 0,0 0 0 15,7 0 0-15,0 9 0 0,0-9-8 0,0 0 8 16,0 6 0-16,4-6 0 16,-4 0-9-16,0 0 9 0,4 6 0 0,3-6 0 0,-7 0 0 0,0 0 9 15,-4 0-9-15,-3 0 0 0,8-6 0 0,-8 6 0 16,7 0 0-16,-4-6 0 0,-3 6 0 0,7 0 0 16,-7 0 32-16,4-6 5 0,-1 0 1 0,-3 6 0 15,4-6-18-15,-4 6-4 0,0-8-1 0,0 8 0 0,0 0-15 16,-4-6 0-16,4 0 0 0,-3 0 0 0,-1 0 0 0,-3 0-8 15,0-9 8-15,4 10-13 0,-5 2 3 0,1 0 1 16,4 0 0-16,-4 0 0 0,-4-3 9 16,4 0 0-16,0 6 0 0,-3-6-8 15,2 6 8-15,-2 0 0 0,3-6-9 0,0 6 9 0,0 0 0 0,0 6 0 16,3-6-9-16,1 6 9 0,-1-6-11 0,1 6 2 16,-5 3 0-16,5-3 0 0,-1 2 9 0,-3 7-12 15,7-3 12-15,-3 0-12 0,-8-6 12 0,8 5 0 16,-1-2-9-16,4 3 9 0,-3 0 0 0,-1 5 0 15,4-8-9-15,-3 3 9 0,-1 0-12 0,4 5 2 0,0-5 0 16,0-6 0-16,-3 3 10 0,3 2 12 16,0 1-2-16,3 0-1 0,-3 0-9 0,4 2 0 0,-1-2 0 0,1-6 0 15,-4-6 0-15,7 12 0 0,-4-6 0 0,-3-6 0 16,0 0 0-16,0 0 0 0,14 11 8 0,-7-5-8 16,8 3 0-16,-5-3-14 0,1 0 2 0,3 0 0 15,-4-6 20-15,5 0 4 0,-5 0 0 0,1 0 1 16,6-6-24-16,-6 6-5 0,3-6 0 0,0-3-1 15,0 0-159-15,4-5-32 0,-4 2-7 16,4 0-1-16</inkml:trace>
  <inkml:trace contextRef="#ctx0" brushRef="#br0" timeOffset="6519.705">7447 6420 1267 0,'0'0'28'0,"0"0"5"0,0 0 2 15,0 0 1-15,0 0-36 0,0 0 0 0,0 0 0 0,0 0 0 0,0 0 86 0,0 0 10 16,0 0 3-16,0 0 0 0,0 0-27 0,-3 6-4 16,-1 0-2-16,4 5 0 0,0-2-10 0,0 0-3 15,0 0 0-15,0 3 0 0,0-1-7 0,4-5-2 16,-4 6 0-16,3-6 0 0,1 3-12 0,-1 2-4 0,1 1 0 15,-1-6 0-15,4 6-9 0,-3-3-3 0,-1 2 0 0,1 1 0 16,3-12-4-16,0 6-2 0,0 0 0 16,0 0 0-16,-3 0-10 0,3 0 8 0,3-1-8 0,-6-2 8 15,-1 0 12-15,-3-3 3 0,7 0 0 0,0-3 0 16,-3 3-7-16,3-3 0 0,0 3-1 0,0-11 0 16,0 11-3-16,0-6 0 0,0 0 0 0,0-6 0 15,0 3-4-15,0-5-8 16,1 5 11-16,-1-3-11 0,0 0 8 0,-4 1-8 0,8 2 0 0,-8-3 0 15,1 0 12-15,-1 6-12 0,1-5 12 0,-1-1-12 32,1 3-44-32,-4 0-16 0,3 6-4 0,-3-8 0 15,4 5 0-15,-4 0 0 0,0 0 0 0,0 6 0 0,0-6-51 0,0 6-10 0,0 0-3 0,0 0-444 16,0-9-88-16</inkml:trace>
  <inkml:trace contextRef="#ctx0" brushRef="#br0" timeOffset="7336.665">7945 6414 1335 0,'0'0'59'0,"0"0"13"0,0 0-58 0,0 0-14 15,0 0 0-15,0 0 0 16,0 0 83-16,0 0 13 0,0 0 4 0,0 0 0 16,0 0-40-16,0 0-8 0,0 0-2 0,0 0 0 0,0 0-22 0,0 0-4 15,0 0 0-15,0 6-1 0,0 0-6 0,0 6-1 16,0-1 0-16,3-2 0 0,-3 9 1 0,4-1 0 16,-1-5 0-16,-3 6 0 0,4 2 0 0,3-2 0 15,-4 6 0-15,1-4 0 0,-1-8-5 0,1 5-2 16,-4-2 0-16,3 3 0 0,1-6-10 0,-4-1 8 15,3-5-8-15,-3-6 8 0,0 6 27 0,0-6 5 0,0 0 0 16,0 0 1-16,0 0 13 0,0 0 2 0,0-6 1 0,-3 0 0 16,-4-5-27-16,3-1-6 0,1 0 0 15,-1 0-1-15,1-2-23 0,-1-4 0 0,1 0 0 0,3 1 8 16,-4 2-8-16,4 3 0 0,-3-8-11 0,3 8 11 16,0 0-10-16,0 0 10 0,0-5-10 0,0 5 10 15,0 0-8-15,3 3 8 0,-3-2 0 16,4 5-9-16,-4 0 9 0,0 0-8 15,3 0 8-15,-3 6-8 0,4-6 8 0,-1 0-8 0,-3 6 8 0,4-6-8 16,-1 4 8-16,4-4 0 0,-3 0-9 0,3 0 9 16,-4 0 0-16,1 6 0 0,0-6-9 0,3 6 9 15,-4-6 0-15,4-3 0 16,0 7-8-16,-7-4 8 0,4 6 0 0,3-3-12 0,0 0 12 0,0 0-10 16,0 3-1-16,0 0 0 0,0 0 0 0,0 3 0 15,4-3-33-15,-4 3-6 0,3-3-2 0,1 3 0 16,0 0-132-16,-1 0-28 0,4-1-4 0,-3 7-329 15,-1-3-66-15</inkml:trace>
  <inkml:trace contextRef="#ctx0" brushRef="#br0" timeOffset="7937.64">8329 6470 1497 0,'0'0'32'0,"0"0"8"0,0 0 0 0,0 0 4 0,0 0-36 0,0 0-8 0,0 0 0 16,0 0 0-16,0 0 53 0,0 0 9 0,0 6 2 0,0 0 0 16,0-6-3-16,0 11 0 0,0-11 0 0,0 6 0 15,0-6-15-15,0 0-3 0,4 6-1 0,3 0 0 16,-4-3-14-16,1 3-2 0,-1-3-1 0,1 3 0 15,3-3-25-15,-4-3 0 0,4 5 0 0,0-5 0 16,1-5 56-16,-1 5 7 0,0 0 1 0,-4 0 0 16,4 0-52-16,0 0-12 0,0-3 0 0,0 0 0 15,0 0 0-15,1 0 0 0,-5 0 0 0,4 0 0 16,-7 3 0-16,0 0 0 0,4-3-12 16,-4 3 12-16,7 0 0 0,-7 0 0 0,0 0 0 0,0 0 9 15,0 0-9-15,0 0 0 0,3-6 0 0,-3 0 0 31,0 6-46-31,0-6-14 0,0 6-4 0,-3-5 0 0,3-1 52 0,-4 0 12 0,1-3 0 0,-1 0 0 16,1 3-23-16,-4 3-1 0,3-8-1 0,-3 5 0 16,3 0-11-16,-3 0-3 0,4 6 0 0,3 0 0 15,-7 0 39-15,0 0 16 0,7 0 0 0,-7 0-1 0,0 6-24 16,-4 0-5-16,4 0-1 0,0 5 0 0,3-2 15 0,-3 9-12 16,4-1 12-16,-4-5-12 0,3 3 65 0,4 2 14 15,-3 1 2-15,-1 0 1 0,1-4-70 0,3-2-26 16,0 0 1-16,-4 0 0 0,4-1 49 0,0 1 11 15,4-3 1-15,-4-3 1 0,0 0 12 0,0-6 3 16,0 6 0-16,0-6 0 0,0 11-42 0,0-11-10 16,0 0 0-16,0 0 0 0,3 6 0 0,-3-6 0 15,0 0 0-15,4 6 0 0,3-3 0 0,0 0 0 16,3-3 0-16,1 3 0 0,0-3 0 0,-1 3 0 16,1 0 0-16,3-3 0 15,3-3-46-15,1 3-11 0,0-6-3 0,3 3-620 16,-3-6-125-16</inkml:trace>
  <inkml:trace contextRef="#ctx0" brushRef="#br0" timeOffset="8482.087">8643 6408 1198 0,'0'0'26'0,"0"0"6"0,0 0 0 0,0 0 3 0,0 0-35 15,0 0 0-15,0 0 0 0,0 0 0 0,0 0 110 0,0 6 15 16,0-6 3-16,0 0 1 0,0 6-35 0,0-6-7 16,0 0-2-16,0 0 0 0,4 6-41 15,-4-6-8-15,0 0-1 0,0 6-1 0,3 0-6 0,-3-6-2 16,0 0 0-16,4 11 0 0,-1-5-4 0,-3 0-1 15,4 0 0-15,-1 3 0 0,-3-3-5 0,4 5 0 16,-1-5-1-16,1 6 0 0,-4-6 2 0,3 3 1 16,-3 2 0-16,4 1 0 0,-1-6-6 0,1 6-2 15,-1-6 0-15,1 6 0 0,0-7-10 0,-1 4 0 16,1-3 0-16,-1 0 0 0,-3-6 0 0,7 6 0 0,-3-6 0 16,3 6 0-16,0-6 0 0,-4 0 0 0,4 11 0 0,-7-11 0 15,0 0 0-15,0 0 0 0,7 0 0 0,-3 0 0 16,3 3 56-16,-7-3 7 0,7-3 1 15,0-2 0-15,0-1-52 0,0 6-12 0,-7 0 0 16,4 0 0-16,3-6 0 0,-4 0 0 0,4 0 0 16,0 0 0-16,-3-3 0 0,-1-2 0 0,1 5 0 0,0-6 0 15,-1 0 0-15,1 0 0 16,-1 1 0-16,1-1 0 0,-1 3 0 0,-3-3 0 0,4 1 0 0,-4 5 0 16,0-6 0-16,0 3 0 0,0 3 0 0,0-5 0 15,0 5 0-15,-4-6 0 0,1 6 0 0,3-3 0 16,0 6-15-16,3-3-5 0,-3-2-2 0,0 2 0 15,4 6-54-15,-4 0-10 0,0-6-2 0,0 6-1 16,0 0-147-16,0 0-30 0,7 0-6 0,0 0 0 16</inkml:trace>
  <inkml:trace contextRef="#ctx0" brushRef="#br0" timeOffset="8950.958">9133 6382 1418 0,'0'0'31'0,"0"0"6"0,0 0 2 0,0 0 1 0,0 0-32 0,0 0-8 16,0 0 0-16,0 0 0 0,-7 6 68 0,4-6 12 0,-1 8 3 0,1-2 0 16,-1 0-20-16,4 0-4 0,0-6-1 0,-3 12 0 15,3-6-8-15,-4 0-2 0,4-1 0 0,0-5 0 16,0 0-18-16,0 6-4 0,0-6-1 0,0 0 0 16,0 6 31-16,0-6 7 0,0 0 1 0,0 0 0 15,0 0-4-15,0 0-1 0,0 0 0 0,7 9 0 16,-3-3-43-16,-1 0-16 0,-3-6 11 0,7 6-11 15,-3 5 0-15,3-5 0 0,0 0 0 0,0 0 0 16,4 0 0-16,-4 0 0 0,0 3 0 0,3 2 0 16,1 1 0-16,3 0 0 0,-3-6 0 0,-1 8 0 15,-3-2 0-15,4 0 0 0,-4-6 0 0,0 6 0 16,0-4 0-16,-3 1 0 0,3 0 0 0,0 3 0 16,-4-6-45-16,-3-6-15 0,0 0-4 0,7 6 0 15,-3 5 0-15,-4-11 0 0,0 0 0 0,0 0 0 16,3 6-20-16,-3-6-4 0,0 0 0 0,0 0-508 15,0 0-100-15</inkml:trace>
  <inkml:trace contextRef="#ctx0" brushRef="#br0" timeOffset="9375.254">9126 6761 1497 0,'0'0'32'0,"0"0"8"0,0 0 0 0,0 0 4 0,0 0-36 0,0 0-8 0,0 0 0 0,0-3 0 16,-3-3 86-16,3-6 15 0,0 6 3 0,3-11 1 15,1 5-37-15,-1 3-7 0,1-3-1 0,3-5-1 16,-3 2-8-16,3 0-2 0,3 1 0 0,-3-4 0 16,0 0-5-16,4 4 0 0,-4 2-1 0,0 0 0 15,0-5-35-15,0 5-8 0,0 3 0 0,4-3 0 16,-4 6 53-16,0-5 9 0,0 5 2 0,0-3 0 0,0 3-52 0,0-3-12 16,0 0 0-16,-3-2 0 0,3 5 0 15,0-6 0-15,-4 6 0 0,4-3 0 0,0-2 0 16,0 5 0-16,0-6 0 0,1 6 0 0,-1 0 0 0,0-9 0 15,-4 7 0-15,1 2 0 0,3-3 0 0,-4 3 0 16,4 0 0-16,0 0 0 16,0 0-161-16,1 1-35 0,-1 5-8 0,3-9-768 0</inkml:trace>
  <inkml:trace contextRef="#ctx0" brushRef="#br0" timeOffset="16853.339">10485 6185 921 0,'0'0'20'0,"0"0"4"0,0 0 0 0,0 0 4 0,0 0-28 0,0 0 0 0,0 0 0 0,0 0 0 15,0 0 78-15,0 0 10 0,0 0 3 0,0 0 0 16,0 0-32-16,0 0-7 0,0 0 0 0,0 0-1 16,0 0-11-16,0 0-1 0,0 0-1 0,-7 6 0 15,7-6-8-15,0 0-2 0,-11 0 0 0,4 0 0 16,7 0-9-16,-7 0-3 0,0 0 0 0,0 0 0 15,0 0 16-15,0 0 4 0,0 0 0 0,-1 5 0 16,1-5-20-16,0 0-3 0,0 0-1 0,0 6 0 16,0-6 3-16,0 0 0 0,-3 6 0 0,2-3 0 15,-2-3-1-15,3 3 0 0,0 0 0 0,-4 0 0 16,4 0-14-16,0 3 0 0,-3 0 0 0,2-6 0 16,1 6 0-16,0-1-16 0,0 7 1 0,0-6 1 15,0-3 14-15,0 3 10 0,-3 3-2 0,3 0 0 0,3-4-8 16,-3 7-11-16,3 0 3 0,-3-6 0 0,4 3 8 15,-1-3 0-15,-3 5 0 0,4 1 0 0,-1-6 0 0,4 0 0 16,-3 0 0-16,3 0 0 0,0-6 0 0,-4 11 0 16,4-11 0-16,0 6 0 0,0-6 0 0,0 9 0 15,0-9 0-15,0 6 0 0,0-6 0 0,4 6-8 16,-4 0 8-16,0-6 0 0,3 6-8 0,1 5 8 16,-1-8-8-16,1 3 8 0,-1 0 0 0,4-3 0 15,-3 6 12-15,-1-3-4 0,1-6-8 0,-1 11 0 16,5-11 0-16,-5 6 0 0,4 0 0 0,-3 0 0 15,-4-6 0-15,7 0 0 0,-4 0 0 0,4 0 0 0,0 3 0 16,-3-3 0-16,3-3 0 0,0 3 0 16,0 0 0-16,4 0 0 0,-1-6 0 0,1 0 0 0,-1 0 8 0,-3 6-8 15,4-11 9-15,0 5-9 0,-1-6 12 0,1 3-12 16,-1 3 8-16,1-5-8 16,-1-1 0-16,1 0 0 0,-4-6 12 0,0-2-4 0,0 8 0 0,0-11-8 15,0 8 8-15,-3-3-8 0,3 1 0 0,-4-7 0 16,5 3 0-16,-5-2 10 0,1 2-10 0,-1-2 8 15,1-1-8-15,-1 4 0 0,-3-10 9 0,4 7-9 16,-1-4 0-16,1 4 0 0,-4-4 0 0,3 4 0 16,-3-4 0-16,0-2-8 0,0 0 0 0,-3 2 0 15,3-2-8-15,0 2-2 0,-4-8 0 0,1 9 0 16,3-7-2-16,-4 10 0 0,1-1 0 0,-1-2 0 16,1 2-19-16,-1 7-4 0,4-1-1 15,-3 9 0-15,3-3 36 0,-4 1 8 0,4-1 0 0,0 12 0 0,0 0 0 0,0 0 0 16,0 0-9-16,0 0 9 0,0 0-18 0,0 0 1 15,0 0 0-15,0 0 0 16,0 0-22-16,0 0-4 0,0 0-1 0,0 6 0 16,0 5 36-16,0-5 8 0,0 6 0 0,4 0 0 0,-4 8 0 15,3-8 0-15,-3 0 0 0,4 11 0 0,-4-2 9 0,3 3 4 16,-3-7 1-16,4 10 0 0,-1-10-14 0,1 10 0 16,-1-4 0-16,1 1 0 0,-1-4 0 0,1 4 0 15,-1 2 0-15,-3 4 0 0,0-10-11 0,4 10-1 16,-4-7-1-16,0 4 0 0,0-4 13 0,-4 4 0 15,4-10 0-15,0 7 0 0,-3-4 0 0,3 4 0 16,0-1 0-16,0 1 0 0,0-3 0 0,0 2 0 0,-4-2 0 16,4 2 0-16,0-2 0 0,0 2 0 0,4-5 0 0,-4 0 0 15,3-1 20-15,-3-2 8 0,4-3 0 16,-1 5 1-16,-3-8-18 0,4 3-11 0,-1 0 12 0,-3-1-12 16,0-5 16-16,0 0-4 0,0 0-1 0,4-3 0 15,-4 3 0-15,0-3 0 0,3 0 0 16,-3-3 0-16,0 0-11 0,0 0 0 0,0 0 0 15,0 0 0 1,0 0-100-16,0 0-15 0,0 0-3 0,0 0-517 0</inkml:trace>
  <inkml:trace contextRef="#ctx0" brushRef="#br0" timeOffset="17299.214">10827 5538 882 0,'0'0'19'0,"0"0"4"0,0 0 1 0,0 0 1 0,0 6-25 0,0 6 0 0,0-7 0 0,3 1 0 16,-3 6 80-16,0-9 12 0,4 6 1 0,-1 6 1 15,-3-4-33-15,4 1-6 0,-4-6-2 0,3 9 0 16,1-4-14-16,-1 1-3 0,-3 0-1 0,4 0 0 15,3-1-12-15,0 1-3 0,-3 9 0 0,-1-4 0 16,1-5-8-16,-1 9-1 0,-3-4-1 0,0 1 0 16,4 3-10-16,-1-4 0 0,-3 1 9 0,0-3-9 15,0 2 0-15,0 1 0 0,0-6 0 0,0-1 0 16,0 1-31-16,4 3-10 0,-4-9-3 16,0 5 0-16,3-5-23 0,-3 6-5 0,4-3 0 15</inkml:trace>
  <inkml:trace contextRef="#ctx0" brushRef="#br0" timeOffset="18591.66">11303 6296 554 0,'0'0'24'0,"0"0"-24"0,0 0 0 0,0 0 0 0,0 0 76 0,0 0 10 0,0-5 2 0,0 5 1 15,0 0-5-15,0 0-2 0,0 0 0 0,0 0 0 16,0 0-11-16,0 0-3 0,0 0 0 0,0 0 0 15,0 0-29-15,0 0-7 0,0 0 0 0,0 0-1 0,0 5-6 16,0-5-1-16,0 0 0 0,0 0 0 16,0 0-7-16,0 12-1 0,4-6-1 0,-4-6 0 15,0 0-3-15,0 0 0 0,3 6 0 0,4 0 0 16,-7-6 0-16,4 0-1 0,3 0 0 0,-7 0 0 0,3 3-11 0,4 0 0 16,-3 0 0-16,3-3 8 0,0 0-8 0,0-3 0 15,-4 0 0-15,5 0 0 0,-5 3 0 0,4 0 0 16,-7 0 0-16,4-6 0 0,3 6 0 0,-4-6 0 15,4 0 0-15,0 0 0 0,-3 0 0 0,3 1 0 16,-7 5 0-16,3-6 0 0,5 0 0 0,-5 0 0 0,1 0 0 16,-4 6 0-16,3-3 11 0,1-3 0 15,-1 0 0-15,1 0 0 0,-1 1-23 0,1-1-5 16,-4 0-1-16,3-3 0 0,-3 3-5 0,0 6-1 0,4-3 0 0,-4 3 0 31,0 0-7-31,0 0-1 0,0 0-1 0,0 0 0 0,0-9 33 0,0 3 0 0,-4 1 0 0,1-1 0 16,-1 0 0-16,4 6 0 0,-3 0 0 0,-4 0 0 15,3 0-16-15,-3 0 3 0,-4-6 1 16,4 6 0-16,-3 0 3 0,-1 0 1 0,4 6 0 0,-3-6 0 16,-1 0 8-16,4 6 0 0,0-6 8 0,-4 0-8 15,8 6 14-15,-4-6-2 0,0 5 0 0,3 1 0 16,-3-6-12-16,4 9 0 0,-1-3 0 0,1 0 0 16,3 0 0-16,-4 0 0 0,4 5 0 0,-4 1-10 15,4 0 10-15,0-3 0 0,0 3 0 0,4-1 0 16,-4 1 0-16,4 0 9 0,-1 0-1 0,1 2-8 15,-1-2 13-15,-3 0-4 0,4 0-1 0,-1-4 0 16,1 4-8-16,-4 0 8 0,0 6-8 0,3-7 8 0,-3-2 6 0,0 0 1 16,4 0 0-16,-4-3 0 0,0 5 18 0,0 1 4 15,3-6 1-15,1 3 0 0,-1-3-38 0,4 0 0 16,-3 5-14-16,-1 1 4 0,1-6 10 0,-1 0 12 16,5 3-2-16,-1 0-1 0,0-4 3 0,0 4 1 15,3-9 0-15,1 6 0 0,-1-6-13 0,5 0-18 16,-5 0 4-16,4 0 1 15,4 0-41-15,-4-6-8 0,4 0-2 0,-1 0 0 0</inkml:trace>
  <inkml:trace contextRef="#ctx0" brushRef="#br0" timeOffset="19168.911">11240 6005 806 0,'0'0'17'0,"0"0"4"0,0 0 1 0,0 0 2 16,0 0-24-16,0 0 0 0,0 0 0 0,0 0 0 15,0 0 107-15,0 0 17 0,0 0 3 0,0 0 1 16,0 0-52-16,0 0-9 0,0 0-3 0,7 0 0 0,0 0-51 0,0 0-13 16,0 0 0-16,3 0 0 0,1 0 0 15,-1-6 0-15,5 6 0 0,-1-5 0 0,0 5 0 0,0 0 0 16,0-6 0-16,4 0 0 0,-4 6 0 0,0-6 0 15,0-3 0-15,-3 3 0 0,3 0 54 0,-4 1 8 16,1-1 2-16,-4 0 0 0,0 0-52 0,0 0-12 16,-3 0 0-16,-1 0 0 0,1 6-11 0,-4 0-5 15,0 0 0-15,0 0-1 0,3-6 27 0,-3 6 6 0,0 0 0 0,0 0 1 16,0 0-17-16,0 0 0 16,0 0 0-16,0 0 0 0,0 0-10 0,0 0-6 0,0 0 0 15,0 0-1-15,0 6 7 0,4 0 2 0,-4-6 0 0,-4 12 0 16,4 0 8-16,0-6 0 0,0 2 0 0,0 1-8 15,0 0 8 1,4 3 0-16,-4-6 0 0,3 5 0 0,1-5 0 0,-1 3 0 0,-3-3 0 16,0 0 0-16,7 6 0 0,-3-7 0 0,-4 1 0 0,3 0 0 15,1 6 0-15,-1-6 0 0,1 0 0 0,-1 0 0 32,-3-6-32-32,4 6-4 0,-4-6 0 0,4 8-425 0,-4-8-85 0</inkml:trace>
  <inkml:trace contextRef="#ctx0" brushRef="#br0" timeOffset="19620.229">11836 5600 867 0,'0'0'19'0,"0"0"4"0,-4 6 1 0,4 5 0 0,0 1-24 0,0-6 0 0,0 6 0 0,4 2 0 15,-4 4 94-15,0 0 14 0,3-1 2 0,-3 10 1 16,4-4-39-16,-1 16-7 0,4-7-1 0,-3 3-1 16,3 0-50-16,-4 10-13 0,4-1 0 0,-3 6 0 15,3-3 41-15,0 3 3 0,0-6 1 16,0 6 0-16,0-6-31 0,-3 3-6 0,3-9-8 0,-4 0 11 16,1-2-11-16,-1 2 12 0,1-3-12 0,0-3 12 15,-4-2-4-15,3-4-8 0,1 4 12 0,-4-7-4 16,0-2-8-16,3 5 0 0,-3-5 0 0,0-1 0 15,0-8 0-15,4-6 0 16,-4-6 0-16,0 6 0 0,0-6 0 0,0 0 0 0,0 0 0 0,3-6-510 16,1 0-104-16</inkml:trace>
  <inkml:trace contextRef="#ctx0" brushRef="#br0" timeOffset="19909.428">11790 6223 806 0,'0'0'17'0,"0"0"4"0,0 0 1 0,0 0 2 0,0 0-24 0,0 0 0 0,0-3 0 0,0 3 0 15,0 0 59-15,0 0 7 0,0 0 2 0,0 0 0 16,10 0-7-16,-3 0-1 0,-7 0 0 0,8 3 0 15,-1 3 4-15,0 0 0 0,3 0 0 0,-3-1 0 16,4-5-52-16,-4 12-12 0,-4-6 0 0,8-3 0 16,0 0 0-16,-1 0 0 0,-3-3 9 0,4 3-9 15,-1-3 0-15,5 0 0 0,-5 0 0 0,1-3 0 32,3 0-39-32,0-3-3 0,0 0-1 0,0-6 0 0</inkml:trace>
  <inkml:trace contextRef="#ctx0" brushRef="#br0" timeOffset="20363.26">12185 6291 1074 0,'0'0'30'0,"0"0"8"0,0 0-30 0,0 5-8 15,0 7 0-15,3 0 0 0,-3-3 52 0,0 3 10 16,4-1 2-16,-4 1 0 0,4 0 0 0,-1 0 0 15,1-1 0-15,-1 4 0 0,1-9 0 0,-1 6 0 16,1-1 0-16,-1 1 0 0,1 0-34 0,-4 3-6 16,7-4-2-16,-7-5 0 0,3 6-35 0,-3-9-7 15,0-3-2-15,0 0 0 0,0 0 58 0,0 0 12 16,0 0 3-16,0 0 0 0,0 0-10 0,0 0-1 16,0 0-1-16,0 0 0 0,0-3-15 0,-3-3-2 0,-1 0-1 15,1 0 0-15,3 1-3 0,-4-1-1 0,4 0 0 0,-3-6 0 16,3 6-17-16,0 3-11 0,-4-3 2 0,4-5 0 15,0 5 9-15,0 0 0 0,0-6 0 0,0 3 0 16,0 0 0-16,-3 1 0 0,3 2 0 0,0 0 0 16,-4-6 0-16,4 6-8 0,0-9 8 0,0 10-8 15,0-4 16-15,0 0 4 0,0 3 1 0,-3-12 0 16,3 13-13-16,0-7 0 0,0 0 0 0,3 3 0 16,-3-3-48-1,4 7-13-15,-1-7-3 0,-3 3 0 0,4 3 52 0,-1 0 12 0,1 0 0 0,-1 0 0 16,4 6-54-1,0-5-8-15,0 5-2 0,1-6 0 0,-1 6 32 0,3 0 5 0,1 0 2 0,-1 0 0 16,1 6-63-16,3-6-12 0,0 5-2 16,0 1-1-16</inkml:trace>
  <inkml:trace contextRef="#ctx0" brushRef="#br0" timeOffset="20945.726">12552 6364 836 0,'0'0'24'0,"0"0"4"0,0 0-28 0,0 0 0 0,0 0 0 0,0 0 0 15,0 0 82-15,0 0 10 0,-4 6 3 0,1 0 0 16,3-6-13-16,-4 6-2 0,4-6-1 0,0 0 0 15,-3 6-49-15,3-6-10 0,0 0-1 0,0 8-1 16,0-8 37-16,0 6 7 16,0-6 2-16,0 6 0 0,0-6-16 0,3 6-2 0,-3-6-1 0,0 0 0 15,7 0-21-15,-3 6-4 0,3-6 0 0,0 0-1 16,0-6-19-16,0 6 0 0,0-9 0 0,0 6 0 16,4-3 0-16,-4-2 0 0,0 2 0 0,-4 0 0 15,1 0 0-15,-1 0 0 0,1-6 0 0,-1 3 0 16,1 4-8-16,-4-1-6 0,4 0-1 0,-4 6 0 15,0 0-27-15,0-6-6 0,0 6 0 16,-4-6-1-16,4 6 0 0,-4-6 0 0,1-6 0 16,-4 12 0-16,3-5 13 0,-3-1 4 0,4 3 0 0,-4 3 0 15,0-3 22-15,0 0 10 0,0 0-8 0,0 3 8 0,-1-3 0 0,1 3 0 16,0 0 0-16,0 0 8 0,0 3 0 0,0-3 0 16,4 6 0-16,-4 0 0 15,3 0-8-15,-3 5 8 0,4 1-8 0,-1-6 8 16,4 6-8-16,-4-1 9 0,1 10-9 0,3-9 10 0,-4 0-10 15,4 5 0-15,0-2 0 0,0 3 0 16,0-4 44-16,0 1 8 0,4 0 0 0,-1 2 1 0,-3-5-29 0,4 0-5 16,3 2-2-16,-3 4 0 0,3-12 7 0,0 6 0 15,0 2 1-15,0-2 0 0,0 0-7 0,0-6-2 16,3 0 0-16,-2 5 0 0,-1-5-16 0,3 6 10 16,1-3-10-16,-4-3 8 15,-7-6-47-15,10 6-9 0,4 5-3 0,1-11 0 16,-1 6-113-16,0-12-22 0,14 1-5 0,-3-13-1 0</inkml:trace>
  <inkml:trace contextRef="#ctx0" brushRef="#br0" timeOffset="21554.358">13434 6341 1378 0,'0'0'30'0,"0"0"6"0,0 0 2 0,0 0 2 0,0 0-32 0,0 0-8 0,0 0 0 0,0 0 0 15,0 0 65-15,0 0 12 0,0 0 3 0,-4 11 0 16,1-5-58-16,-1 6-11 0,1-6-3 0,-1 6 0 15,1-1 0-15,3 4 0 0,-4-3 0 0,1 0 0 16,3 2-8-16,0 1 0 0,-4 0 0 0,4 2 0 16,0-5 0-16,-4 3 0 0,4 2 0 0,0-5 0 15,4 0 8-15,-4-3 0 0,0 0 0 0,0-1 0 16,0-2-8-16,0 6-9 0,0 0 9 0,0-1-13 16,0-11-88-1,4 6-18-15,-1 0-3 0,-3 0-1 0</inkml:trace>
  <inkml:trace contextRef="#ctx0" brushRef="#br0" timeOffset="21756.845">13377 6117 806 0,'0'0'17'0,"0"0"4"0,0 12 1 0,-3-6 2 0,3 0-24 0,0-6 0 0,0 8 0 0,0-8-235 15,0 0-51-15</inkml:trace>
  <inkml:trace contextRef="#ctx0" brushRef="#br0" timeOffset="22167.435">13839 6279 1220 0,'0'0'34'0,"0"0"9"0,-7 3-35 0,0 0-8 16,7-3 0-16,-10 6 0 0,3-6 82 0,-4 5 14 16,4 1 4-16,-3 0 0 0,-5 0-38 0,5-6-7 15,-4 6-2-15,0 0 0 16,3 0-9-16,0-3-3 0,1 5 0 0,-1 1 0 16,1 3-33-16,3-6-8 0,0 6 0 0,-1-6 0 0,5 8 0 0,-4-2 0 15,3-6 0-15,-3 6-11 0,7-1 11 0,-3 1 0 16,3-3 0-16,0 3 0 0,0 0 8 0,0-1-8 15,3-5 8-15,4 3-8 0,-3-3 16 0,3 0-2 16,0 5 0-16,0-5 0 0,0 0-6 0,0 0 0 16,0-6-8-16,4 6 12 0,-1 0-4 0,-3-6-8 15,4 6 11-15,0-6-11 0,-1 3 0 0,1-3-17 0,-1-3 1 0,1 3 1 32,3-6-60-32,-3 0-12 0,3 0-2 0,0-6-677 0</inkml:trace>
  <inkml:trace contextRef="#ctx0" brushRef="#br0" timeOffset="22440.102">14178 6241 906 0,'-7'17'25'0,"4"-5"7"16,-1 3-32-16,4 8 0 0,-4-2 0 0,1 8 0 0,-1-5 87 0,-3-1 10 16,4 4 3-16,-1-1 0 0,1-2-22 0,3 5-4 31,-4-11-1-31,1 8 0 0,3-8-16 0,0-4-3 0,0 4-1 0,0-6 0 0,0-6-30 0,0-6-7 16,0 11 0-16,0-11-1 0,0 0-15 0,0 0 11 15,3-5-11-15,1-7-514 16,-1 0-109-16</inkml:trace>
  <inkml:trace contextRef="#ctx0" brushRef="#br0" timeOffset="22617.051">14048 6017 1552 0,'0'0'44'0,"0"0"10"0,0 0-43 0,0 0-11 0,0 0 0 0,0 0 0 15,0 0 0-15,0 0 0 0,0 0 0 0,0 0 0 16,0 0-16-16,0 0 5 0,3-6 1 0,1 0-641 16</inkml:trace>
  <inkml:trace contextRef="#ctx0" brushRef="#br0" timeOffset="23673.104">15095 6382 1036 0,'0'0'23'0,"0"0"5"0,0 0 0 0,0 0 1 0,0 0-29 0,0 0 0 0,0 0 0 0,-7 0 0 15,0 0 57-15,0 0 6 0,7 0 1 0,-10 0 0 16,-1-6-52-16,4 6-12 0,-4-6 0 0,4 6 0 16,0-6 0-16,0 0 0 0,0-9 0 0,0 13 0 15,4-4 0-15,-4 0 0 0,-1 3 0 0,1 3 0 16,0-6 0-16,0 6 0 0,0 0 0 0,0 0 0 15,7 0 0-15,-7 0 0 0,4 6 0 0,-4 0 0 16,-1 3 0-16,1 2 0 0,0 1 0 0,0 0 0 16,0 0 0-16,4 5 0 0,-1-2 0 0,-3 3 0 15,4-4 0-15,-1-2 0 0,1 6 0 0,-1-7 0 16,4 1 54-16,-3 0 8 0,3 0 2 0,3 2 0 16,-3-8 0-16,4 6 0 0,-1-6 0 0,-3-6 0 15,4 6-64-15,3-6 0 16,-4 3-9-16,4 0 0 0,0 3 9 0,4-6 12 0,-4-6-2 15,4 3-1-15,3 0-9 0,-4-3 0 0,1-6 0 0,3 6 0 16,0-11 29-16,-3 5 4 0,3 3 1 0,-4-3 0 0,1-5-23 16,-4 2-11-16,0 3 10 0,0 6-10 0,-3-11 0 0,-1 11 0 15,-3-6-11-15,4 6 11 16,-4 0-33-16,0 3 1 0,0-6 0 0,0 9 0 0,0 0 32 0,0 0 0 16,0 0 0-16,0 0 0 0,0 0 0 0,0 0-15 15,0 0 2-15,-4 12 0 0,-3-6 13 0,0 6 12 16,4-6-3-16,-5 6 0 0,5-1-9 0,-1-5 0 15,4 3 0-15,-3 3 0 16,3-6 0-16,0 5 0 0,0 1 0 0,3-6 0 0,1 3 0 0,-1-3 0 16,1 0 0-16,0-1 0 0,-1 1 53 0,-3-6 9 15,4 6 2-15,-1-6 0 0,1 6-52 0,-1 0-12 16,4-6 0-16,0 0 0 16,0 0-44-16,0 0-11 0,0 6-2 0,4-6-488 0,-4 0-98 15</inkml:trace>
  <inkml:trace contextRef="#ctx0" brushRef="#br0" timeOffset="24205.73">15275 6332 1119 0,'0'0'24'0,"0"0"6"0,0 0 1 0,0 0 1 0,0 0-32 0,-3 6 0 0,3-1 0 15,0-5 0-15,0 0 39 0,-4 15 1 16,4-9 1-16,0 0 0 0,-3 0 18 0,3 6 3 0,0-10 1 0,0 10 0 16,3-6-50-16,-3 0-13 0,0 6 0 0,4 0 0 15,-1-1 43-15,-3-2 3 0,4 0 1 0,-1 6 0 16,1-4-24-16,-1 1-5 16,4-6-1-16,-3 6 0 0,3-3 16 0,0 2 3 0,-3 1 1 0,3-6 0 15,3 0-8-15,-3 0-1 16,4 0-1-16,-1 2 0 0,1-5-27 0,-4 0 0 0,4 3 0 0,-1-6 0 15,1 0 56-15,-4 0 7 0,0-6 1 0,0 3 0 16,0 3-52-16,4 0-12 0,-4-3 0 0,0-5 0 16,0 5 8-16,0 0 0 0,-4-3-8 0,4 0 12 15,1-6-12-15,-1 0-8 0,-4 1 8 0,4 2-13 16,0-3 13-16,-3 0 0 0,-1 1 0 0,1-4 0 16,-1-3 0-16,1 1 0 15,-1-1 0-15,1 0 0 0,-4-2-54 0,0 2-8 0,3-5-2 0,-6 2 0 16,-1-2 0-16,1 2 0 0,3-3 0 0,-4 7 0 15</inkml:trace>
  <inkml:trace contextRef="#ctx0" brushRef="#br0" timeOffset="24740.393">15748 6426 892 0,'0'0'25'0,"0"0"6"0,0-6-31 0,-4 0 0 0,4 0 0 0,0 0 0 15,0 0 83-15,0 6 10 0,0 0 3 0,0 0 0 16,0 0-1-16,0 0 0 0,0 0 0 0,0 0 0 16,0 0-36-16,0 0-7 0,0 0-2 0,0 0 0 15,0 0-40-15,-3 6-10 0,3 6 0 0,0-6 0 16,-4 0 53-16,4 6 9 0,4-1 2 0,-4 1 0 16,3 3-52-16,-3 2-12 15,4-5 0-15,0 6 0 0,-1 2 0 0,1-2 0 0,-1 0 0 0,-3 2 0 16,4 4 0-16,-1 2 9 0,1-2-9 15,-1 5 12-15,-3-2-12 0,4-4 0 0,-4 4-10 0,3 2 10 16,-3-6 0-16,0-2 0 0,0 3 0 0,0-1 0 0,0-2 25 16,0 2 11-16,-3-2 3 0,3-4 0 15,-4 1-25-15,4-3-5 0,0-4-1 0,-3 7 0 0,-1-6-8 0,4 0 0 16,-3-4 0-16,3 1 0 0,0-6 8 0,0-3 0 16,-4 6 0-16,4-6 0 0,0 0-8 0,0 0 0 15,0 0 0-15,0 0 0 16,-3-6-42-16,-1-3-10 0,-3 4-3 0,0-13 0 0,0 0 24 0,-4-2 5 15,4-4 1-15,-3 1 0 16,-1-4-114-16,0 4-22 0,-3-10-5 0,0 4-1 16,0 2-20-16,0-2-4 0,0 0-1 0</inkml:trace>
  <inkml:trace contextRef="#ctx0" brushRef="#br0" timeOffset="24991.275">15603 6061 1234 0,'0'0'27'0,"0"0"5"16,-3 0 2-16,-1 12 2 0,1-6-36 0,-1-3 0 0,4-3 0 0,0 0 0 15,0 0 40-15,0 0 2 0,0 0 0 0,0 0 0 0,0 0-42 16,4 6 0-16,-1 0 0 0,8-1-408 16,-1 1-81-16</inkml:trace>
  <inkml:trace contextRef="#ctx0" brushRef="#br0" timeOffset="25510.01">16083 6426 1148 0,'0'0'25'0,"0"0"6"0,0 0 1 0,0 0 0 0,0 0-32 0,0 0 0 0,0 0 0 16,0 0 0-16,0 0 73 0,0 0 9 0,0 0 2 0,0 0 0 15,-7 6 9-15,7-6 3 0,-7 0 0 0,0 6 0 16,0-6-61-16,0 5-12 0,0 1-3 0,0 0 0 15,0-3 4-15,0 3 0 0,0 6 0 0,0-6 0 16,-4 0 3-16,4-1 1 0,0 7 0 0,0 0 0 16,3-3-20-16,-3 8-8 0,4-5 8 0,-4-6-8 15,3 6 10-15,1 0-10 0,3-4 12 0,0 4-12 16,-4 0 8-16,4-6-8 0,0-6 0 0,0 6 0 16,-4-1 13-16,4-5-4 0,0 0-1 0,0 6 0 15,0-6 8-15,4 6 0 0,-4-6 1 0,4 3 0 16,3-3-17-16,3 0 0 15,-3 3 0-15,4-3 0 0,3 0 0 0,-3-3 0 0,3-6 0 0,-4 3 0 16,4-5 32-16,0-1 4 0,-3 0 0 0,3 0 0 16,-3-2-36-16,-4 2-12 0,3 0 0 0,-3 0 0 15,0-2-12-15,-3 2-1 0,0 6-1 0,-1-6 0 16,1 1-4-16,-4 5-1 0,0-3 0 0,0 0 0 16,0 6 15-16,-4-3 2 0,4 6 1 0,0 0 0 15,0 0-15-15,-3 0-4 0,-1-11 0 0,-3 11 0 0,3 0 32 0,-3-6 0 16,0 6 0-16,-3 0 0 0,3 0 0 0,-4 6-9 15,1-6 9-15,-1 0 0 0,0 5 0 0,-3 1 0 16,0-3 0-16,4 3-8 0,-1 3 20 0,-3 0 4 16,3-3 0-16,1 0 1 15,6-1-65-15,-3 7-12 0,4-6-4 0,3-6 0 0</inkml:trace>
  <inkml:trace contextRef="#ctx0" brushRef="#br0" timeOffset="25954.545">16249 6561 1157 0,'0'0'32'0,"0"0"8"0,0 0-32 0,0 0-8 0,0-6 0 0,0 6 0 15,0 0 71-15,0 0 12 0,0 0 2 0,0 0 1 16,0 0 13-16,0 0 2 0,0 0 1 0,0 0 0 16,0 0-66-16,-7 6-14 0,3 0-2 0,-3 6-1 0,4-1-19 0,-1-2 10 15,1 3-10-15,3-6 8 0,-4 6-8 0,4-4 0 16,-3 4 0-16,3 0 0 0,3 0 0 0,-3-6 10 16,0-6-10-16,4 5 10 0,-4-5 38 0,3 6 7 15,-3-6 1-15,7 6 1 0,0-6-21 0,0 0-4 16,4-6 0-16,-4 0-1 0,4 1-31 0,-1-1 0 15,1 0-8-15,-1-6 8 0,-3 3 20 0,4 3 12 32,-4 0 1-32,0-5 1 0,0-1-24 0,0 6-10 0,-3 0 8 0,3-6-8 0,-4 1 12 0,1 2-2 15,-1 3-1-15,-3 0 0 0,-3 0-9 0,3-6-12 16,-4 4 2-16,1-1 1 0,-1 0-8 0,1 3-2 16,-1-6 0-16,1 7 0 15,-1-7-30-15,1 6-7 0,-1 0 0 0,1-3-1 16,-1 3-11-16,1-5-3 0,-1 5 0 0,0 6-494 0,4 0-99 15</inkml:trace>
  <inkml:trace contextRef="#ctx0" brushRef="#br0" timeOffset="26427.365">16619 6482 1340 0,'0'0'38'0,"0"0"8"0,0 0-37 0,0 0-9 0,0 0 0 0,0 0 0 16,0 11 36-16,0-5 6 0,0-6 1 0,-3 6 0 15,3 3 22-15,0 0 5 0,0 0 1 0,3 8 0 16,-3-5-7-16,4 3-2 0,-1-1 0 0,-3 1 0 16,4 3-24-16,-1-4-5 0,-3 4-1 0,4 0 0 15,-4-1-4-15,0-8-2 0,0 6 0 0,4 0 0 0,-4-4-7 0,0 1-2 16,0-6 0-16,0 3 0 0,0-3-5 0,0-6 0 15,0 0-1-15,0 0 0 0,0 6 1 0,0-6 1 16,0 0 0-16,0 0 0 0,0 0 26 0,0 0 5 16,0 0 0-16,-4-3 1 0,4-9-17 0,0 6-3 15,-4-6-1-15,4 6 0 0,0-5-24 0,0-4 0 16,-3 3 0-16,3 0 0 0,-4 6 0 0,1-11 0 0,3 5 0 16,-4-3 0-16,4-2 0 0,0-1 0 0,-3 0 0 0,3-2 0 15,-4 2 0-15,4-2 0 0,0 2 0 0,0 0 0 16,4 1 0-16,-4-1 0 0,3 9 0 0,-3-8 0 15,4 5-11-15,-4 6 11 16,3-9-8-16,1 4 8 0,-1 5-12 0,1 0 4 0,0 0 0 16,3 0 0-16,0 6-10 0,0 0-2 0,-4-6 0 0,8 6 0 31,-4-6-19-31,3 6-4 0,1 0-1 0,3 0 0 16,0 0-38-16,0 0-8 0,4 0-2 0,0 0 0 0,-1 0-120 15,1 6-25-15,21-6-5 0,-11 0-365 0</inkml:trace>
  <inkml:trace contextRef="#ctx0" brushRef="#br0" timeOffset="27024.742">17138 6476 1668 0,'0'0'47'0,"-7"0"11"0,7 0-46 0,-7 0-12 16,0-6 0-16,-4 3 0 15,4 3 52-15,0-3 9 0,0 0 2 0,-4 0 0 0,4 0-19 0,-3 3-3 16,3-6-1-16,-4 6 0 0,1-6-15 0,3 1-3 16,-1 5-1-16,1 0 0 0,-3 0-21 0,3 0-8 15,0 11 0-15,3-11 0 0,-3 9 8 0,0 0 0 16,4 6 0-16,-5-4 0 0,1 7-18 0,0-6-2 16,4 14 0-16,-1-8 0 0,4 2 20 0,-3-2 0 15,6 0 0-15,-3-7 0 0,0 1 0 0,0 3 0 16,4-9 0-16,-1 11 0 0,1-11 28 0,-1 0 5 0,1-3 2 15,-1 0 0-15,5 0-5 0,-1-3-1 0,0-3 0 0,0 0 0 16,3 0 14-16,1-3 2 0,-4-11 1 16,4 11 0-16,3-12-27 0,-4 3-6 0,1-2-1 0,3-1 0 15,-3-8-12-15,-1 8 0 0,1-11 0 0,-4 8 0 16,7-2 0-16,-7-4 0 0,3-2-11 0,1 2 11 16,-4-2-17-16,0 2 4 15,0 4 1-15,0-12 0 0,0 8-6 0,-3-2-1 0,-1 2 0 0,1-2 0 31,-1-3-17-31,-3-4-3 0,0 4-1 0,-3 3 0 16,3-4 12-16,-4 4 1 0,1-3 1 0,-1 2 0 0,1 7-2 0,-1 2 0 16,1 3 0-16,-1 1 0 0,1 8 16 0,-1-3 2 0,4 6 1 0,0 6 0 15,0 0 9-15,-3 6-13 0,-1 0 5 0,-3 6 8 16,4 3-19-16,-1 2 4 0,-3 7 1 0,0 2 0 16,0 4 14-16,-4 8 8 0,4-3 0 0,4 3-8 0,-4 6 33 15,3-3 0-15,1 4 0 16,-1 5 0-16,1-9-6 0,3 6-2 0,-4 0 0 0,4-3 0 15,0-6-4-15,4 3-1 0,-4-11 0 0,0 2 0 16,3-3-8-16,1-2-3 0,-4-10 0 0,3 4 0 0,1-9 1 0,-1 5 0 16,4-5 0-16,0-6 0 0,4-3-10 0,-4 0 0 15,7-3-10-15,0 0 10 16,4-3-156-16,-1-3-26 0,8 3-5 0</inkml:trace>
  <inkml:trace contextRef="#ctx0" brushRef="#br0" timeOffset="27312.224">17410 5729 1497 0,'0'0'32'16,"-4"0"8"-16,1 12 0 0,-1-6 4 0,0 5-36 0,1-5-8 0,3 3 0 0,-4 3 0 16,4 0 53-16,0-1 9 0,0 1 2 0,0 3 0 15,4-3-52-15,-1 5-12 0,1 1 0 0,3 0 0 0,0 2 54 0,0 4 8 16,0-4 2-16,0 10 0 0,0-13-52 0,4 10-12 16,-4-4 0-16,0 1 0 15,0-4-48-15,4-2-13 0,-4-6-3 0,3-6 0 0</inkml:trace>
  <inkml:trace contextRef="#ctx0" brushRef="#br0" timeOffset="28275.283">17794 5847 1119 0,'0'0'24'0,"0"0"6"0,0 0 1 0,0 0 1 0,0 0-32 0,0 0 0 16,0 0 0-16,0 0 0 0,0 0 83 0,0 0 10 0,0 0 3 15,0 0 0-15,0 0-39 0,0 0-7 0,0 6-2 0,0-6 0 16,-7 5-31-16,4 1-6 0,-1 0-2 15,0 6 0-15,4 0-9 0,-3-4 0 0,-1 10 0 0,1 0 8 16,3-1 3-16,-4 4 0 16,4-3 0-16,0 8 0 0,4 3 9 0,-4 1 1 0,3-4 1 15,1 4 0 1,-1 2-9-16,1 3-1 0,3-2-1 0,0 5 0 0,-3-3 5 0,-1-2 2 16,1 8 0-16,-1-3 0 0,1-3-3 0,-4 3-1 15,0-8 0-15,0 8 0 0,0-9-14 0,0-2 0 16,-4 2 8-16,1-8-8 0,-1 8 34 0,1-14 4 15,3 3 1-15,-4-7 0 0,4 1-25 0,-3-6-5 0,3-6-1 0,0 0 0 16,0 0 8-16,0 0 0 0,0 0 1 0,0 0 0 16,0-12 24-16,-4 6 5 0,4-5 1 0,0-10 0 15,0 9-39-15,0-11-8 0,0 5 0 0,4 0 0 16,-1 4 0-16,1-4-12 0,-1 0 12 0,1 4-13 16,-1-4 2-16,4 6 1 0,-3-5 0 0,3 8 0 0,-4 3 10 15,1-6 0-15,-1 6-9 0,-3 6 9 16,0 0 0-16,4-11 0 0,-4 11 0 0,0 0 0 15,0 0 0-15,0 0 0 0,4 0 0 0,-4 0 0 0,0 0 0 0,7 0 0 16,0 0 0-16,0 0 0 0,0 0-11 0,0-6 3 16,0 6 0-16,0 6 0 0,3-6 8 0,-2 0 0 15,-1 0 0-15,0 6 0 0,3-1 0 0,-3-5 0 16,0 6 0-16,4 0 0 0,-4 0-15 0,0 0-4 16,0 3-1-16,0 2 0 0,-3 1 6 0,3 0 1 15,0 0 0-15,-4 0 0 0,1 2 13 0,-1-2 0 16,-3-6 0-16,0 6 0 0,0-1 9 0,0 1 5 15,0-3 1-15,0 3 0 16,0-1-3-16,0-5-1 0,0 0 0 0,0-6 0 0,0 0-11 16,0 0 10-16,0 0-10 0,0 0 10 0,0 0-22 0,7 0-5 0,-3 0-1 0,3 0 0 31,0-6-138-31,0 0-28 0,4 6-6 0,-4-11-590 0</inkml:trace>
  <inkml:trace contextRef="#ctx0" brushRef="#br0" timeOffset="28705.623">18277 6505 1335 0,'0'0'29'0,"0"0"7"0,0 0 0 0,0 0 2 15,0 0-30-15,0 0-8 0,0 0 0 0,0 0 0 16,0 0 70-16,0 0 13 0,0 0 2 0,-3 6 1 0,-1-3-26 0,1 6-6 15,3-9-1-15,-4 6 0 0,1 8-28 0,-1-8-5 16,1 6-2-16,-1 0 0 0,4 0-6 0,-3-4-2 16,-1 4 0-16,4 0 0 0,-3-6-10 0,3 5 10 15,0-2-10-15,3 0 10 0,-3 0 5 0,4-3 1 16,-1 6 0-16,-3-7 0 0,4 1 16 0,-1 0 3 16,4 0 1-16,-3 0 0 0,-1-6-4 0,4 3-1 15,0 3 0-15,-3-6 0 16,3 3-15-16,4-6-4 0,-4 3 0 0,-7 0 0 0,7-6-2 0,-4 3-1 15,4-3 0-15,-3 0 0 0,3 0-9 0,0 0 8 16,4-5-8-16,-4-1 8 0,0 6 0 0,3 0-8 16,-3-3 12-16,-3 3-4 0,6-11-8 0,-6 5 12 15,3 0-12-15,0-2 12 0,0 2-12 0,-3 0 8 0,3-6-8 0,-4 4 8 16,1 2-8-16,-1 0 0 0,1-5 0 0,-1 11 8 16,1-9-8-16,-1 6 0 0,-3-5 0 0,0 8-11 31,4-6-21-31,-4 0-4 0,3 3 0 0,-3-2-1 15,4 5-141-15,-4 0-28 0,3-6-6 0</inkml:trace>
  <inkml:trace contextRef="#ctx0" brushRef="#br0" timeOffset="29045.616">18644 6414 1267 0,'0'0'28'0,"0"0"5"0,0 0 2 0,0 0 1 0,0 0-36 16,0 0 0-16,0 0 0 0,0 0 0 0,0 0 55 0,0 0 4 15,0 6 1-15,-3 6 0 0,-1-6 4 0,4 8 0 16,0 1 1-16,-3 6 0 0,3-4-37 0,-4 1-8 15,1 8-2-15,-1-8 0 0,1 2 8 0,-1-2 2 0,1 0 0 0,-1-1 0 16,1 4-8 0,3-9 0-16,-4 5-1 0,4-8 0 0,-4-3-9 0,4 0-2 0,4 0 0 0,-4-6 0 31,0 0-31-31,0 0-6 0,0 0-2 0,4 0 0 16,-1 0-77-16,4 0-16 0,-3-3-4 0,3 0 0 0</inkml:trace>
  <inkml:trace contextRef="#ctx0" brushRef="#br0" timeOffset="29256.821">18655 5964 1350 0,'0'0'29'0,"0"0"7"0,0 0 0 0,-7 12 3 0,3 0-31 0,1-6-8 16,-4 5 0-16,3 1 0 0,1-6-17 0,3-6-5 16,0 0-1-16,-4 6-363 15,4 0-73-15</inkml:trace>
  <inkml:trace contextRef="#ctx0" brushRef="#br0" timeOffset="41977.026">18962 6673 576 0,'0'0'12'0,"0"6"4"0,-4-1 0 0,4 1 0 0,0-6-16 0,0 0 0 16,4 9 0-16,-4 0 0 0,0-3 54 0,0 0 8 16,0 8 2-16,0-14 0 0,0 0 0 0,0 0 0 15,0 0 0-15,0 0 0 0,0 0-33 0,0 0-7 16,0 0 0-16,0 0-1 0,0 0-23 0,0 0 0 15,0 0 0-15,0 0 0 0,0 0-15 0,0-5-4 16,3-7-1-16</inkml:trace>
  <inkml:trace contextRef="#ctx0" brushRef="#br0" timeOffset="43426.442">25830 10553 669 0,'0'0'14'0,"0"0"3"0,0 0 1 0,0 0 2 0,0 0-20 0,-7 6 0 0,0 0 0 16,-3 3 0-16,3 3 57 0,0-7 7 15,-4 7 2-15,0-6 0 0,4 3-22 0,-3 3-5 16,-1-6-1-16,4-1 0 0,0 1 1 0,-3 0 0 15,10-6 0-15,-4 6 0 0,4-6 30 0,-7 6 7 16,7-6 0-16,0 0 1 0,0 0-20 0,0 0-4 0,0 0-1 0,0 0 0 16,0 0-28-16,0 0-5 0,0 0-2 0,0 0 0 15,0 0-25-15,3 9-6 0,5 0-1 0,-5-6 0 16,4 2-12 0,0-2-2-16,4 0-1 0,-1 9 0 0,1-6 5 0,-1 6 1 0,-2-6 0 0,2-3 0 15,1-3 2-15,-4 2 1 0,3 7 0 0,1-3 0 16,-4-6-10-1,0 0-1-15,0 6-1 0,0-6 0 0,-3 0 33 0,3 0 0 0,0 0 0 0,-4 3 0 16,1-3 0-16,3 9 0 0,0-9 0 0,-4 0 0 16,-3 0 0-16,8 0 0 0,-1 0 0 0,0 0 0 15,-4 0 16-15,-3 0 11 0,0 0 1 0,0 0 1 16,7 0-46 0,0 0-10-16,-3 6-1 0,-1 0-1 0,1-1-119 0,-1-5-23 0,4 15-5 15,-7-15 0-15</inkml:trace>
  <inkml:trace contextRef="#ctx0" brushRef="#br0" timeOffset="47257.403">20256 5902 544 0,'0'0'15'0,"0"0"5"0,0 0-20 0,0 0 0 0,0 0 0 0,0 0 0 15,0 0 72-15,0 0 12 0,0 0 1 0,0 0 1 0,0 6-24 0,0-6-5 16,0 6-1-16,0-6 0 0,0 0 7 0,0 6 1 16,0-6 0-16,0 0 0 0,0 0-1 0,0 0 0 15,0 12 0-15,0-6 0 0,0 0-50 0,4 0-13 16,-4 2 0-16,0-2 0 0,0 6 0 0,0 0 0 16,4-6 0-16,-4-1 0 0,3 7 0 0,1 3 0 15,-1-3 0-15,4-1 0 0,0 1 16 16,-3 9-1-16,3-4-1 0,-4 1 0 0,4 0-14 0,0-4 9 15,-3 4-9-15,3 0 8 0,-3-1 0 0,-1 1 0 16,1 3 0-16,-1 5 0 0,-3-2 8 0,4-1 2 16,-4-5 0-16,0 8 0 0,0-8 3 0,0-4 1 15,0 4 0-15,0 0 0 0,-4-6 2 0,4 8 1 16,-3-2 0-16,3-1 0 0,-4-5-6 0,1-3-2 0,-1 0 0 0,1 0 0 16,-1 2-9-16,0-5-8 15,1 6 12-15,-1 0-12 0,4 0 11 0,-3-4-11 0,3-8 10 0,0 0-10 16,-4 6 0-16,1 6 8 0,3-6-8 0,-4 0 0 15,1 5 0-15,3-11 0 0,0 0 8 0,0 0-8 16,0 0 0-16,-4 6 0 0,1 3 0 0,-1 3 0 16,4-12 0-16,0 0 0 0,0 0 0 15,0 0 0-15,-3 6 14 0,3 0 0 16,0-6 0-16,-7-6 0 0,3 0 13 0,-3-3 2 0,3 0 1 0,-3 0 0 16,0-2-15-16,4-1-3 0,-1 0-1 15,-3-8 0-15,0 2-11 0,-3 6 0 0,3-8 0 0,-4 5 0 16,0 6-42-16,4-3-4 0,0-5-1 15,-3 8 0-15,-1 0-13 0,1 0-4 0,-1-2 0 16,-3-1 0-16,3 6-19 0,1-6-4 0,-1 6-1 0,1-6 0 16,2 10-100-16,-2-10-21 0</inkml:trace>
  <inkml:trace contextRef="#ctx0" brushRef="#br0" timeOffset="47645.078">20020 5914 907 0,'0'0'20'0,"0"0"4"0,0 0 0 0,0 0 2 0,-3-9-26 0,3 9 0 0,0-5 0 0,0 5 0 16,0 0 83-16,0 0 11 0,0 0 2 0,0 0 1 16,0 0-29-16,-4-6-5 0,4 0-2 0,0 6 0 15,0 0-35-15,0 0-7 0,0 0-2 0,0 0 0 16,7 6-17-16,0 0 0 16,0-1 0-16,4 4 0 0,-1-9 0 0,5 6 0 0,-5 0 8 0,1 6-8 15,-1-6 0-15,4 0-17 0,1-1 3 0,-1-2 1 16,-4 3 13-16,4-3 0 0,0 6 0 15,1-9 0-15,-5 0 0 0,4 0 0 0,-3 0 0 0,3 0 0 0,0 0 0 16,0 0 0-16,0-9 0 0,4 9 0 16,0-3 20-16,-1 0 6 0,1 0 2 0,3 0 0 15,0 3-48-15,-3-5-10 0,-1 5-2 16,1-6-422-16,3 0-85 0</inkml:trace>
  <inkml:trace contextRef="#ctx0" brushRef="#br0" timeOffset="48345.47">20525 6438 1116 0,'0'0'24'0,"0"0"6"0,0 0 1 0,0 0 0 0,0 0-31 0,0 0 0 0,0 0 0 0,0 0 0 16,0 0 58-16,0 0 6 0,0 0 0 0,0 0 1 15,0 0-27-15,0 0-6 0,0 0 0 0,0 0-1 16,0 0-11-16,0 0-3 0,7 0 0 0,0 11 0 16,-4-5-1-16,4 3-1 0,0 3 0 0,-3-6 0 15,3 0 8-15,0-1 1 0,0-5 1 0,0 6 0 16,-3-6 3-16,3 6 0 0,0-6 0 0,0 0 0 16,-7 0 0-16,7 6 0 0,0-6 0 0,-7 0 0 0,3-6-5 0,1 0-1 15,-4 6 0-15,7-6 0 0,-3-5-6 0,-4 11-2 16,0 0 0-16,0 0 0 0,0-6-6 0,0-3 0 15,0 3-8-15,-4 0 12 16,1 3-34-16,-1 0-7 0,-3 3-2 0,3-11 0 16,-3 11 2-16,0-6 0 0,0 0 0 0,-3 6 0 0,3 0 11 0,-4 0 2 15,4-6 1-15,-4 6 0 0,4 0 15 0,0 0 0 0,-3 0 0 0,3 0 0 16,3 0 0-16,-3 0 0 0,3-6 0 16,-3 6 0-16,4 0-8 0,3 0 8 15,-4 0-13-15,4 0 5 0,0 0 8 0,0 0 0 0,0 0 0 0,0 0 0 16,-3-9 0-16,3 9 0 0,0 0 0 0,-4 9 0 15,1-3 10-15,3-6 4 0,0 0 1 0,0 6 0 16,0 0-24-16,0 11-5 0,3-11-1 0,-3 3 0 16,4-3 15-16,-4 6 8 0,0-1 0 0,0 1-8 15,0-3 0-15,0 0 0 0,3 0-10 0,1 2 10 16,-4 1 0-16,7-6 0 0,-7 6 0 0,3-6 0 16,5 2 0-16,-1 4 0 0,0-6 0 0,0 0 0 15,0 0 0-15,3 0 0 0,1 0 0 0,0-1 0 16,-1-2 0-16,4 0 0 0,0 0 0 0,4-3 0 15,-4 0-124-15,0-6-16 0,0-8-4 16,0 8-1-16</inkml:trace>
  <inkml:trace contextRef="#ctx0" brushRef="#br0" timeOffset="49053.448">21728 6488 1497 0,'0'0'32'0,"0"0"8"0,0 0 0 0,0 0 4 0,-7-6-36 0,3 0-8 0,0-3 0 0,4 9 0 15,-7-3 104-15,4-3 18 0,-4 3 4 0,0-3 1 16,0 6-57-16,0-6-11 0,0 1-3 0,0 5 0 16,0 0-37-16,-1-6-8 0,1 0-2 0,-3 6 0 15,3 0-9-15,0 0 0 0,3 0 0 0,-6 0 0 16,3 0 0-16,-1 0 0 0,-2 0 0 0,3 0 0 15,0 6 0-15,3-6 0 0,-3 6 0 0,4-1 0 16,-4 1 0-16,7 0-14 16,-4 0 5-16,4-6 1 0,0 0 8 0,-3 6 0 15,-1 3 0-15,0-3-8 0,4 0 8 0,-3-1-12 0,3 1 12 0,-4 0-12 16,4-6 12-16,0 0 0 0,0 6 0 0,0-6 0 0,0 9 0 0,0-9 0 16,0 0 0-16,0 0 0 0,0 0 12 0,0 0 4 15,7 6 0-15,-7-6 1 0,0 0-27 0,0 0-6 16,0 0 0-16,8-965-1 0,2 968 17 15,-10 965 0-15,11-963-8 0,-11-5 8 0,7 0-8 0,3 6 8 16,-10-6-12-16,11 6 12 0,-4 0 0 16,-7-6 0-16,11 0 0 0,-11 0 0 15,7 12 0-15,3-6 0 0,-3 6 0 0,0-4 0 16,-3-2-38-16,3 6-1 0,-4-6 0 0,1 11 0 0,0-8 63 0,-4 0 12 16,0 0 2-16,3 3 1 0,-3-1-25 0,0-5-5 15,-3 3-1-15,3-3 0 0,0-6 0 0,-4 6 0 0,4 3 0 16,0-9 0-16,0 0 1 0,0 0 0 15,-4 14 0-15,-3-14 0 0,4 0-9 0,-4 0 0 0,3 0 0 0,-3 6 0 16,0-12 0-16,0 1 0 16,0 5 0-16,-4 0 0 0,1 0-18 0,-1-9-6 15,1 9 0-15,-4 0-1 16,-1 0-7-16,1 0-2 0,0 0 0 0,0 9 0 16,4-9-28-16,-1 0-6 0,0 0 0 0,4 0-1 15,0 0-3-15,7 0-1 0,-3 0 0 0,3 0-623 0</inkml:trace>
  <inkml:trace contextRef="#ctx0" brushRef="#br0" timeOffset="49552.878">21872 6532 1267 0,'0'0'28'0,"0"0"5"0,0 0 2 0,0 0 1 0,0 0-36 0,0 0 0 0,0 11 0 0,-3-5 0 15,-1 0 109-15,4 0 15 0,0-6 4 0,-3 12 0 16,-1 2-103-16,4-2-25 0,0-6 0 0,-3 6 0 15,3-6 0-15,0-6 0 0,0 0 0 0,0 11 0 16,0-2 32-16,0 9 2 0,3-6 0 0,1 5 0 16,-1-11-25-16,1 0-9 15,-1 6 0-15,1-6 9 0,3 3 3 0,0 2 1 0,-4-5 0 0,4 0 0 16,1 6 1-16,-1 0 0 0,-7-12 0 0,7 5 0 16,3 4-14-16,-6-9 0 0,6 6 0 0,-10-6 0 15,7 0 32-15,0 6 3 0,4-12 1 0,-4 6 0 16,0 0-16-16,0-6-4 0,-3-3 0 0,-1 1 0 15,4-4 0-15,0 3 0 0,-7-3 0 0,4 1 0 16,-4 2-4-16,3-3-2 0,-3-6 0 0,0 1 0 16,0-1-25-16,0 0-5 0,0 4 0 0,-3-4-1 15,3-8-39-15,-4 8-8 0,-3 6-2 0,4-8 0 16,-1 5-20-16,4 6-4 16,-3-3-1-16,-1 1 0 0,4-1-49 0,0 3-11 0,-3 3-1 0</inkml:trace>
  <inkml:trace contextRef="#ctx0" brushRef="#br0" timeOffset="49855.255">22243 6523 1337 0,'0'0'56'0,"0"0"-44"0,-7 3-12 0,0 3 0 0,7-6 53 0,0 0 9 0,-4 11 2 0,0-5 0 15,1 0-52-15,3 6-12 0,0-3 0 0,0 2 0 16,3 1 54-16,-3-6 8 0,0 12 2 0,0-7 0 16,0 1-52-16,0-3-12 0,4 3 0 0,0 0 0 15,-1-7 0-15,1 7 0 0,-1-3 0 0,-3 3 0 16,4 0 0-16,-4-1 0 0,3 1 0 0,-3-6 0 15,4-3-151-15,-1 3-33 16,8 8-6-16,-11-14-2 0</inkml:trace>
  <inkml:trace contextRef="#ctx0" brushRef="#br0" timeOffset="50025.439">22281 6338 806 0,'0'0'17'0,"0"0"4"0,0 0 1 0,-3 5 2 0,3-5-24 0,3 9 0 15,-3 3 0-15,0-12 0 0,0 6 13 0,0-6-1 16,0 0-1-16,0 0 0 0</inkml:trace>
  <inkml:trace contextRef="#ctx0" brushRef="#br0" timeOffset="50593.666">22560 6420 1497 0,'0'0'32'0,"0"0"8"0,0 0 0 0,0 0 4 0,0 0-36 0,0 0-8 0,-7-6 0 0,7 6 0 15,-3-6 53-15,3 6 9 0,-8-3 2 0,8 3 0 16,-7 0-20-16,0 0-4 0,7 0-1 0,-10 3 0 16,-1-3-26-16,4 6-5 0,0-6 0 0,0 6-8 15,0 0 14-15,3 0-4 0,-3 0-1 0,0 5 0 16,4-11 0-16,-4 6 0 0,0 0 0 0,7-6 0 0,-4 6-9 0,1 3 0 16,-1-3 0-16,4-6 0 0,0 0 8 15,0 0-8-15,0 0 0 0,0 0 8 0,0 0-8 0,0 0 12 16,0 0-12-16,0 0 12 0,0 0-12 0,0 0-14 15,0 0 3-15,0 0 1 0,0 0 10 0,0 0 0 16,0 11 0-16,0-5 0 0,0-6 0 0,0 0 0 16,7 0 0-16,-3 6 0 15,-1 0 0-15,4-6 0 0,-3 6 0 0,-1 0 0 0,4-3 0 0,4 0 0 16,-4 5 0-16,-3 4 0 0,3-6-12 0,-4-6 4 16,4 6 0-16,0 6 0 0,-3-9 8 0,-1 0 0 15,4 5 0-15,-3-2-8 16,-1 0 8-16,4 0 0 0,-3 0 0 0,-4-6 0 15,0 0 0-15,0 0 8 0,0 0-8 0,4 6 11 0,-1 0 1 0,1 5 0 16,-4-5 0-16,0 3 0 0,3-3-12 0,-3 0-9 0,0-6 9 16,0 0-13-16,0 12 38 0,0-6 8 0,0-6 2 0,0 11 0 15,0-2-19-15,-3 0-3 0,3-9-1 0,-4 6 0 16,1 0 4-16,-1 3 1 0,-3-4 0 16,0 7 0-16,0-12-17 0,0 6 0 0,0-6 0 0,-4 0 0 15,4 6-10-15,0-6-6 0,-4-6 0 0,1 6-1 16,-1-6-57-1,-3 6-11-15,4-6-3 0,-1 0-489 0,-3-8-99 0</inkml:trace>
  <inkml:trace contextRef="#ctx0" brushRef="#br0" timeOffset="51623.079">22976 5797 896 0,'0'0'20'0,"0"0"4"0,-3 6 0 0,-1-1 1 0,4-5-25 0,-3 6 0 16,3-6 0-16,-4 6 0 0,1 0 68 16,-1 6 8-16,1-6 1 0,3 3 1 0,-4 2-18 0,4 7-3 15,0-6-1-15,0-1 0 0,4 4-31 0,-1 9-6 16,1-4-2-16,3 10 0 0,0 2 15 0,3-3 2 15,1 4 1-15,0 2 0 16,3-3-43-16,0 9-9 0,-4-2-2 0,5 2 0 0,-5-3 67 0,1 0 12 0,-4-2 4 16,0-4 0-16,0-3-52 0,-4-2-12 15,1 2 0-15,-4-11 0 0,-4 2 0 0,4-2 0 0,-3-3 0 0,-1 2 0 16,4 1 0-16,-3-6 0 0,-1-1 0 0,4-2 0 16,-3 0 0-16,-1 0 0 0,4-3 0 0,-3 0 0 15,3-6 39-15,0 0 5 0,0 0 0 0,0 0 1 16,0 0-22-16,0 0-5 15,0 0-1-15,0 0 0 0,-4 0-17 0,4 0 0 0,0 0 8 0,0 0-8 16,0 0 0-16,0 0 0 0,0 0 0 0,0 0 0 16,-3 0 0-16,-1-6 0 0,4 0 0 0,0-6 0 15,0 3 0-15,0 3 0 0,0-11 0 0,4 5 0 16,-4 0 0-16,3-2 0 0,-3 2 0 0,4 0 0 16,-4 0 0-16,3-5 0 0,1 2 0 0,3 3 0 15,0 1 0-15,0-1-12 0,-4 3 12 0,5 0-12 16,-1 3 12-16,-4 3 0 0,8-8-10 0,-4 11 10 15,3-6-10-15,-6 6 10 0,6 0-13 0,-2 0 5 16,-1-6 8-16,0 6-10 0,3 0 10 0,1 0-10 0,-4 0 10 0,0 0-8 16,3 0 8-16,1 6-8 0,-4 0 8 15,4-1-13-15,-1 1 5 0,-3 0 8 16,0 3-32-16,0 3 2 0,4 0 0 0,-4 5 0 16,4-5 38-16,-4 14 8 0,0-8 2 0,0 8 0 15,0-2-18-15,-4-1 10 0,1-8-10 0,3 9 8 0,-3-1-24 0,-1-8-4 16,1 8-2-16,-4-5 0 0,3-6 47 15,1 3 10-15,-4-10 1 0,0-5 1 0,0 0-28 0,7 6-9 16,-7-6 0-16,0 0 0 16,3 0-27-16,4-11-12 0,0-4-2 0,0 3-747 0</inkml:trace>
  <inkml:trace contextRef="#ctx0" brushRef="#br0" timeOffset="52169.937">23534 6555 1267 0,'0'0'28'16,"0"0"5"-16,0 0 2 0,0 0 1 0,0 0-36 0,0 0 0 0,0 0 0 0,0 0 0 15,0 0 99-15,0 0 13 0,0 0 2 0,0 0 1 0,0 0-49 16,0 0-10-16,0 0-1 0,0 0-1 0,0 0-36 0,0 0-7 15,3 0-2-15,4 6 0 16,-3 0-9-16,3 0 0 0,0-6 0 16,0 3-11-16,4 0 11 0,-1-3 0 0,1 0 0 0,-1-3 0 15,1 3 8-15,0 0-8 0,-1-3 10 0,4 3-10 16,-3 0 12-16,-1-6-4 0,-2 0-8 0,2 0 12 16,1 0-1-16,-4 0-1 0,0-5 0 0,0 2 0 15,-4 3 4-15,1 0 1 0,-1 0 0 0,1 0 0 0,-1-5-6 0,-3-1-1 16,0-3 0-16,0 3 0 0,-3 1-23 0,3-1-5 15,-4 0 0-15,1 3-1 16,-4 0-23-16,3 1-4 0,-3-4 0 0,0 6-1 16,0 6-4-16,-3-6-1 0,-1 0 0 0,0 0 0 15,4-3 17-15,-3 9 3 0,3 9 1 0,-4-9 0 0,1 6 33 0,-1 0 0 16,4 6 0-16,-4 0 0 0,4 2 0 0,0 4 0 0,0 0 0 0,0-1 0 16,0 4 0-16,0-4 0 0,0 7 0 0,3 2 0 15,1-2 36-15,-1-1 13 0,4-2 3 16,0-9 1-16,0 8-33 0,4-2-8 0,-4 0 0 0,3-1-1 15,4-5 32 1,-3 0 6-16,3 2 2 0,-3-2 0 0,6 0-31 0,-3-3-5 0,0 3-2 0,0-7 0 16,0 1-13-16,4 0 0 0,0 0 0 0,-1 0 0 15,4 0 18-15,-3-6 1 0,3 0 0 0,0 0 0 16,0 0-35-16,0 0-8 16,4 0 0-16,0-6-1 0,-1-6-130 0,1 6-25 15,3-3-6-15</inkml:trace>
  <inkml:trace contextRef="#ctx0" brushRef="#br0" timeOffset="52582.464">24035 6511 997 0,'0'0'21'0,"0"0"5"0,0 0 1 0,0 0 2 0,0 0-29 16,0 0 0-16,0 0 0 0,0 0 0 0,0 0 66 0,0 0 7 15,0 0 2-15,-7 0 0 0,7 0-9 0,0 0-2 0,-7 3 0 0,7-3 0 16,-7 6-14-16,3 0-3 0,4-6-1 0,-3 6 0 16,3 5-25-16,0-5-5 0,0 6 0 0,0-6-1 15,-4 3-15-15,4 2 8 0,4 1-8 0,-1 0 0 16,1-6 37-16,-1 6 2 0,4-4 0 0,0 4 0 31,0 0-11-31,0-6-3 0,0 11 0 0,0-11 0 0,0 3-25 0,1-3 0 0,2 3 0 0,-3-3 0 16,0 3 32-16,4-4 2 0,-4 1 0 0,0-6 0 15,0 0-17-15,0 0-3 0,4 0-1 0,-4 0 0 16,3-6 2-16,-3 6 0 0,0-5 0 0,0-7 0 16,1 3-3-16,-1 0-1 0,0 0 0 0,-4-2 0 15,4-1-11-15,-3-6-11 0,-1 3 3 0,1-2 0 16,3-1-46-16,-7-5-9 16,3 2-1-16,1-2-1 0,-4 2 45 0,0 3 10 0,0-5 2 0,0 5 0 15,-4 4-39-15,1-4-7 0,3 0-2 16,-4 4 0-16,4 2-57 0,-3 6-12 15,3 0-3-15,0 6-307 0,0 0-61 0</inkml:trace>
  <inkml:trace contextRef="#ctx0" brushRef="#br0" timeOffset="53137.764">24419 6511 1267 0,'0'0'28'0,"0"0"5"0,0 0 2 0,0 0 1 0,0 0-36 0,0 6 0 0,4 0 0 0,-4 3 0 16,3 2 58-16,-3-5 5 0,4 6 1 0,-4-6 0 15,3 3 16-15,1 5 3 16,-4-5 1-16,3 3 0 0,-3-6-36 0,0 6-8 0,4-4 0 0,-4 4-1 15,4 0-15-15,-4-6-4 0,0 0 0 0,0-6 0 32,0 0-9-32,0 0-3 0,0 0 0 0,3 6 0 0,-3-6 12 0,0 0 1 0,0 5 1 0,0-5 0 15,0 0 8-15,0 0 2 0,0 0 0 0,0 0 0 16,0 0-32-16,0 0-15 0,0 0 2 0,0 0 0 16,0 0 45-16,0 0 8 0,0 0 3 0,0 0 0 15,0-11-18-15,0 5-3 0,0 6-1 0,0 0 0 16,0-6-21-16,0 6 0 0,0-12 0 0,0 3 0 15,0 3 0-15,0-5 0 0,0-1 0 0,-3 0 0 16,-1 3 0-16,4-5 0 0,-4 5 0 0,1-3 0 16,3-6 0-16,-4 4 0 0,1 2 0 0,3 0 0 0,-4 1 0 15,1-1 0-15,-1-6 0 0,4 9 0 16,0-2-19-16,0-1-8 0,0 6-1 16,0 0-1-16,0-3 13 0,4 3 4 0,-4 6 0 0,0 0 0 0,3-9-9 0,4 7-2 15,0 2 0-15,1 0 0 0,-1 0 11 0,0 0 3 16,3 0 0-16,1 0 0 0,-1 0-12 0,1 0-3 15,0 2 0-15,-1-2 0 16,1 6-5-16,3-6-2 0,-4 0 0 0,1 3 0 0,3-3 31 0,0 0 0 16,0 0 0-16,0 0 0 15,1-3-108-15,-1-3-16 0,0 4-4 0,0 2-614 0</inkml:trace>
  <inkml:trace contextRef="#ctx0" brushRef="#br0" timeOffset="53868.281">24790 6520 817 0,'0'0'23'0,"0"0"5"0,0 0-28 0,0 0 0 16,0 0 0-16,0 0 0 0,0 0 105 0,0 0 15 16,0 0 4-16,0 0 0 0,0 0-20 0,0 0-4 0,0 0-1 0,0 0 0 15,0 0-34-15,0 0-6 0,0 0-2 0,0 0 0 16,0 0-20-16,0 0-4 0,0 0-1 16,0 0 0-16,0 0 0 0,0 0 0 0,3 6 0 0,1-3 0 15,3 0-32-15,0 2 0 0,0 1 0 16,0 0 0-16,4-6 0 0,-4 6 0 0,3-6 0 0,1 6 0 15,-4-6 10-15,3 0-2 16,-3 0 0-16,4 0 0 0,-4-6-8 0,0 6 10 16,0 0-10-16,0-6 10 0,0 0 0 0,0 6 0 0,-3-11 0 0,-1 5 0 15,1-3 0-15,0-3 0 0,-4 6 0 0,0-5 0 16,3-1-10-16,-6 0-11 0,3 0 3 0,-4 3 0 16,4-2-8-16,-4-1 0 0,-3 6-1 0,4 0 0 15,-1-3 8-15,-3 0 9 0,0 7-13 0,0-4 5 16,0 0 8-16,0 6 0 0,0 0 0 0,0 6 0 15,0-6-20-15,0 6-3 0,-4-4 0 0,4 10 0 16,-3 0 23-16,3-6-9 0,-4 6 9 0,0 5 0 16,4-8-10-16,-3 9 10 0,3-1-8 0,0-5 8 0,0 6 0 15,0 2 0-15,-1-8 0 0,5 6 0 0,-1-1 0 0,1-2 0 16,3-9 0-16,-4 6 0 0,4-6 17 0,0-1-1 16,0-5 0-16,0 6 0 15,0 0-16-15,4 0-9 0,-1 3 1 0,1-3 0 0,-1 0 40 0,5 0 9 16,-1-1 2-16,0 1 0 0,3 0-43 0,1-6 0 15,-1 3 0-15,4-3 0 16,1 0-39-16,-1 0-3 0,3-3-1 0,5 3 0 16,-1-6-142-16,0 6-29 0,25-6-6 0,-15-5 0 0</inkml:trace>
  <inkml:trace contextRef="#ctx0" brushRef="#br0" timeOffset="54249.266">25206 6438 1364 0,'0'0'30'0,"0"0"6"0,0 0 2 0,0 0 0 0,0 0-30 0,0 0-8 0,0 0 0 0,-4 11 0 16,-3-8 41-16,4 3 7 0,3 3 2 0,-4 0 0 16,1 3-12-16,3-1-2 15,-4 1-1-15,4-6 0 0,0 6-10 0,-3 2-1 0,3-2-1 0,0 0 0 16,3-3-10-16,-3 5-1 0,4 1-1 0,-1-9 0 15,1 0 5-15,-1 0 2 0,1 5 0 0,-1-2 0 16,5 0 8-16,-5 0 2 0,4-3 0 0,-3 6 0 16,3-7 8-16,-4 1 3 0,4-6 0 0,-3 6 0 15,3-6-11-15,-4-6-3 0,4 6 0 0,-3 0 0 16,3-6-25-16,0 6 0 0,0-5 0 0,0-7 0 0,-3 6 40 16,3-6 4-16,0 6 0 0,-4-3 0 15,4-8-28-15,-3 5-6 0,-1-6-1 0,1 4 0 0,-1-4-9 0,1 0 0 16,0 1 0-16,-1 2 0 0,-3-2-22 0,4-1 0 15,-4 3 0-15,0-2 0 16,0-1-36-16,0 3-7 0,0 0-2 0,0 7 0 16,-4-4-115-16,4 0-23 0,-3-3-5 0,3 10-1 0</inkml:trace>
  <inkml:trace contextRef="#ctx0" brushRef="#br0" timeOffset="54510.877">25464 6414 1105 0,'0'0'24'0,"0"0"4"0,0 0 2 0,3 6 2 0,1 0-32 0,-4 0 0 0,3 0 0 0,4 5 0 16,-3 1 76-16,3 3 8 16,-4-3 1-16,4 5 1 0,4-8-17 0,-4 6-3 0,0 5-1 0,0-2 0 15,0-6-13-15,4 8-2 0,-1-8-1 0,-3 0 0 16,4 2-9-16,-1-2-3 0,5 0 0 0,-5 0 0 15,1-6-29-15,-1 5-8 0,-3-5 0 0,4 3 0 16,0-3 0-16,-4-3-12 0,3-3 4 0,-3 0 0 16,4-6-39-16,-4 0-7 0,0 0-2 0,4-6-745 15</inkml:trace>
  <inkml:trace contextRef="#ctx0" brushRef="#br0" timeOffset="54825.459">25495 6796 1497 0,'0'0'32'0,"0"0"8"0,0 0 0 0,0 0 4 0,4-6-36 0,-1-3-8 16,1 1 0-16,3-1 0 0,-4 3 104 0,1-6 20 0,7 0 3 0,-4-5 1 15,-4 5-59-15,4 3-11 0,0-8-2 0,0 5-1 16,0-6-22-16,4 3-4 0,-1-8-1 0,1 5 0 16,0 1-16-16,-1 2-3 0,4-3-1 0,-3 1 0 15,0 5-8-15,-1 3 0 0,-3-3 0 0,0 1 0 16,0-4 0-16,0 6-12 0,0 3 4 0,0 3 8 31,1-8-45-31,-5 5-2 0,4 0 0 0,0 0 0 0,0 6-115 0,0-6-23 0,4 6-5 16,-4-9-1-16</inkml:trace>
  <inkml:trace contextRef="#ctx0" brushRef="#br0" timeOffset="56122.655">26684 6476 1407 0,'0'0'31'0,"0"0"6"0,0 0 2 0,-3 6 1 0,3-6-32 0,-4 6-8 0,4-6 0 0,-7 5 0 0,0 1 88 0,0 0 16 15,7-6 3-15,-7 0 1 0,0 6-67 0,0-6-13 16,0 0-2-16,0 3-1 0,7-3-13 0,0 0-2 15,-4-3-1-15,4 3 0 0,-7 0-9 0,7 0 0 16,-7 0 9-16,0 0-9 0,0 0 0 0,7 0 0 16,0 0 0-16,-4 6 0 0,-3 0-15 0,0 0 3 15,4 2 0-15,-4 4 0 0,3 0 4 0,-3 0 8 16,4-9-13-16,-5 8 5 0,5 1 8 0,-1 0 0 16,1 0 0-16,-1-1-8 0,1-5 32 0,3 3 6 15,0 3 2-15,0-6 0 0,0 0-32 0,3 5 0 16,-3-11 0-16,0 0 0 0,4 6 0 0,-4-6-15 0,0 0 2 15,7 6 0-15,4-6 13 0,-4 0 0 0,3-6 0 16,1 0 0-16,-1 6 0 0,1-11 8 0,-1 5-8 0,5 0 0 16,-5-6 10-16,1 3-10 15,-4 3 8-15,3-5-8 0,1 5 8 0,-4 0-8 0,0 0 0 0,0 0 8 16,0 0-8-16,-3 3 10 0,3-2-10 16,-4-4 10-16,-3 9-10 0,4-3 10 0,-4 3-10 0,0 0 10 15,0 0 4-15,0 0 1 0,0 0 0 16,3-6 0-16,-3 6-15 0,0-6 0 0,0 0 0 0,0 0 0 15,0 0 0-15,0 6 0 0,0 0 0 0,0-6 0 16,0 6 0-16,0 0 0 0,0 0 9 0,0 0-9 16,0 0 0-16,0 0 0 0,0 0 0 0,0 0 0 15,0 0-13-15,0 0 5 0,0 0 8 0,0 0-13 16,0 0 13-16,0 0 0 0,0 12 0 0,-3-6 0 16,3 0 0-16,-4 0 0 0,4 0 0 0,0 6 0 15,0-7 0-15,0-5-12 0,0 0 3 0,0 9 1 16,0-3 8-16,0 6 0 0,0-6 0 0,0 8 0 0,0-2-9 0,0 0 0 15,0 6 0-15,0-1 0 0,0-5 9 0,0 9 16 16,-3-4-4-16,3 1-1 0,0 8-11 0,-4-8 0 16,1 5 0-16,-1 4 0 0,4-4 0 0,-3-2 0 15,-1 8 0-15,1-5 8 0,-1 2-8 0,1 4 0 16,-1-10 0-16,1 10 0 0,3-13 0 0,-4 16 0 16,0-10 0-16,4 4 0 0,-3-4 0 0,3 1 8 0,0-4-8 15,0 4 0-15,0-4 0 0,0 4 8 16,0-6-8-16,0-1 0 0,0 4 0 0,0-9 0 15,0-1 8-15,0 4-8 0,0-3-13 0,0 0-5 0,0-1-1 0,3 1 0 16,-3-3 39-16,0 0 7 16,0-3 1-16,0-6 1 0,0 0-5 0,0 3 0 15,0 2-1-15,0-5 0 0,0 6 10 0,0-6 3 0,0 0 0 0,0 0 0 16,0 0-16-16,0 0-4 0,0 0 0 0,0 0 0 16,0 0-8-16,0 0-8 0,0 0 12 0,0 0-12 15,0 0 12-15,0 0-12 0,0 0 12 0,0 0-12 16,0 0 10-16,4-9-10 0,-4 4 8 0,4-4-8 15,-4 3 12-15,3-3-2 0,-3 3-1 0,4-6 0 16,-4 1 3-16,3 2 1 0,1-3 0 0,-4 0 0 16,3 6-13-16,1-5 9 0,-1-1-9 0,1-9 8 15,3 10-8-15,-4-1 0 0,4-6 0 0,4 9-11 16,-4-2 2-16,0 5 0 0,4-12 0 0,-4 6 0 0,3 6-8 0,4-5-2 16,-3-1 0-16,3-3 0 15,0 3-25-15,-3 1-4 0,-1-1-2 0,4 0 0 16,-3 3 29-16,0 4 5 0,3-7 2 0,-4 0 0 15,1 0-29-15,-4 0-5 0,0 4-2 0,0 2 0 16,0-12-11-16,-3 12-3 0,3-6 0 0,0 7 0 16,0-4-153-16,-4-3-31 0,12-6-7 15,-8 1-1-15</inkml:trace>
  <inkml:trace contextRef="#ctx0" brushRef="#br0" timeOffset="56646.699">26949 6555 928 0,'0'0'20'0,"0"0"5"0,0 0 1 0,0 0 0 0,0 0-26 0,0 0 0 0,0 0 0 0,0 0 0 16,0 0 102-16,0 0 15 0,0 0 3 0,0 0 1 15,0 0-33-15,0 0-6 0,0 0-2 0,0 0 0 16,0 0-27-16,0 0-5 0,0 0-2 0,-7 6 0 16,7-6-16-16,-4 6-3 0,4 0-1 0,-3 6 0 15,3-7-26-15,0 4 0 0,0-9 0 0,3 6 0 0,1 0 12 16,-4 6 0-16,3-6 0 0,4-1 0 0,-3 1-12 0,3 3 0 15,0-3 0-15,-4 0 8 0,4 0-8 0,1 0 0 16,-1-6 0-16,0 0 0 0,0 0 39 0,0 0 5 16,0 6 2-16,3-6 0 0,-3-6-26 0,4 6-6 15,-4 0-1-15,0-6 0 0,0 6-13 0,0-6 11 16,0 0-11-16,-3 0 10 0,3-3-10 0,-4 3 0 16,1-5 0-16,3 5 0 0,-4 0 25 0,1 0 3 15,3-6 1-15,-3-2 0 0,-4 8-29 0,3-6 8 16,1 0-8-16,-4-8 0 0,3 8 0 0,-3 0 0 15,4 0 0-15,-4 1-10 0,0-1 0 0,0 3 0 16,-4 3 0-16,4 0 0 16,-3-5-31-16,-1 5-7 0,4 0 0 0,-3 6-1 15,-4-6-3-15,3 0 0 0,4 6 0 0,0 0 0 16,0 0-73-16,0 0-15 0,0 0-4 0,0 0 0 0</inkml:trace>
  <inkml:trace contextRef="#ctx0" brushRef="#br0" timeOffset="57249.613">27238 6549 978 0,'0'0'28'0,"0"0"5"0,0 0-33 0,0 0 0 0,0 0 0 0,0 0 0 0,0 0 67 16,0 0 6-16,0 0 2 0,0 0 0 0,0 0-28 0,0 0-6 15,0 0-1-15,0 0 0 0,0 0-3 0,0 0-1 16,4 6 0-16,-4-6 0 0,7 0-1 0,-7 0-1 16,3 0 0-16,4 6 0 0,0 0-5 0,-3-6-1 15,3 0 0-15,0 6 0 0,0-6 7 0,0 0 1 16,0 0 0-16,0 0 0 0,0-6-16 0,0 6-4 15,4 0 0-15,-1-6 0 0,1 0-16 0,-1-6 10 16,1 1-10-16,-4-1 8 0,4 3-8 0,-4 3 0 16,3-6 0-16,-6 1 0 0,3-4 0 0,-4 6 0 15,-3 0 0-15,4 3 0 0,0 1 0 0,-1-1-11 16,-3-6 3-16,0 6 0 0,0 0-5 0,0 6-1 0,0 0 0 0,-7-3 0 16,0-3 3-16,0 3 1 0,0-5 0 0,-4 8 0 15,4 0 10-15,-3 0 0 16,-1 0 0-16,-3 0-8 0,0 0 8 0,3 0 0 15,1 0 0-15,-1 2 0 0,0 4 0 0,4 0 0 0,-3-3 0 0,3 6 0 16,0-3 0-16,0 0 0 0,3 6 0 0,-3-7 0 31,7 1-25-31,-3 3-7 0,-1 3 0 0,4 0-1 0,0 5 33 0,0-5 0 0,0 0 8 0,4 2-8 16,-1 4 0-16,1-6 0 0,3-3 0 0,0 5 0 16,0 1 0-16,3-3 14 0,-3 5-1 0,4-5 0 15,-4 3-13-15,4-3 0 0,3-1 0 0,-4 4 0 16,1-6 0-16,-1 3 0 0,1-3 0 0,-4 2 0 15,4-5 0-15,-1 6 0 0,1-9 0 0,-1 3 0 16,-2 0-48-16,2 0-13 0,1-4-3 0,-1-2 0 16,1 0 0-16,-1 0 0 15,-2-2 0-15</inkml:trace>
  <inkml:trace contextRef="#ctx0" brushRef="#br0" timeOffset="65215.687">3090 7528 597 0,'0'0'16'0,"0"0"5"15,0 0-21-15,0 0 0 0,0 0 0 0,0 0 0 16,0 0 0-16,0 0 0 0,0 0 0 0,-7 3 0 0,7-3 66 0,0 0 9 16,0 0 1-16,-7-3 1 0,7 3-21 0,-7-9-4 15,0 4 0-15,7 5-1 0,0 0 10 0,0-6 3 16,0 6 0-16,0-3 0 0,0-3-52 0,0 0-12 15,-3 0 0-15,3 0 0 0,0 6 54 0,0-6 8 16,0-5 2-16,0 8 0 0,0 3-52 0,0 0-12 16,-4-6 0-16,4 6 0 0,0 0 44 0,0 0 5 15,0 0 2-15,0 0 0 0,0 0-27 0,0 0-6 16,0 0-1-16,0 0 0 0,0 0-9 0,0 0-8 16,0 0 9-16,0 0-9 0,0 0 0 0,0 0-8 0,0 0-1 15,-3 9 0-15,3 2 0 0,0 7 0 16,0-6 0-16,0 2 0 0,3 10 9 0,-3-6 0 15,7 2 0-15,-3 4 0 0,3 2 0 0,0 3 0 0,3 1 0 16,-3 2 0-16,4-2 0 0,-4 2 0 0,-3 0 8 0,3-2-8 16,-4-1 8-16,4 3-8 0,-3-8 10 0,-1 5-10 15,1-2 9-15,-1-10-9 16,-3 1 8-16,0 3-8 0,4-4 11 0,-4 1-3 16,3 3-8-16,-3-4 12 0,4-5-12 0,-4 3 0 0,0 2 8 0,3-5-8 15,-3-6 0-15,0 6 0 0,0-4 0 0,0 1 0 16,0-3-20-16,0 3-8 0,0 3 0 15,0-6-1-15,0 0-103 0,0-1-21 0,0-2-4 16</inkml:trace>
  <inkml:trace contextRef="#ctx0" brushRef="#br0" timeOffset="65697.895">2977 7813 640 0,'0'0'14'0,"0"0"3"0,0 0 1 0,0 0 0 0,-3-6-18 0,3 6 0 0,-4-5 0 0,4 5 0 16,0 0 63-16,-3-6 9 0,-1 0 1 0,1 6 1 15,3 0-19-15,0 0-4 0,-4-6-1 0,4 6 0 16,0 0 0-16,0 0 0 0,0-9 0 0,0 9 0 16,0 0-40-16,0 0-10 0,0 0 0 0,0 0 0 15,0 0 0-15,0 0 0 0,0 0 0 0,0 0 0 16,0 0 36-16,0 0 4 0,7 0 2 0,0-3 0 15,4 0-16-15,-4 0-3 0,4 0-1 0,-4 0 0 16,7-5 34-16,0 8 6 0,-4-6 2 0,-2 0 0 16,6 6-56-16,0-6-8 0,3 0 0 15,-2 0-10-15,2 0 10 0,4-2 0 0,-7 2 0 16,1 0 8-16,2 3-8 0,1 3 0 0,-4 0 0 0,-4 3 0 16,1-3 0-16,7 0 0 0,-8 3 0 0,1 0 8 15,-11-3-28-15,10 3-6 0,-2-3-1 0,-8 0 0 16,14 0-110-16,-4 0-23 0</inkml:trace>
  <inkml:trace contextRef="#ctx0" brushRef="#br0" timeOffset="66175.08">3549 7913 806 0,'0'0'17'0,"0"0"4"0,0 0 1 0,0 0 2 0,0 0-24 0,0 0 0 0,-4 0 0 0,-3 6 0 16,7-6 0-16,-3 6 0 0,3-6 0 0,-7 6 0 15,7-6 56-15,0 0 6 0,0 0 2 0,0 6 0 16,0-6 0-16,-4 6 0 0,4 3 0 0,0-1 0 16,0 7-52-16,0-3-12 0,0 0 0 0,0-4 0 0,4 7 0 15,-4-6 0-15,0 9 0 0,0-13 0 0,3 7 54 0,-3-3 8 16,4 9 2-16,-1-7 0 0,-3 1-52 0,4-6-12 16,-1 0 0-16,-3 6 0 0,0-3 54 0,0-4 8 15,7 1 2-15,-3 0 0 0,0 0-20 16,3 0-4-16,3-6-1 0,-3 0 0 15,0 0-16-15,4 0-3 0,-4 6-1 0,4-6 0 0,-1 0-7 0,1 0 0 16,-1 0-1-16,4 0 0 0,-7-6-11 0,4 0 0 16,0 6 9-16,-1-6-9 0,1 0 11 0,-4-3-3 15,0 4 0-15,0-1 0 0,0-6-8 0,-4 6 0 16,1-6 0-16,0 1 8 16,-4-7-31-16,0 6-6 0,3-3-2 0,-3-2 0 15,0 2-138-15,-3 0-28 0</inkml:trace>
  <inkml:trace contextRef="#ctx0" brushRef="#br0" timeOffset="67036.39">3069 8642 1011 0,'0'0'22'0,"0"0"5"0,0 0 1 0,0 0 0 0,0 0-28 0,0 0 0 0,0 0 0 0,0 0 0 16,-7 12 75-16,7-12 9 0,-3 6 1 0,-1 0 1 16,4-6-32-16,-3 6-6 0,3-6-2 0,0 6 0 15,0-6-34-15,0 6-12 0,3 2 0 0,-3 1 9 16,0-3 9-16,4 3 2 0,-1-3 0 0,1 6 0 0,3-7-1 0,-4 13 0 16,8-6 0-16,-4 3 0 15,3 2-1-15,-2-5 0 0,2 0 0 0,4 8 0 0,-3-8-2 0,-1 0 0 16,4 8 0-16,-6-2 0 15,-1-6-4-15,0 5 0 0,3-5-1 0,-6-3 0 16,3 3 1-16,-4-6 0 0,4-1 0 0,-3 1 0 16,-1 0 0-16,1 0 0 0,-4-6 0 0,0 0 0 0,0 0 19 0,0 0 4 15,0 0 1-15,3-6 0 0,-3 0 0 0,4-5 1 16,0 5 0-16,-4-6 0 0,3 0-23 0,1 0-5 16,-1-2-1-16,4 2 0 0,-3-3-8 0,-1 4 0 15,1-1 0-15,3 0-11 0,0 0 11 0,-4-2 0 0,4 2 0 16,-7 0-8-16,11 0 8 0,-4 1-8 0,0-1 8 0,0 3-8 15,-3-3 8-15,3 0 0 0,0 7 0 0,0-7 0 16,-4 6 0-16,5-6-10 0,2 0 10 0,1 4-10 31,-8-4-29-31,4 0-5 0,0-3-2 0,0 9 0 16,0-2 11-16,-3-1 3 0,-1-3 0 0,5 0 0 16,-1 6-103-16,0-2-20 0,0-1-4 0,0 0-1 0</inkml:trace>
  <inkml:trace contextRef="#ctx0" brushRef="#br0" timeOffset="67588.287">3630 8734 1036 0,'0'0'23'0,"0"0"5"0,0 0 0 0,0 0 1 0,0 0-29 0,0 0 0 16,-7-6 0-16,4 6 0 0,-5 0 108 0,8 0 16 16,-7-6 4-16,0 6 0 0,7 0-67 0,-7 0-13 15,0 6-2-15,0-6-1 0,0 0-21 0,0 6-4 16,0-6 0-16,-4 5-1 0,11-5-19 0,-7 6 0 16,0-3 0-16,-3 3 0 0,6 0 55 15,-6 0 7-15,3-3 2 0,-1 6 0 0,1-9-56 0,4 6-8 16,-4 5 0-16,0-5-10 0,3 0 10 0,1 0 0 15,-1 0 10-15,1 3-10 0,3 2 0 0,0-5 0 0,3 0 0 16,1 0 0-16,3 6 0 0,-4-6 0 0,4 0 0 16,0 2 0-16,4-2 0 0,-4 0 0 0,7 0 0 15,0-6 0-15,-3 0 0 0,-1 6 0 0,1-6 0 16,3 0 0-16,-3-6 32 16,-1 6 1-16,1 0 0 0,0-9 0 0,-4 6-20 0,7 0-4 0,-7-3-1 0,0-2 0 15,-4 2 4-15,4-3 1 0,-7 3 0 0,4-6 0 16,-4-2-3-16,0 2-1 0,0 3 0 0,0-6 0 15,-4 4-9-15,1-1 0 0,-1-3 0 0,-3 3 0 16,0 1-14-16,-3-1 5 0,6-6 1 16,-3 3 0-16,0 4-2 0,0 5 0 0,0-6 0 0,-4 6 0 15,8-9 1-15,3 15 0 0,-11-5 0 0,11 5 0 16,-7 0-19-16,0 0-4 16,0 3-1-16,0 2 0 15,3 7 1-15,1 0 0 0,-1-6 0 0,-3 6 0 0,4 5 0 0,-1-2 0 0,4 3 0 0,-3-1 0 16,3-2 4-16,0 3 0 0,0-1 1 0,0-8 0 15,0 0-105-15,3 0-22 0,1 2-4 0</inkml:trace>
  <inkml:trace contextRef="#ctx0" brushRef="#br0" timeOffset="68030.995">3831 8710 806 0,'0'0'17'0,"0"0"4"0,0 6 1 0,0 6 2 0,0-6-24 0,4-1 0 0,-4 10 0 0,0-3 0 16,0 0 79-16,0 5 11 0,0-2 2 15,3 0 1-15,-3-1-13 0,0 4-2 0,0-6-1 0,4-3 0 16,-4 5-9-16,0 1-1 0,3-3-1 0,-3-6 0 16,4 8-37-16,-4-5-7 0,3 0-2 0,1 3 0 15,-1-6 19-15,1 5 3 0,-1-5 1 0,1 0 0 16,0 0-18-16,3-3-3 0,-7-3-1 0,3 3 0 16,8-3 18-16,-4 0 3 0,-4-3 1 0,4-3 0 15,-3 3-27-15,-1-3-4 0,4 0-2 0,-3-5 0 0,3 5 0 0,0-3 0 16,0 3 0-16,-3-3 0 0,3 0-10 15,0-2 12-15,-4 5-12 0,1-6 12 16,-1 3-12-16,1 0 0 0,-1-2-12 0,1 2 12 16,-1-3-58-16,1 0-4 0,-4-5-1 0,3 8 0 15,-3 0-1-15,4 0 0 0,-4-8 0 0,0 11 0 16,-4-12-102-16,4 9-21 0,0-3-4 0,0 1-1 16</inkml:trace>
  <inkml:trace contextRef="#ctx0" brushRef="#br0" timeOffset="68651.562">4300 8795 1258 0,'0'0'36'0,"0"0"7"0,0 0-35 0,-3 0-8 0,-1 0 0 0,4 0 0 16,-7 0 102-16,4 0 18 0,-4 0 4 0,7 0 1 16,-7 0-32-16,7 0-6 0,-4-6-2 0,4 6 0 15,-11-5-37-15,4 5-8 0,7 0-2 0,-3-6 0 16,3 6-18-16,0 0-3 0,-7 0-1 0,7 0 0 15,0 0-16-15,0 0 0 0,0 0 0 0,-4-6 0 16,-3 6-16-16,7 0 4 0,0 0 0 0,-7 6 0 0,4 0 0 0,-1-6 1 16,1 11 0-16,-4-5 0 0,7 0 11 0,-7-3-10 15,3 3 10-15,0 3-10 0,4-9 10 0,0 3 0 16,0-3 0-16,0 0 0 0,0 0 0 0,0 0 0 16,0 0 0-16,0 0 0 0,0 0 0 0,0 0-10 15,4 5 10-15,-4-5-10 0,4 6 10 0,-4-6-10 16,7 0 10-16,0 0-10 0,0 0 10 0,0 0-10 15,0 0 10-15,0 0-10 0,0 6 10 0,0-6 0 0,0 0-9 16,4 0 9-16,-1 6-12 0,-3 0 3 0,0 0 0 0,0-6 0 16,4 6-1-16,0 0 0 15,-1-3 0-15,-3 5 0 0,0-2 10 0,-3 0-10 0,3 3 10 16,0-3-10-16,-4-6 10 0,-3 0-10 16,7 6 10-16,-7-6-10 0,4 6 25 0,0-1 5 0,-4-5 0 0,0 0 1 15,0 0-31-15,0 0-6 16,3 6-2-16,-3-6 0 0,0 6 18 0,0 0 0 0,0-6-8 0,-3 6 8 15,-1 0 0-15,0-3 0 0,-3 3 0 0,4 0 0 16,-8-1-8-16,4 1 8 0,0 6 0 0,-3-9 0 16,-1 3-40-1,0 0 0-15,4 3-1 0,0-1 0 0,0-2-109 0,0 0-22 16,-14 6-4-16,7-6 0 0</inkml:trace>
  <inkml:trace contextRef="#ctx0" brushRef="#br0" timeOffset="75370.15">5606 7511 543 0,'0'0'12'0,"0"0"2"0,0 0 1 0,0 0 1 0,0 0-16 0,0 0 0 0,0 0 0 0,0 0 0 16,0 0 70-16,0 0 11 0,0 0 3 0,0 0 0 16,0 0 0-16,0 0 0 0,0 0 0 0,0 0 0 15,0 0-41-15,0 0-8 0,0 0-2 0,0 0 0 16,0 0 24-16,0 0 5 0,-7 3 1 0,3-1 0 15,1 1-39-15,-5 3-8 0,8-6-2 0,-3 3 0 0,3-3-14 16,-7 3 0-16,3 3 0 0,-3-6 0 16,7 0 8-16,-7 6-8 0,0-6 0 0,0 6 0 0,7-6 9 0,-3 6-9 15,-4-6 8-15,-1 6-8 0,-2-1 8 0,3 1-8 16,0-3 8-16,0 0-8 0,7-3 11 0,-7 6-3 16,0-3-8-16,3 9 12 0,-3-12-3 15,4 6-1-15,3-6 0 0,-8 6 0 0,5 5-8 0,-1-11 0 16,4 0 0-16,-3 9 0 0,-1 0 0 0,1 0 0 15,3-9 0-15,0 11 0 0,0 1 0 0,0 0 0 16,0-6 0-16,0 0 0 0,0 6 0 0,0-12 0 16,0 0-9-16,0 8 9 0,0-8 0 15,0 12 0-15,0-12 0 0,0 0 0 0,0 0 0 0,0 0 0 16,0 0 0-16,0 0 0 0,0 0 0 0,0 0 9 16,0 0-9-16,7 0 8 0,-7 0-8 0,0 0 0 0,3 6 0 15,-3-6 0-15,11 0 0 0,-7 6 8 16,3 0-8-16,0-6 0 0,0 6 0 0,0-6 8 0,0-6-8 0,0 6 0 15,0 0 0-15,0 0 8 0,0 0-8 0,0 0 0 16,0 0 0-16,0 0 8 0,0 6-8 0,0-6 0 16,0 0 0-16,0 0 0 0,0 0 0 0,1 3 0 15,-1-3 0-15,0 5 0 0,0-2 0 0,0 3 0 16,0 0 0-16,0-3 0 0,3 3 8 0,-2 0-8 16,-5 0 0-16,4 0 0 0,-3 5 0 0,-1-2 0 15,1-3 0-15,-1 0 0 0,4 0 0 0,-7 6 0 16,4-1 12-16,-4-5 1 0,3 0 0 0,-3 0 0 15,0-6-13-15,-3 6 0 0,3 3 0 0,-4 2 0 0,1 1 0 16,-4 0 9-16,3-6-1 0,1 0 0 0,-1 3-8 0,-3-7 0 16,0 4-12-16,-4-3 12 0,4 3 18 0,0-6 11 15,-3 0 3-15,3 6 0 0,0-6-24 0,-4 0-8 16,4 0 0-16,-4 0 0 0,1 0-9 0,-1 0-8 16,1 0-2-16,-1 0 0 15,-7 0-7-15,8 0-2 0,-1 0 0 0,-3-6 0 0,4 6 12 16,2-6 1-16,-2 3 1 0,3 0 0 0,7 3-8 0,-7-3-2 15,3 1 0-15,4 2 0 16,0 0-20-16,0 0-5 0,0 0-1 0,0 0 0 16,0 0-102-16,0 0-20 0,0 0-4 0,0 0 0 0</inkml:trace>
  <inkml:trace contextRef="#ctx0" brushRef="#br0" timeOffset="76057.301">5976 7746 1036 0,'0'0'23'0,"-7"0"5"0,0 0 0 0,-4-6 1 0,4 6-29 0,0 0 0 0,0-6 0 0,0 0 0 15,0 6 57-15,4-6 6 0,-1 0 1 0,-3 3 0 16,-4-5 0-16,4 5 0 0,0 0 0 0,0 3 0 0,7 0-52 0,-7-3-12 16,0 3 0-16,0-3 0 0,7 3 47 0,-3 0 6 15,-5 0 2-15,1 3 0 0,7-3-39 0,0 0-7 16,-7 3-1-16,4 0-8 0,-4 3 8 0,0 2-8 15,3 4 0-15,1-6 0 0,-1 6 0 0,1-6 0 16,3 5 0-16,-4-2 0 0,4-9 0 0,0 12 0 16,0 0 0-16,-3-6-9 0,3 8 9 0,0-5 0 15,3-3 0-15,-3 3 8 0,0-3-8 16,4 5 0-16,-1-5 0 0,1 0 8 0,-1 0-8 0,4 3 0 16,0-3 0-16,0 0 0 0,0 5 0 0,0-5 0 0,1-6 0 15,2 6 0-15,-3 0 0 0,0-6 0 16,-7 0 0-16,7 0 0 0,0 6 25 0,0-6 4 15,4-6 1-15,0 6 0 0,-8 0-19 0,8 0-11 0,-4 0 12 0,3-6-12 16,-3 6 12-16,0-6-4 0,0 0 0 0,1 6-8 16,-5-11 13-16,4 2-4 0,-3 0-1 0,-1 0 0 15,4 3 3-15,-3-11 0 0,-1 5 0 0,1 0 0 16,-1 3-11-16,-3 3 10 0,4-5-10 0,-4 5 10 16,7-6-10-16,-7 3 0 0,0 0 9 0,0 1-9 15,0-4 0-15,0 6 0 0,0 6 0 0,-7-6 0 16,3 0 0-16,4 6 0 0,-7 0 0 0,0 0-12 15,0-6 12-15,0 6 0 0,0 6 0 0,0-6 0 16,-4-6-19-16,1 6 2 0,3 0 0 0,-4 0 0 16,4 0 17-16,0 0-8 0,4 0 8 0,3 0 0 0,-7-3 0 15,-1 3-8-15,8 0 8 0,0 0 0 16,-7 3-38-16,7-3-4 16,0 0-1-16,0 0 0 0,-7 6 35 0,7-6 8 0,0 0 0 0,4 6 0 15,-4 0-205-15,3 6-39 0</inkml:trace>
  <inkml:trace contextRef="#ctx0" brushRef="#br0" timeOffset="76470.644">6188 7693 874 0,'0'0'19'0,"0"0"4"0,0 0 1 0,0 0 1 0,0 0-25 0,-4 6 0 0,4-6 0 0,0 6 0 16,-3 5 66-16,3-5 8 0,0 0 2 0,-4 0 0 16,4 0-23-16,0 6-4 0,-3-4-1 0,3 1 0 15,0-3-1-15,0 9-1 0,3-9 0 0,-3 5 0 0,0-2 17 0,0 3 3 16,0-3 1-16,0 0 0 0,0 8-67 0,0-5 0 16,0-6-8-16,0 3-1 0,0-3 9 0,0 5 12 15,0 1-2-15,4-6-1 0,-4-6-9 0,0 6 12 16,0-6-12-16,0 0 12 15,0 0-41-15,0 0-8 0,0 0-2 0,0 0-700 0</inkml:trace>
  <inkml:trace contextRef="#ctx0" brushRef="#br0" timeOffset="76630.871">6191 7469 1267 0,'0'0'28'0,"0"0"5"0,-3-3 2 0,3 3 1 0,0 0-36 0,0 0 0 0,0 0 0 0,0 0 0 16,-7-2 19-16,7 2-3 0,0 0-1 0,0 0-399 15,0 0-80-15</inkml:trace>
  <inkml:trace contextRef="#ctx0" brushRef="#br0" timeOffset="77263.634">6569 7655 1011 0,'0'0'22'0,"0"0"5"0,0 0 1 0,0 0 0 0,0 0-28 0,0 0 0 16,0 0 0-16,0 0 0 0,0 0 103 0,0 0 14 16,-4 5 3-16,4-5 1 0,0 0-9 0,-7 6-1 15,0 0-1-15,7-6 0 0,0 0-42 0,-7 0-8 16,0 6-1-16,3-6-1 0,4 0-28 0,-7 6-6 16,-3 0 0-16,3-3-1 0,3 0-23 0,-3 0 0 15,4 3 0-15,-4 2 0 0,3-5 0 0,-3 3 0 0,3 0 0 16,1 0 0-16,-1 6 0 0,1-6-8 0,-1 2 8 0,4 1 0 15,-3-3 0-15,-1 3-10 0,4-3 10 16,0 6 0 0,0-12 0-16,-3 5 0 0,3-5 0 0,-4 9 0 0,4-3 0 0,0-6 0 0,0 0 0 15,0 0 0-15,0 0 11 0,0 0-1 16,0 6 0-16,0-6 0 0,0 0 6 0,0 0 0 16,0 0 1-16,0 0 0 0,0 0-9 0,0 0-8 0,0 0 12 0,0 0-12 15,4 9 10-15,-4-9-10 0,0 0 8 0,0 0-8 16,7 3 0-16,0 3 0 0,0-6 0 0,0 6 0 15,-7-6 0-15,4 5 0 0,3-5 0 0,-4 6 0 16,-3-6 0-16,7 0 0 0,-3 6 0 0,3-6 0 16,0 6 0-16,0-6 0 0,-7 0 0 0,7 6 0 15,-4 0 0-15,1 0 0 0,-1 3 0 0,1-4 0 16,0 1 0-16,-1 0 0 0,-3-6 0 0,4 12 0 16,-4-6 0-16,3 0 0 0,1 5 0 0,-4-2 0 0,3-3 0 0,-3 0 0 15,0 6 0-15,0-6 0 0,0-6-13 0,0 6 5 16,0-6 8-16,-3 8-13 0,-1-2-2 0,-3 3 0 15,4-6 0-15,-5 3 0 0,5 0 5 0,-1 0 1 16,-3 0 0-16,-3-1 0 16,6-5-23-16,-3 0-4 0,0 6 0 0,-3-6-1 15,3 0-40-15,-4-6-8 0,0 6-2 0,1-5-711 0</inkml:trace>
  <inkml:trace contextRef="#ctx0" brushRef="#br0" timeOffset="78406.283">5733 8481 836 0,'0'0'24'0,"0"0"4"0,0 0-28 0,0 0 0 0,0 0 0 0,0 0 0 16,0 0 104-16,0 0 16 15,0 0 2-15,0 0 1 0,0 0-43 0,0 0-9 0,0 0-2 0,0 0 0 16,0 0-4-16,0 0-1 0,0 0 0 0,0 0 0 15,0 0-7-15,0 0-1 16,0 0-1-16,0 0 0 0,0 0-37 0,0 0-7 0,0 0-2 0,0 0 0 16,0 0-9-16,0 0 0 0,0 0 0 0,0 0 0 15,0 0 0-15,0 0 0 0,-4-6 0 0,-3 6 0 16,4 0 0-16,-1-6 0 0,-3 6 0 0,0 0 0 16,0 0 35-16,0 6 5 0,-4-6 0 0,1 6 1 0,3 0-41 0,-4-1 0 15,-3 1 0-15,3-3-11 0,1 6 0 16,3-3 0-16,0 9 0 0,-4-9 0 15,4-6-10-15,0 5-3 0,0 1 0 0,0 6 0 16,3-9 35-16,1 3 6 0,-4 0 2 0,3 0 0 0,4 0-31 16,-3-1-5-16,3 1-2 0,-4 0 0 15,4-6 31-15,0 0 5 0,0 0 2 16,0 0 0-16,0 0-19 0,0 0 0 0,0 6 0 16,0 0 0-16,0-6-14 0,0 6-3 0,0-3-1 0,0-3 0 0,0 0 18 0,0 0 14 15,0 0-2-15,4 3-1 0,-4 3-11 16,3-3 0-16,1 2-10 0,-1-2 10 0,1 6 0 0,-1-3-9 15,1-6 9-15,3 6 0 0,-4 0 0 0,-3-6 0 16,7 0 0-16,0 6 0 0,-7-6 0 0,8 0 0 16,-8 0 0-16,7 0 0 0,3 0 0 0,-3 6 0 0,4-6 0 15,-1-6-8-15,5 6 8 0,-5 0 0 16,-3 0-9-16,4 0 9 0,-4 0 0 0,3 0 0 0,1 6 0 0,0-6 0 16,-4 0 0-16,3 2 0 0,-3 1 0 0,4 0 0 15,-4 3 0-15,3-3 0 16,-6 3 0-16,3-3 0 0,-3 3 0 0,-1 0 0 0,1 0 0 0,-1 0 0 15,1-1 0-15,-4 1 0 0,3 0 0 0,-3 0 0 16,0-6 0-16,4 3 0 0,-4 6 0 0,0 0 0 16,0-3 0-16,-4 5 0 0,4-11 0 0,-3 0 0 15,-1 6 13-15,1 0 7 0,-1-3 2 0,1 0 0 0,-1 3-35 0,-3 0-7 16,3 0-2-16,-6-4 0 16,-1 4 48-16,4 0 10 0,0-6 1 0,-3 6 1 15,-1 0-23-15,4-6-5 0,-4 6-1 0,1-6 0 16,-1 0-9-16,4 0 0 0,0 0 9 0,-3 0-9 15,-5 0 8-15,5 0-8 0,3-6 10 0,-4 6-10 0,4-6 0 16,-3 6 0-16,2-6 0 0,-2 0-10 16,3 0-14-16,0 4-2 0,3-1-1 15,4 3 0-15,-7-3-48 0,7 3-9 0,0 0-3 0,0 0 0 16,0-9-62-16,0 9-13 0,0 0-2 0,4-6-440 0</inkml:trace>
  <inkml:trace contextRef="#ctx0" brushRef="#br0" timeOffset="79033.047">6050 8631 1119 0,'0'0'24'0,"0"0"6"0,0 0 1 0,0 0 1 0,0 0-32 0,0 0 0 0,0 0 0 0,0 0 0 16,0 0 90-16,-3-3 12 15,3 3 2-15,-7-3 1 0,3 0-25 0,4 3-6 0,0-6-1 0,0 6 0 16,-7 0-17-16,7 0-4 0,-4-6-1 0,4 6 0 16,0 0-38-16,-10 0-13 15,3 0 9-15,7 0-9 0,-7 6 34 0,0-6 2 0,7 0 0 0,-11 9 0 0,4-3-28 0,0 0-8 16,3 2 0-1,-3 7 0-15,4-9 0 0,-1 6 0 0,1-4 0 0,-1 7 0 0,1 0-8 0,3-3 8 16,-4-1 0-16,1 7-9 16,3-6-18-1,-4 3-3-15,4-4-1 0,0 1 0 0,0 0 50 0,4-3 9 0,-4 8 3 0,0-11 0 0,3 6-19 16,1-6-3-16,-1 0-1 0,1 5 0 16,3-2-8-16,-4-3 0 0,4 0-10 0,-3 0 10 0,3 0 0 0,-3 0 0 15,3-6 0-15,0 5 0 0,0-2 23 0,0-3 4 16,-4 0 1-16,8 0 0 0,-4 0-38 0,0 0-7 15,-3-3-2-15,3-2 0 0,0 5 31 0,-4-6 5 16,4 0 2-16,0 0 0 0,-3-3-19 0,3 3-11 16,-4-5 2-16,4-1 0 0,-3 6 9 0,0-6 0 0,-1-6 10 0,-3 7-10 15,4-1 8-15,-4 3-8 0,0 3 0 0,3-5 9 16,-3-4-9-16,0 6 0 0,0-3 0 0,0 3 0 16,0 4-10-16,0-7-1 0,0 6 0 0,0-3 0 15,-3 3-9-15,-1-3-1 0,4 1-1 0,-3 2 0 16,3 6-1-16,-4-6 0 0,-3 6 0 0,3-6 0 15,4 6-12-15,-7-6-2 0,0 0-1 16,4 6 0-16,3 0-6 0,-7-9 0 0,0 6-1 0,0 0 0 16,0 3-5-16,3 0-1 0,-3 3 0 15,0 0 0-15,7-3 33 0,-11 9 6 16,4-3 2-16,4 0 0 0,-1 0-3 0,4-6-1 0,-7 6 0 0,4 0-410 16,3-1-83-16</inkml:trace>
  <inkml:trace contextRef="#ctx0" brushRef="#br0" timeOffset="79469.811">6311 8645 1036 0,'0'0'23'0,"0"0"5"0,0 0 0 0,0 0 1 0,0 0-29 0,0 0 0 0,-3 9 0 0,3-9 0 15,0 0 108-15,-4 6 16 0,4 0 4 0,0-6 0 16,-3 6-66-16,3-6-13 0,0 6-2 0,-4 2-1 15,4-8-22-15,0 6-5 0,0 3-1 0,0-3 0 16,0 3 21-16,4-3 4 0,-4 0 1 0,3 0 0 16,1-1-30-16,-1 1-6 0,1 3 0 0,-1 0-8 15,1 0 8-15,3 3-8 0,3-1 0 0,-3 1 0 16,4-3 8-16,-4 0-8 0,0-1 0 0,0 4 0 16,0 0 8-16,0 0-8 0,4-3 0 0,-4 2 0 15,-3-2 0-15,3 0 0 0,-4-3 8 0,1 0-8 16,-4-6-43-16,7 0-12 0,-7 0-2 0,3 6-1 15,4-6-129-15,0 0-25 16</inkml:trace>
  <inkml:trace contextRef="#ctx0" brushRef="#br0" timeOffset="79877.361">6523 8654 1267 0,'0'0'28'0,"0"0"5"0,0 0 2 0,0 0 1 0,0 0-36 0,0 0 0 0,0 0 0 0,0 0 0 16,0 0 58-16,0 0 5 0,0 0 1 0,-7 6 0 15,3 0-3-15,1 0 0 0,-1-6 0 0,4 0 0 16,0 0-28-16,0 6-5 15,-3 2-2-15,-1-2 0 0,1 6-6 0,3 0-2 0,0 0 0 0,-4-1 0 16,4 1-2-16,0 6-1 16,-3-3 0-16,3 8 0 0,0-5-3 0,0 2 0 0,0-2 0 0,-4-3 0 15,1 5-4-15,3 1 0 0,-4 2-8 0,4-2 12 16,0 2-1-16,0-2-1 0,0 2 0 0,0-5 0 16,0 9 8-16,0-4 2 0,0 1 0 0,0-4 0 15,0-2-4-15,0 5 0 0,0-11 0 0,0 3 0 16,4-3-8-16,-4-1-8 0,3-5 12 0,-3 0-12 15,0-6 13-15,0 0-4 0,0 0-1 0,0 0 0 16,0 0-8-16,0 0 0 0,0 0 0 0,0 0 0 16,4 0-97-16,-4-6-12 0,0 0-3 0,0-5-755 15</inkml:trace>
  <inkml:trace contextRef="#ctx0" brushRef="#br0" timeOffset="80718.721">6703 8666 860 0,'0'0'19'0,"0"0"4"0,0 0 1 0,0 0 0 0,0-6-24 0,0 6 0 16,0 0 0-16,0 0 0 0,0 0 99 0,0 0 15 16,0 0 3-16,0 0 1 0,0 0-47 0,0 0-10 15,0 0-1-15,0 0-1 0,0 0 29 0,-4 0 7 16,4 0 1-16,0 6 0 0,0-6-36 0,-3 6-8 15,3 0 0-15,0 0-1 0,0-6-19 0,3 2-3 16,-3-2-1-16,0 6 0 0,0-6-10 0,4 9-2 16,-1-3-1-16,-3-6 0 0,0 0-7 0,7 3-8 15,-7-3 11-15,4 6-11 0,3-6 9 0,-7 0-9 0,7 0 0 0,-3 6 9 16,3 0-9-16,0-6 0 0,3 0 0 0,-3 0 0 16,4 0-12-16,-4 0-4 0,-7 6 0 0,7-6-1 15,0-6-7-15,-3 6 0 16,3 0-1-16,-7 0 0 0,3-6 12 0,4 6 2 0,-3-6 1 0,-1-3 0 15,4 3 2-15,-3-3 0 0,-1 1 0 0,-3 2 0 16,4-6-3-16,-4 0 0 0,0-3 0 0,0 4 0 31,0 5-42-31,0-6-9 0,-4 6-2 0,1-6 0 16,-1 12 0-16,1-8 0 0,3 8 0 0,-7-3 0 16,3 0 0-16,-6 3 0 0,3-3 0 0,-1 3 0 0,1 3 52 0,0 0 12 0,0-3 0 0,-7 3 0 15,7 5 0-15,-3-8 8 0,3 12 0 0,-4 0-8 16,0-3 45-16,1 3 3 15,-1 5 0-15,4-5 0 0,-3 0-2 0,3 2 0 0,-1 1 0 0,5 0 0 16,-1 2-22-16,-6-5-5 0,6 0-1 0,-3 3 0 16,4-9-7-16,3 11-2 0,-4-11 0 0,1 0 0 0,3 0-9 15,-4 0 0-15,4 0 0 0,0 2 0 0,0-8 0 0,0 6 0 16,0 6 0-16,0-6 0 0,0-6 0 0,0 0 0 16,11 6 0-16,-4-3 0 0,0 6 0 0,3-1 0 15,-3 1 0-15,1 0 0 0,2 3 0 0,1-6 0 16,-1-6 0-16,4 5 0 15,-3 1-108-15,3-3-23 0,14 0-5 0,-28-3 0 0</inkml:trace>
  <inkml:trace contextRef="#ctx0" brushRef="#br0" timeOffset="81482.367">6978 8604 1036 0,'0'0'23'0,"0"0"5"0,0 0 0 0,0 0 1 0,0 0-29 0,0 0 0 0,0 0 0 0,0 0 0 15,0 0 108-15,0 0 16 0,-7 0 4 0,7 0 0 16,0 0-40-16,0 0-7 0,0 0-1 0,0 0-1 15,0 0-24-15,0 0-5 0,0 0-1 0,0 0 0 16,0 0-39-16,0 0-10 0,0 0 0 0,0 0 0 16,0 0 0-16,0 0 0 0,0 0 0 0,3 0 0 0,4 6 0 15,1 0 0-15,-5-6 0 0,8 0 0 16,-4 0 0-16,0 0 0 0,3 6 0 0,-3-6 0 16,0 0 0-16,0 0 0 0,1 0 0 0,-8 0 0 15,7-6 0-15,-7 6 0 0,10 0 0 0,-10 0 0 16,0 0 53-16,7 0 9 0,-7 0 2 0,0 0 0 0,7-6-52 0,-7 6-12 15,0 0 0-15,0 0 0 0,0 0 0 0,0 0 0 16,7 0 0-16,-7 0 0 0,0 0 0 0,0 0 0 16,0 0 0-16,0 0 0 0,0 0 0 0,0 0 0 15,0 0 0-15,0 0 0 0,0 0 0 0,0 0 0 16,0 0 0-16,0 0 0 0,0 0 0 0,0 0 0 16,0 0 0-16,0 0 0 0,0 6 0 0,0 0 0 0,-3 0 0 0,-4 0 0 15,3 5 0-15,1 4 0 0,-4-3 0 0,0 0 0 16,3-7 0-16,-3 7 0 15,0 3 0-15,0-9 0 0,3 6 0 0,1-1 0 0,-1-5 0 0,-6 3 0 16,6-3 0-16,1 6 0 0,-1-12 0 0,1 6 0 16,3-1 0-16,-4 1 0 0,4 0 0 15,0 0 0-15,0-6 0 0,-3 3 0 0,3 3 0 0,0-6 0 16,0 0 0-16,0 3 0 0,0 3 0 0,0 0 0 16,0-6-17-16,3 8-7 0,-3-8 0 0,0 0-1 15,0 0 25-15,0 6 0 0,0 0 0 0,4 0 11 16,-4-6-3-16,0 6 0 0,0-6 0 0,0 0 0 15,0 0-8-15,0 0 10 0,0 0-10 0,0 0 10 16,3 9-10-16,-3-9 10 0,0 0-10 0,11 6 10 16,-11-6-10-16,10 8 0 0,-10-8 9 0,11 6-9 15,-11-6 0-15,10 3 9 0,-10-3-9 0,11 3 0 0,3 6 8 0,-14-9-8 16,11 0 0-16,-11 0 0 0,14 0 8 0,-14 0-8 16,10 0 0-16,-10 0 0 0,11 0 0 0,-11 0 0 15,0 0 0-15,11 0 0 0,-11 0 0 0,0 0-14 16,14 0 2-16,-14 0 1 15,14 0-13-15,-14 0-2 0,7-9-1 0,0 6 0 16,-7 3-107-16,11-3-22 0,-4 0-4 0,-4-5-602 0</inkml:trace>
  <inkml:trace contextRef="#ctx0" brushRef="#br0" timeOffset="93955.03">8484 8234 702 0,'-7'-18'15'0,"7"18"3"0,0 0 1 0,-7-3 1 0,7 3-20 0,0 0 0 16,0 0 0-16,0 0 0 0,-7-3 72 0,7 3 9 15,-7-3 3-15,0-3 0 0,0 3-15 0,7 3-2 16,0 0-1-16,0 0 0 0,0 0 6 0,0 0 2 0,0 0 0 0,0 0 0 15,0 0-10-15,-7 0-3 0,3 0 0 0,4 0 0 16,-7 6-37-16,4 0-7 16,3 0-1-16,-4 6-1 0,4-6-7 0,-3 6 0 0,3 2-8 0,0 1 12 15,0 0-12-15,0-4 0 0,3 4 0 0,-3 9 0 16,0-7 0-16,4 4 0 0,-4-6 0 0,0-1 0 16,3 4-12-16,-3-6-9 0,4 2-2 0,-4 4 0 15,3-12 7-15,-3 0 2 0,0-6 0 16,0 0 0-1,0 0-70-15,0 0-13 0,0-6-3 0</inkml:trace>
  <inkml:trace contextRef="#ctx0" brushRef="#br0" timeOffset="94164.912">8474 7999 576 0,'0'0'12'0,"0"0"4"0,0 0 0 0,0 0 0 0,0 0-16 0,0 0 0 0,0 0 0 0</inkml:trace>
  <inkml:trace contextRef="#ctx0" brushRef="#br0" timeOffset="94636.163">8901 8246 1036 0,'0'0'23'0,"0"0"5"15,-7 0 0-15,-1 0 1 0,-2 0-29 0,3 0 0 0,-4 5 0 0,1-5 0 0,3 3 57 0,-4 0 6 16,4 3 1-16,0-3 0 16,-4 0 0-16,4-3 0 0,-3 0 0 0,-1 6 0 0,1-3 0 0,-1-3 0 15,0 0 0-15,4 0 0 0,-3 0-52 0,3 0-12 16,-4 0 0-16,4 6 0 0,0-6 32 0,0 0 4 15,0 0 1-15,0 6 0 0,0-1-9 0,0 1-3 16,0-6 0-16,0 0 0 0,0 0-13 0,3 0-4 16,0 6 0-16,1-6 0 15,-1 6-8-15,1-3 0 0,-1 3-12 0,4-6 12 0,0 0 0 0,0 0 0 16,-3 9 0-16,3-3 0 16,-4 2-10-16,4-8 10 0,0 0-13 0,4 6 5 0,-4-6-2 0,3 12 0 15,4 6 0-15,-3-9 0 0,-4-9 10 0,0 0-10 16,11 8 10-16,-4 1-10 0,-7-9 10 0,10 6-12 0,1 0 12 15,-1-6-12 1,1 12-20-16,0-12-4 0,-1 6 0 0,1-6-1 0,-1 3 37 0,4-3 0 0,-3-3 0 0,0 3 0 31,-1 0-36-31,4-6 0 0,-3 0 0 0,3 0-455 0,0-6-90 0</inkml:trace>
  <inkml:trace contextRef="#ctx0" brushRef="#br0" timeOffset="94934.506">9021 8240 943 0,'0'0'20'0,"0"0"5"0,0 0 1 15,0 0 1-15,0 6-27 0,-4 2 0 0,4 4 0 0,-4 0 0 0,4 0 76 0,0-7 11 16,-3 7 1-16,3-6 1 0,0 3-21 0,-4 0-5 16,4 5-1-16,0-2 0 0,-3 0-26 0,3 0-6 15,0-3-1-15,0 8 0 0,0-5-17 0,-4 0-4 16,4-6-8-16,0-1 12 0,0-5-12 0,0 0 0 16,0 0 0-16,0 0 0 15,0 0-144-15,0 0-26 0,0 0-5 0</inkml:trace>
  <inkml:trace contextRef="#ctx0" brushRef="#br0" timeOffset="95122.821">9031 7963 1018 0,'0'0'28'0,"0"0"8"0,0 0-28 0,0 0-8 0,0 0 0 0,0 0 0 16,0 0 0-16,0 0 0 0,0 0 0 0,0 0 0 16,0 6-8-16,0-6 8 0,0 0-8 0</inkml:trace>
  <inkml:trace contextRef="#ctx0" brushRef="#br0" timeOffset="95879.252">10322 8246 1267 0,'-17'5'28'0,"6"-5"5"0,0 6 2 0,-3 0 1 0,0 0-36 0,0 3 0 0,0 3 0 0,0-7 0 16,-4 7 86-16,4-3 10 0,0 6 3 0,0-6 0 15,-4 2-42-15,1 1-8 0,3 0-1 0,-1-3-1 16,5 0-25-16,-1-4-5 0,4 4-1 0,-3-3 0 15,3 0 0-15,3 0 0 0,1 6 0 0,-1-9 0 0,4-3-16 0,-4 8 0 16,1 1 0-16,3 3 0 0,0-6 0 0,0 6 0 16,0-7 0-16,0 1-9 0,3 0-1 0,-3-6 0 15,0 0 0-15,8 9 0 16,-1-3-21-16,0-3-4 0,0-6-1 0,0-3 0 0,3-3 47 0,1 3 9 16,3 0 1-16,-3-5 1 0,-1-1-35 0,4-6-7 15,-3 4-2-15,3-4 0 0,0-3 22 0,0 4 0 16,-3-1 0-16,-1-5 0 0,1 5 0 0,-4-3 0 15,4 10 0-15,-8-10 0 0,4 6 0 0,0 7 0 16,-3-10 0-16,-1 6 0 0,4 6 0 0,-3 3 0 16,-4 3 0-16,0 0 0 0,0 0 0 0,0 0 0 15,0 0 0-15,0 0 0 0,0 0 0 0,0 0 0 16,3 6-9-16,1 3 9 16,-4 3 0-16,0 0 0 0,0-4 0 0,-4 7 0 0,4 6 0 0,-3-10 0 0,-1 10 0 0,1-6 0 15,-1 5 0-15,-3-2 0 0,4-9 0 0,-1 5 0 16,1 7 30-16,3-15 3 0,-4 6 1 0,4-4 0 15,0 1-25-15,0-9-9 0,0 0 0 0,0 0 9 16,0 0-37-16,0 0-7 0,0 0-1 16,14-3-1-16,0 0-63 0,4-3-12 15,21-5-2-15,-11-13-1 0</inkml:trace>
  <inkml:trace contextRef="#ctx0" brushRef="#br0" timeOffset="96312.67">10453 8284 799 0,'0'0'17'0,"0"0"4"0,0 0 1 0,0 0 1 0,0 0-23 0,0 0 0 16,0 0 0-16,0 0 0 0,0 0 40 0,0 11 4 15,-4-11 1-15,4 12 0 0,0-6 11 0,0 3 1 16,0-3 1-16,-3 3 0 0,3-1-5 0,0-2-1 0,0 6 0 0,0-6 0 16,0 3-10-16,0 0-2 0,0-1-1 0,3 4 0 15,-3 0 9-15,4-6 1 0,-1 0 1 0,1 0 0 16,-1-3-3-16,1 2-1 0,3-2 0 0,-3 3 0 16,3-3-13-16,0 3-2 0,3-6-1 0,-3-6 0 15,4 6-22-15,-1-6-8 0,1 3 0 0,0-5 0 16,-1 5 57-16,1-9 6 0,-1 6 1 0,-3-6 0 15,4-2-52-15,0 2-12 0,-4 0 0 0,-4 0 0 16,4 0 0-16,-3-2 0 0,-1-4 0 0,4 6 0 16,-3 1 0-16,-1-10 0 0,1 9 0 0,-1 1 0 15,-3-7 0-15,0 0 0 0,4 6 0 0,-4-2 0 16,-4 2-50-16,4-6-13 0,-3 7-2 16,-1-4-1-16,1 3-12 0,-1 6-2 0,1 0-1 15,-1-5 0-15,4 11-129 0,-3-9-26 0,-1-3-4 16,4 12-2-16</inkml:trace>
  <inkml:trace contextRef="#ctx0" brushRef="#br0" timeOffset="96828.35">10954 8301 1134 0,'0'0'24'0,"0"0"6"0,0 0 1 0,0 0 1 0,0 0-32 0,0 0 0 0,0 0 0 0,0 0 0 16,0 0 88-16,0 0 10 0,0 0 2 0,0 0 1 15,0 0-29-15,-4 6-7 0,4-6-1 0,-7 6 0 16,7-6-51-16,-3 3-13 0,3-3 0 0,0 12 0 16,-4-3 34-16,1 5 4 15,3-2 1-15,-4 0 0 0,4 0-28 0,-3 2-11 0,3 10 8 0,3-9-8 16,-3 8 8-16,4 1-8 0,-1-7 0 0,-3 10 8 16,4-10 8-16,-4 10 2 15,0-4 0-15,3 4 0 0,1 2-18 0,-4 1-19 0,0-4 4 0,0 3 1 16,-4-5 14-16,4-3 0 0,-3-4 9 0,-1-2-9 15,1 0 12-15,-1-1-3 0,1-2-1 0,-1 0 0 16,-3-9-8-16,3 3 0 0,4-6 0 0,-7 3 0 16,4 2 22-16,-4-2-1 0,-4-3 0 0,4-8 0 15,0-1-21-15,0 0-8 0,0 3 0 0,-4-6 0 0,4-5-5 0,-3-1-1 16,-1 3 0-16,1-8 0 16,-5 5-14-16,5-2-2 0,-4 2-1 0,3-6 0 15,1 10-3-15,-4-10-1 0,3 1 0 0,-3 8 0 16,0-3-21-16,0-2-4 0,-1 2 0 0,1-5-412 15,4-1-83-15</inkml:trace>
  <inkml:trace contextRef="#ctx0" brushRef="#br0" timeOffset="97044.266">10904 8069 1328 0,'0'0'29'0,"0"0"7"0,-7 6 0 0,0-3 1 0,0 0-29 0,4 0-8 0,-4 6 0 0,3-3 0 16,4-6 0-16,0 0 8 0,0 0-8 0,0 0 8 16,0 0-24-16,0 0-5 0</inkml:trace>
  <inkml:trace contextRef="#ctx0" brushRef="#br0" timeOffset="97606.116">11232 8301 1036 0,'0'0'23'0,"0"0"5"0,0 0 0 0,0 0 1 0,0 0-29 15,0 0 0-15,-7 0 0 0,-3 0 0 0,3 0 108 0,0 6 16 16,0 0 4-16,0 3 0 0,3-3-54 0,-3-3-10 0,-4 3-3 0,4-3 0 16,-3 2 0-16,3 7 0 0,3-6 0 0,-3 0 0 15,0 0-44-15,0 3-9 0,3-3-8 0,-3 2 12 16,4 1 8-16,-1 3 3 0,1-6 0 0,-1 6 0 15,4-4-37-15,0 4-7 0,-3 0-2 0,3 0 0 16,-4-6 23-16,4 5 0 0,4 1 0 0,-4-3 0 16,0 3 0-16,0-12 0 0,0 0 0 0,3 6 0 15,1-1 33-15,-4-5 11 0,7 6 3 0,0 0 0 16,0 0-25-16,-3-3-5 0,6 0-1 0,-3-3 0 16,0 0-16-16,0 0 0 15,4-3 0-15,-1 0 0 0,5-9 0 0,-1 6 0 0,-4-5 0 0,8-4 0 16,-4 0-11-16,-3 6-9 0,3-2-1 0,-4-1-1 15,1-6-16-15,-4 4-3 16,4 2-1-16,-4-6 0 0,0 4 42 0,-4 2 17 0,1 0-1 0,-1 0 0 16,1 6-16-16,-4-5 0 0,0 2 0 0,0 3 0 15,-4-3 0-15,1 6 0 0,-1-3 9 0,1 0-9 0,-4 0-9 16,0 6-8-16,-1-5-2 0,1 5 0 0,-7-6 36 0,4 6 7 16,-1 0 2-16,-3 0 0 15,0 0-42-15,0 0-8 0,-4 6-1 0,4-1-1 0,-4 1 26 16,4 0 0-16,4 3 0 0,-1 3 0 0,4-3-24 0,0-1 1 15,0 4 0-15,3 6 0 16,1-15-117-16,3 9-23 0,0-4-5 0,0 1 0 0</inkml:trace>
  <inkml:trace contextRef="#ctx0" brushRef="#br0" timeOffset="98025.81">11405 8295 1116 0,'0'0'24'0,"0"0"6"0,0 0 1 0,0 0 0 16,-3 6-31-16,-1 0 0 0,-3 3 0 0,4 0 0 15,3 0 70-15,-4 2 8 0,1 1 2 0,-1 6 0 16,4-6-28-16,0 2-4 0,0 4-2 0,0 0 0 0,4-4-23 0,-1 4-5 16,1 0-1-16,-1-4 0 0,1 7 7 0,3-12 0 15,-4 2 1-15,4-5 0 0,0 6 19 0,-3-6 3 16,3 0 1-16,0-3 0 0,-3 0-8 0,3 0 0 16,0-3-1-16,0 0 0 0,0 0-11 0,3-3-1 15,-3-3-1-15,1 0 0 0,2 0-6 0,-3-6 0 16,0 1-1-16,0-968 0 15,-3 970-9-15,3 961-2 0,0-966 0 0,-4 2 0 0,1 0-8 0,-1-3 0 16,1 4 0-16,0-1 8 16,-4-6-32-16,0 6-8 0,0 7 0 0,-4-4-1 15,4 3-34-15,0-6-6 0,0 6-2 0,0 0 0 16,0-5-119-16,-4 5-24 0,4 6-5 0,0 0-1 0</inkml:trace>
  <inkml:trace contextRef="#ctx0" brushRef="#br0" timeOffset="98508.295">11779 8284 1314 0,'0'0'37'0,"0"0"8"0,0 0-36 0,0 0-9 0,-3 6 0 0,3-6 0 16,-4 5 104-16,1 1 20 0,-1 0 3 0,-3 0 1 15,4 9-62-15,3-6-12 0,0 5-2 0,-4-2-1 0,4 3-31 0,-3 0-5 16,3-1-2-16,0 4 0 16,0-3-13-16,0-1 0 0,3 7 0 0,-3-4 0 15,0 4 38-15,0-3 5 0,4-12 1 0,-1 5 0 16,-3 1-29-16,4 0-6 0,-4-3-1 0,3 2 0 16,1-5-8-16,-4-6 10 0,0 0-10 0,0 6 10 0,0-6 6 0,0 0 0 15,0 0 1-15,0 0 0 0,0 0 3 0,3-6 0 16,4 0 0-16,-3-5 0 0,-1 5-10 0,-3 0-2 15,4-3 0-15,-4-9 0 0,0 7-8 0,0-7 0 16,0-3-12-16,3 10 12 0,-3-13-17 0,0 7 4 16,0 2 1-16,0-9 0 0,0 7 1 0,0 2 1 15,-3-3 0-15,3 4 0 0,0 5 10 0,0-3-12 16,0 3 12-16,0 3-12 0,0 0 12 0,0 1-12 16,0 5 12-16,0 0-12 0,0 0 4 0,0 0 0 15,0 0 0-15,0 0 0 0,0 0-4 0,0 0-1 0,3-6 0 0,-3 6 0 16,7 0-8-16,-3 0-2 0,3 0 0 0,0 0 0 31,0 0-3-31,0 6-1 0,4-6 0 0,-1 5 0 16,-3-5-17-16,4 0-3 0,3 0-1 0,-3 6 0 15,3-6-69-15,0 6-15 0,0-6-2 0,4 6-510 0</inkml:trace>
  <inkml:trace contextRef="#ctx0" brushRef="#br0" timeOffset="99097.678">12273 8313 1267 0,'0'0'28'0,"0"0"5"0,0 0 2 0,0 0 1 0,0 0-36 0,-7 3 0 15,0-3 0-15,0 0 0 0,7 0 108 0,-7 0 14 16,0 0 3-16,0 0 1 0,0 0-48 0,-4 0-10 16,4 0-1-16,-3 6-1 0,-1-6-24 0,0 0-5 15,1 0-1-15,-1 3 0 0,4 3-26 0,-3 0-10 16,2 2 0-16,-2-2 9 0,3 6-9 0,0 0 0 15,-4 0 0-15,4-1-11 0,4 10 11 16,-1-9-8-16,-3 8 8 0,7 4-8 0,-3-1 8 0,-1-2 0 16,4-3 0-16,0-7 0 0,0 10 0 0,4-6 0 15,-1-1 0-15,-3 4 0 0,4-12 0 0,-1 0 11 0,-3-6-3 16,0 0 0 0,0 0 7-16,11 0 1 0,-4 0 0 0,3-6 0 0,1 0-6 0,-1-6-1 0,1 0 0 15,0 1 0-15,3-7-9 0,-4-3 0 0,4 1 0 16,-3-4 0-16,-4 1 0 0,4-1 0 0,-4 4 0 0,3-4 0 15,1 1-16-15,-8 2-6 0,5-5-1 0,-5 5 0 16,1 0 7-16,-4 4 0 0,0-7 1 16,0 4 0-16,0-4 15 0,-4 4 0 0,1 2-10 0,-1 0 10 15,-3 10 0-15,0-7 0 0,0 6-9 0,0-9 9 16,0 7 0-16,0-4 0 0,0 3 11 16,-4 6-11-16,4-5 0 0,0 5 0 0,0-6-12 0,3 12 3 15,4 0 9-15,0 0 0 0,0 0 0 0,0 0 0 16,0 0-18-16,0 0-2 0,0 0 0 0,0 0 0 15,0 0 0-15,0 0 0 0,0 0 0 0,0 6 0 16,4 6 20-16,-4-1-10 0,3-2 10 0,1 6-8 16,-1 5-25-16,1 4-5 0,-1-1-1 0,1 4 0 15,0 2 61-15,-1 10 12 0,1-10 2 0,-1 9 1 16,-3-6-19-16,4 7-4 0,-4-4-1 0,3 3 0 16,1-3-4-16,-4-5-1 0,3 2 0 0,1-8 0 0,3-4-8 15,-4 4 10-15,1-9-10 0,3 2 10 0,0-5-10 0,0-6 0 16,0 0-10-16,4 0 10 15,-1-4-52-15,1 1-5 0,-1 0-1 0,1 3 0 16,0-6-56-16,-1 0-11 0,4 3-3 0</inkml:trace>
  <inkml:trace contextRef="#ctx0" brushRef="#br0" timeOffset="99728.37">12492 7969 925 0,'0'0'20'0,"0"0"4"0,0 0 0 0,0 0 4 0,0 0-28 16,0 0 0-16,0 0 0 0,0 6 0 0,0 0 13 0,3 0-2 0,1 6-1 0,3-4 0 15,0 1 30-15,0 0 7 0,0 3 1 0,4 0 0 16,-4-1-36-16,3-2-12 0,-3 3 9 0,0 0-9 15,1-1 32-15,2 1 0 0,-3 0 1 0,4-3-577 16</inkml:trace>
  <inkml:trace contextRef="#ctx0" brushRef="#br0" timeOffset="100325.839">12908 7943 1285 0,'0'0'28'0,"0"0"5"0,0 0 2 0,0 0 2 0,-3 9-29 0,3-1-8 15,0 1 0-15,0 3 0 0,0-6 56 0,-4 11 9 16,4-8 3-16,0 9 0 0,0 0-9 0,0-7-2 0,0 4 0 0,0 3 0 16,0-7-29-16,0 7-5 0,0 3-2 0,0-4 0 15,0 7-6-15,4-4-2 0,-4 4 0 0,3-6 0 16,-3-1-5-16,0 10 0 0,0-10-8 0,0 7 12 16,0-4-12-16,0 4 0 0,4-9 0 0,-4 8 0 15,3-5 8-15,-3-1-8 0,0 4 0 0,4-3 0 16,-4-7 9-16,3 1-9 0,-3-3 8 0,0 3-8 15,0-6 9-15,0-6-9 0,4 5 10 0,-4-5-10 16,0 6 8-16,0-6-8 0,0 0 0 0,0 0 9 16,0 0-9-16,0 0 0 0,3-6 0 0,1 1 0 15,-1-7 0-15,1 0 13 16,-1-3-1-16,1-2-1 0,-1 5-11 0,1-9 0 0,0 10 9 0,3-7-9 16,-4 0 8-16,1 7-8 0,-4-4 10 0,3 3-10 15,1 0 0-15,-1 1 0 0,1 5 0 0,-4 6 0 16,0 0 0-16,0 0 0 0,3-6 0 0,-3 6 0 15,0 0 0-15,11 3 0 0,-4 3-13 0,0 2 4 16,0-2 9-16,0 6 0 0,0 0 0 0,4-6 0 16,-4 3 0-16,0 2 0 0,0 7-9 0,0-6 9 0,-4 2 0 15,5 4 0-15,-5 0 0 0,1-7 0 0,3 7 0 0,-4-6 0 16,4-3 0-16,-3 2 0 0,3-5 0 0,-4 0 0 16,1 0 0-16,-4-6 0 0,3 0 0 0,-3 0 0 15,7 0 0-15,-3 3 0 16,-1-3-109-16,5 0-15 0,-1-3-2 0,3-3-616 0</inkml:trace>
  <inkml:trace contextRef="#ctx0" brushRef="#br0" timeOffset="100730.153">13331 8351 1386 0,'0'0'30'0,"0"0"6"0,0 0 2 0,0 0 2 0,0 0-32 0,0 0-8 0,0 0 0 0,-3 6 0 16,-1 0 60-16,1 6 10 0,3-12 2 0,0 3 1 15,0 6-21-15,0-1-4 0,0 4 0 0,3 0-1 16,1 0-19-16,-1-6-4 0,1 5-1 0,0-5 0 16,3 9 5-16,-4-9 0 0,4 0 1 0,0 0 0 15,-3-1-2-15,3 1-1 0,0-6 0 0,0 3 0 0,0 0-5 16,0-3-1-16,0 0 0 0,0 6 0 0,0-6-12 0,0-6-8 15,0 6 10-15,-3-3-10 0,3 0 14 0,-7 3-3 16,3 0-1-16,-3 0 0 0,0 0-10 0,7 0-14 16,1-6 3-16,-5 1 1 0,1-1 10 0,3 0 0 15,-4 0 0-15,1-6 0 0,-1 3 38 0,1-2 10 16,-4-1 1-16,3-6 1 0,1 6-34 16,-4 1-6-16,3 2-2 0,-3-9 0 0,4 6-8 15,-4-5 12-15,0 2-12 0,0-3 12 16,0-2-61-16,0 2-12 0,0 1-3 0,3-10 0 15,-3 10-4-15,4-1-2 0,-1 6 0 0,1 0 0 16,0 4-183-16,-1-1-37 0,4-6-7 0,-7 15-2 0</inkml:trace>
  <inkml:trace contextRef="#ctx0" brushRef="#br0" timeOffset="101007.966">13688 8425 1497 0,'0'0'66'0,"0"0"14"16,0 0-64-16,0 0-16 0,0 0 0 0,0 0 0 16,0 6 48-16,0 0 5 0,0-1 2 15,0 4 0-15,0-3-37 0,3 6-7 0,-3-6-2 0,4 6 0 16,-1-7 11-16,1 4 1 0,-1 3 1 0,-3 6 0 0,4-7-22 0,-4-5 0 15,0-6 0-15,3 12 8 0,1-6-25 0,-4-6-5 16,0 0-1-16,0 0 0 16,0 0-84-16,0 0-17 0,0 0-3 0,11-6-1 0</inkml:trace>
  <inkml:trace contextRef="#ctx0" brushRef="#br0" timeOffset="101181.289">13628 7987 500 0,'0'0'11'0,"0"0"2"0,0 0 1 0,-4 12 0 0,4-7-14 0,0-2 0 0,0-3 0 15,4 12 0-15</inkml:trace>
  <inkml:trace contextRef="#ctx0" brushRef="#br0" timeOffset="101449.181">13995 8504 1267 0,'-7'12'28'0,"7"-6"5"16,-4 3 2-16,4 2 1 0,0-5-36 0,0-6 0 0,0 0 0 0,0 0 0 0,-3 12 0 0,3-6 0 15,0-6 0-15,0 0 0 0,0 0 0 0,0 0 0 16,0 0 0-16,0 0 0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07T19:36:28.173"/>
    </inkml:context>
    <inkml:brush xml:id="br0">
      <inkml:brushProperty name="width" value="0.05292" units="cm"/>
      <inkml:brushProperty name="height" value="0.05292" units="cm"/>
      <inkml:brushProperty name="color" value="#FF0000"/>
    </inkml:brush>
  </inkml:definitions>
  <inkml:trace contextRef="#ctx0" brushRef="#br0">7218 6229 224 0,'0'-6'0'0,"3"0"9"0,-3 0-9 0,0-3 0 0,4 9 0 0,-4 0 0 16,0 0 46-16,0 0 7 0,0 0 2 0,0 0 0 16,0 0-20-16,0 0-4 15,0 0-1-15,0 0 0 0,0 0-6 0,-7 6 0 0,3 0-1 0,-3 3 0 16,4 3-5-16,-4-1-1 0,3 1 0 0,1 3 0 16,-1 3 1-16,1-1 0 0,-1 1 0 0,1-6 0 15,3 8-18-15,0-2 0 0,0-4 0 0,0 10 0 16,0-6 0-16,0 2 0 0,0-2 0 0,0 5 10 15,0-2-10-15,0 2 0 0,0 1 0 16,3 2-11-16,-3-2 11 0,4 2 0 0,-1-2 8 0,-3 11-8 16,4-2 20-16,-4 2 0 0,3 9 0 15,-3 0 0-15,0-3-32 0,4 9-6 0,-4 0-2 0,0 6 0 16,0 0 20-16,3 6 0 0,1-1 0 0,-1 13 0 16,4-7 0-16,0 1 0 0,0 3 0 0,4 5 0 0,0-8 17 15,-1 2 1-15,1-2 0 0,-1 11 0 16,1-11-18-16,3 2-17 0,-3 1 3 0,3 5 1 15,-7-8 13-15,0-6 0 0,0-1 0 0,-4 1-9 16,1 6-31-16,-1-1-5 0,-3 1-2 0</inkml:trace>
  <inkml:trace contextRef="#ctx0" brushRef="#br0" timeOffset="2348.306">7320 8440 573 0,'0'0'12'0,"0"0"3"0,0 0-15 0,0 0 0 0,0 0 0 0,0 0 0 16,0 0 48-16,0 0 6 0,0 0 2 0,0 0 0 15,0 0-6-15,0 0-1 0,0 0 0 0,0 0 0 16,0 0-12-16,0 0-2 0,0 0-1 0,0 0 0 16,0 0-19-16,7 2-4 0,-7-2-1 0,7 3 0 15,4 0-10-15,-4 0 0 0,0 0 0 0,4 0 0 16,-1 3 0-16,4 0 0 0,0-6 0 0,4 0 0 15,3 0 0-15,0 0 0 0,4 0 0 0,0-6 0 0,6-3 0 0,1 3 0 16,7 0 0-16,3 1 8 0,1-7 9 0,3 6 2 16,3-12 0-16,7 7 0 0,1 2-4 0,-1-3-1 15,4 0 0-15,0 0 0 0,-3-2-6 0,-1 8-8 16,4 3 11-16,0-3-11 0,-4 3 10 0,4 3-10 16,-3 0 8-16,6 3-8 0,-6 6 0 0,3-3 8 15,3 3-8-15,1 2 0 0,-1 1 0 0,-3 0 0 0,7 0 0 16,4-1 0-1,-1 10-126-15,1-15-18 0,3 6-3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07T19:37:23.211"/>
    </inkml:context>
    <inkml:brush xml:id="br0">
      <inkml:brushProperty name="width" value="0.05292" units="cm"/>
      <inkml:brushProperty name="height" value="0.05292" units="cm"/>
      <inkml:brushProperty name="color" value="#FF0000"/>
    </inkml:brush>
  </inkml:definitions>
  <inkml:trace contextRef="#ctx0" brushRef="#br0">5309 6358 623 0,'0'0'26'0,"0"0"-26"16,0 0 53-16,0 0 6 0,0 0 1 0,0 0 0 15,-3-6 3-15,3 6 1 0,0 0 0 0,0 0 0 16,0 0 12-16,0 0 2 0,-4-11 1 0,4 11 0 16,-3-3-35-16,-1-3-6 0,4 0-2 0,0 6 0 15,0 0-6-15,0 0-2 0,0 0 0 0,0 0 0 16,-3 0-11-16,3 0-2 0,0 0-1 0,0 0 0 15,0 0-14-15,0 0 0 0,0 0 0 0,0 0 0 16,-4-6 0-16,1 6 0 0,-1-6 0 0,-3 0 0 16,-4 6 0-16,8-6 0 0,-4 0 0 0,0 6 9 15,-4-5 19-15,4 5 4 0,-3-6 1 0,-5 3 0 16,1 0-46-16,0-3-10 0,4 3-1 0,-4-3-1 16,-4 0 25-16,0 6 0 0,4-6 0 0,-3 0 0 15,2 6 0-15,-2 6 0 0,6 0 0 0,-3 0 0 16,-4 0-8-16,4 0 8 0,0 3-8 0,0 2 8 15,4 7-33-15,-5-6-2 0,5 3 0 0,-1 2 0 16,4 1 35-16,0-4 0 0,-3 10 0 0,-1-6 0 0,4-1 0 16,0 1 0-16,0 3 0 0,3-4 0 0,-3 1 0 0,4 8 0 15,-1-8 0-15,1 2 0 0,3-2 0 16,-4-6 0-16,1 5 0 0,-1-2 0 16,4 3 0-16,-3 5 0 0,3-5 0 0,-4 3 0 15,4 2 0-15,0-2 0 0,0 2 0 0,0-5 0 0,0 5 0 0,4-2 0 16,-4-3 0-16,3 2 0 0,1 4 0 0,-1-7 0 0,1 7 0 15,-1-4 0-15,1 10 0 0,-1-10 0 0,1 4 0 0,-1-1 0 16,1 4 0-16,-4-9 0 0,3 2 0 0,1 4 0 16,-4-7 0-16,3-2 0 0,1-3 0 0,-1-1 0 15,1 1 0-15,3 0 0 0,-3 0 0 0,-1-6 0 16,-3-6 26-16,0 0 12 0,0 0 2 0,0 0 1 16,0 0 0-16,0 0 0 0,7 0 0 0,-3 0 0 15,3 0-20-15,0-3-4 0,3 0-1 0,-3-3 0 16,4 0-3-16,3-6-1 0,-3 0 0 0,-1-2 0 15,1-4 0-15,-1 6 0 0,5-5 0 0,-5 5 0 16,-3-3-4-16,-3 4-8 0,3-1 11 0,0 0-11 16,-4 0 0-16,1 3 0 0,-1 4 0 0,-3-1 0 15,4 0 0-15,-4 6 0 0,0-12 0 0,0 12 0 16,0 0 0-16,0 0 0 0,0 0 0 0,0 0 0 16,0 0-32-16,0 0-14 0,0 0-2 0,0 0-1 15,0 0 25-15,0 0 4 0,0 0 2 0,0 0 0 16,0 0 18-16,0 0 0 0,0 0 0 0,0 0 0 15,0 0-8-15,-7-6-8 0,3 6-2 0,1-6 0 16,-1-3 7-16,4 4 2 0,-3-4 0 0,6 6 0 16,-3 3 9-16,0 0-12 0,0 0 12 0,0 0-12 0,0 0 12 15,0 0-13-15,0 0 5 0,0 6 8 0,0 2-16 0,0 4 4 16,4 0 0-16,-4 0 1 0,0 0 11 0,3-7-12 0,-3 4 12 0,0 9-12 16,0 0 12-16,0-4 0 0,0 10 0 15,0-7 0-15,4 4 0 0,-4-3-13 0,0-1 5 16,3 1 8-16,-3-3 0 0,0 2 10 0,4-5 1 15,-1 0 0-15,-3-1-11 0,4-2 0 16,0 3 0-16,-4-6 8 0,3 0-8 0,1 6 0 16,-1-7 9-16,1 1-9 0,-1 0 0 15,1 0 0-15,-1 0 0 0,1 3 0 16,-1-3-38-16,1 5-12 0,-1-5-2 0</inkml:trace>
  <inkml:trace contextRef="#ctx0" brushRef="#br0" timeOffset="484.424">4868 6899 851 0,'0'0'36'16,"0"0"-36"-16,0 0 89 0,0 0 11 16,0 0 3-16,0 0 0 15,0-6-32-15,0 0-7 0,0 6 0 0,0 0-1 16,0 0-37-16,0 0-7 0,0 0-2 0,0 0 0 0,0 0-6 0,0 0-2 0,0 0 0 0,0 0 0 15,0 0-9-15,0 0-12 0,7 0 2 0,0 0 1 16,-3 0 9-16,3 0 11 0,0 0-3 0,-3 3 0 16,3 0 7-16,-4 0 1 0,1 0 0 0,3-3 0 15,0 3-25-15,0-3-5 0,0 0-1 0,0 3 0 16,0 0 15-16,0 9 0 0,4-6 0 0,-4-6 0 16,3 5 48-16,-3-5 13 0,4-5 3 0,0 5 0 15,-1 0-52-15,-3-6-12 0,-3 6 0 0,6-6 0 16,-3 6 0-16,4-6 0 0,0 6 0 15,-4 0 0-15,3-3 0 0,1 3 0 0,-1 0 0 0,-3 0 0 16,8 0 0-16,-5 0 0 0,1 0 0 0,-1 0 0 16,1-3-48-1,3 3-13-15,0-3-3 0</inkml:trace>
  <inkml:trace contextRef="#ctx0" brushRef="#br0" timeOffset="1138.457">5302 6943 1082 0,'0'0'22'0,"0"0"6"0,-3 6-28 0,-1-6 0 0,1 3 0 0,3-3 0 16,0 0 60-16,0 0 5 0,0 0 2 0,-4 3 0 15,4-3-39-15,-3 9-7 0,-1-3-1 0,1 0-1 16,3 5-31-16,0-5-5 0,0 6-2 0,0 0 0 15,0-4 19-15,0 4 0 0,3 0 0 0,-3 0 0 16,0 0 0-16,0-7 14 0,4 4-2 0,-4 3-1 16,0-12-11-16,0 0-16 0,0 0 4 0,0 6 1 15,3 6 24-15,1-6 5 0,-4-1 1 0,0 4 0 16,3 3-31-16,1-6-5 0,-1 6-2 0,1-7 0 16,-1 1 67-16,4 6 12 0,-3-3 4 0,-1 3 0 15,4-6-52-15,1 5-12 0,-1-5 0 0,-4-6 0 16,4 6 0-16,-3 0 0 0,3-6 0 0,0 0 0 15,0 0 0-15,-4 0 0 0,8 0 0 0,-7 0 0 16,3 0 54-16,-4-6 8 0,4 0 2 0,-7-6 0 16,4 1-52-16,3-4-12 0,0-3 0 0,-4 7 0 15,4-7 0-15,0 3 0 0,0-2 0 0,-3 5 0 16,0-9 0-16,-1 10 0 0,-3-13 0 0,4 12 0 16,-4-2-10-16,0 2-2 0,-4 0 0 0,4 0 0 15,-3 1-31-15,-1 2-6 0,-3-3-2 0,0 6 0 0,-4 0 41 0,1 0 10 16,-1 0 0-16,-3 6 0 15,-4-5-35-15,8-1-5 0,-4 6 0 0,0 0-1 0,-1 0 26 0,5 6 6 0,-4-6 1 0,3 5 0 16,8 1-7-16,-8 6-1 0,4-6 0 16,-4 6 0-16,4 2 16 0,4-2 0 0,-1 0 0 0,1 0 0 15,-1-1 0-15,4 4 0 0,0-9 0 0,0 6 0 16,0-6 0-16,0-6 0 0,4 6 0 0</inkml:trace>
  <inkml:trace contextRef="#ctx0" brushRef="#br0" timeOffset="1697.669">5602 6943 988 0,'-3'9'20'0,"-1"0"5"0,4-3-25 16,0-6 0-16,-3 9 0 0,-1-4 0 0,0 1 79 0,4 6 10 16,-3 0 3-16,3-6 0 0,0 2-49 15,0 4-10-15,3 0-1 0,1 0-1 0,0 2-13 0,-1-2-2 16,1 6-1-16,-4-6 0 0,3-1 1 15,1 1 1-15,-1 3 0 0,1-3 0 0,-1-1-7 16,1 1-2-16,-1 0 0 0,1-3 0 0,-4 2-8 16,0-5-9-16,0-6 9 0,0 0-13 0,0 0 48 0,0 0 9 0,0 0 3 0,0 0 0 15,0 0-24-15,0 0-5 0,0 0-1 0,0 0 0 16,0 0 38-16,0 0 7 0,-4-6 2 0,1 1 0 16,-1-1 0-16,1-3 0 0,-1-3 0 0,1 0 0 15,-1 1-52-15,1-1-12 0,-4-3 0 0,3 9 0 16,4-5 0-16,-4 5 0 0,1-6 0 0,-1 6 0 15,1-9 0-15,3 4 0 0,0-1 0 0,-4 0 0 16,4 0 0-16,-3 6 0 0,3 0 0 0,0 1 0 16,-4-1 0-16,4 3 0 0,0-9 0 0,0 12 0 15,4-6 0-15,-4 6 0 0,0-6 0 0,3 0 0 16,1 1-48-16,3-1-13 16,0 3-3-16,-3 0 0 0,3-6 52 0,3 9 12 0,-3-3 0 0,4 0 0 15,-1 3-54-15,5 0-8 0,-5-6-2 16,-3 6 0-16,7 0 0 0,0 0 0 0,0 6 0 0,1-6 0 15,-1 0 0-15,-4 0-1 0,4 0 0 0</inkml:trace>
  <inkml:trace contextRef="#ctx0" brushRef="#br0" timeOffset="2417.174">6057 6981 1085 0,'-7'0'22'0,"-3"-5"7"0,6 5-29 0,-3 0 0 0,-7-6 0 0,7 3 0 16,0 0 79-16,-4 0 9 0,4-3 3 0,0 3 0 16,0 3-31-16,0 0-7 0,0 0-1 0,0 3 0 15,0 3 0-15,0-3-1 0,7-3 0 0,-11 6 0 16,8 0-41-16,-4-1-10 0,7 1 0 0,-4 6 0 15,1 0-18-15,-5 2-6 0,1 4 0 0,0 0-1 32,0-6-11-32,4-1-3 0,-1 4 0 0,1-3 0 0,-1 0 61 0,1 2 12 0,3 4 2 0,-4-6 1 15,4-1-23-15,0 1-5 0,0-3-1 0,4-3 0 16,-4 3-8-16,0-1 0 0,0-8 0 0,3 6 0 16,-3-6 14-16,4 6 4 0,-1-6 1 0,-3 0 0 15,0 0-19-15,0 0 0 0,7 0 0 0,0-6 0 16,0-5 48-16,4-1 2 0,0-3 1 0,-8 3 0 15,8-5-31-15,3-4-7 0,-4 4-1 0,8-1 0 16,-4-12-12-16,0-2 9 0,0 3-9 0,0-4 8 16,-3 1-8-16,0-3-9 0,-1 2 9 0,-3-2-13 15,0 3 13-15,4-1-11 0,-8 4 11 0,4-6-10 16,-3 2 10-16,3 1 0 0,-3-3 0 0,-1 5 0 16,1-2 0-16,-4 3 0 0,0 8 0 0,0-8 0 0,0 5-18 15,0 4-2-15,0-4 0 0,-4 4 0 16,1 2-16-16,-4 0-3 0,3-2-1 0,-3 2 0 0,-4 6 15 0,4 1 2 0,0-4 1 15,0 9 0-15,0 0 11 0,0 0 3 0,0 6 0 0,0-6 0 16,0 12 8-16,-4-6 0 0,4 0 0 16,0 6 0-1,0 0-20-15,0 3-9 0,4 3-2 0,-4 11 0 0,3-11 31 0,-3 14 0 0,3-8 0 16,1 2 0-16,-1 10 0 0,4-1 0 0,0-2 0 0,0 8 0 16,4-3 0-16,-1 1 0 0,1 2 0 15,-1 3 0-15,5-3 24 0,-5-2 10 0,4 2 2 0,0 3 1 16,0-8-29-16,0 2-8 0,0-3 0 0,4 4 0 15,-4-4 10-15,0-2 1 0,-7 2 0 0,4-3 0 16,3-2 4-16,-4-6 1 0,1-4 0 0,-1 4 0 16,1 0-4-16,-1-1-1 0,1 1 0 0,-1-3 0 15,1-4-11-15,-1 1-16 0,1-3 4 0,-1-3 1 16,-3-6 27-16,0 0 4 0,0 0 2 0,4 3 0 16,-4-3-22-16,0 0 0 0,0 0 0 0,0 0 8 15,3 3-52-15,-3-3-11 16,8 0-1-16</inkml:trace>
  <inkml:trace contextRef="#ctx0" brushRef="#br0" timeOffset="2971.496">6311 6999 1337 0,'0'0'28'0,"0"0"6"0,0 0-34 0,0 0 0 16,0 0 0-16,0 0 0 0,0 0 58 0,0 0 5 0,0 0 1 0,0 0 0 16,0 0 31-16,0 0 6 0,0 0 2 0,0 0 0 15,0 0-63-15,0 0-13 0,-7 0-3 0,-3 0 0 16,10 0-24-16,-8 0 0 0,5 0 8 0,-8 12-8 15,1-12 0 1,6 6 0-16,1 2 0 0,-4 4 0 0,3-6 0 0,1 12 0 0,3-12 0 0,-4 5 0 16,4-2 0-16,0 9 0 0,0-12 0 0,4 6 0 15,-1-1 0-15,-3-5 0 0,4 9 0 0,-1-3 0 16,4-7 0-16,-3 1 0 0,-1 0 0 0,8 0 0 16,-4 0 0-16,-4-3 0 0,8 3 0 0,-4-3 0 15,4-3 0-15,-1 0 0 0,1 0 0 0,-1-6 0 16,1 3 38-16,0-6 6 0,-1 3 0 0,-3 0 1 15,7 0-32-15,-3 1-13 0,-7-1 11 0,3 0-11 16,0-9 14-16,-4 9-3 0,4-11-1 0,-3 5 0 16,-1-6-10-16,-3 4 0 0,0 2 9 0,0-6-9 15,0 6-11-15,0 4-6 0,-3-4-2 0,-4 6 0 16,3-6-5-16,-3 6-2 0,0 0 0 0,0 1 0 16,0-4 6-16,-7 3 2 0,7 0 0 0,-4 3 0 0,1 3 18 0,-5-3-12 15,5 3 12-15,-4 0-10 0,3 0 0 16,1 3 0-16,-1 6 0 0,4-3 0 0,0 3-3 0,-4 2-1 0,4 1 0 15,0 0 0 1,4 0-17-16,-1-4-3 0,4 4-1 0,0 6 0 0,4-12 35 0,-1 5 11 16,4-2 0-16</inkml:trace>
  <inkml:trace contextRef="#ctx0" brushRef="#br0" timeOffset="3510.375">6551 6931 1196 0,'0'6'24'0,"0"6"8"15,0-6-32-15,0 9 0 0,0-4 0 0,0 7 0 16,0-6 84-16,0-3 12 0,0-1 1 0,4 1 1 15,-4 3-27-15,3 0-6 0,-3-6-1 0,4 5 0 16,-4-2-19-16,0 3-4 0,0 0-1 0,0 0 0 16,3-7-4-16,-3 4 0 0,0 3-1 0,0-6 0 15,0-6-14-15,0 0-2 0,0 0-1 0,0 0 0 16,0 0 12-16,0 0 2 0,0 0 1 0,0 0 0 16,0 0 3-16,0-6 1 0,0-3 0 0,0 3 0 15,4-5-25-15,-4 5-4 0,3-6-8 0,-3 0 11 16,0 3-11-16,4 3 0 0,-4 6 0 0,0-3-11 15,3-5 3-15,1 2 0 0,-1-6 0 0,-3 0 0 16,4 3-1-16,-4 4 0 0,0-1 0 0,3 0 0 0,-3 6 9 0,4-12-10 16,-1 12 10-16,-3 0-10 0,4-6 2 0,-4 6 0 0,0 0 0 0,7 0 0 15,0 0-5-15,0 0-1 0,0 0 0 0,0 6 0 16,4-6-3-16,-1 12-1 0,-2-12 0 0,2 6 0 16,1 0 10-16,-1-4 8 0,4 4-12 15,-3 0 12-15,0 0-9 0,-1 0 9 0,4 6 0 16,0 0-9-16,-3-7-15 15,-8 4-2-15,8 9-1 0,-4-6 0 0,0-1 37 0,0 1 7 0,0 9 2 0,-3-10 0 16,3 1-31-16,-4 3-5 0,1-6-2 0,-1 5 0 16,1-2 34-16,-1 0 6 0,-3 0 2 0,4-1 0 15,-4-2 14-15,0 3 3 0,0-6 1 0,4 0 0 16,-4-6-237-16,3 6-48 0</inkml:trace>
  <inkml:trace contextRef="#ctx0" brushRef="#br0" timeOffset="4640.447">7352 6426 874 0,'0'0'19'0,"0"0"4"0,0 0 1 0,0 0 1 15,0 0-25-15,-4 0 0 0,1 6 0 0,-1 0 0 16,1 5 41-16,3-2 3 0,-4 9 1 0,4-1 0 15,0 1 15-15,-3 8 4 0,3 4 0 0,0 2 0 16,0 3-1-16,0-2 0 0,3 2 0 0,1 3 0 16,-1-2-50-16,1-4-13 0,-1 3 0 0,1 3 0 15,3-5 45-15,-4-4 4 0,-3 9 1 0,4-8 0 16,-4 2-31-16,4-8-7 0,-1-1 0 0,1 4-1 16,-1-10 4-16,-3 4 1 0,0-4 0 0,0 1 0 15,0-6 8-15,0-3 1 0,0-6 1 0,0-3 0 16,0 0 4-16,0 0 1 0,0 0 0 0,0-3 0 15,0 0 7-15,0-6 2 0,0-6 0 0,-3 3 0 0,3-8-30 16,0-4-10-16,0 1 0 0,0-7 9 0,0-2-9 0,0 6-9 0,-4-4 9 16,4-5-13-16,0 9 3 0,0-7 1 0,0 10 0 15,0-10 0-15,-3 4-4 0,3 2-1 0,-4-2 0 0,4 6 0 16,-4-7-4-16,1 4-1 0,-1 2 0 0,1-2 0 16,3 8 19-16,-4-8 14 0,1 8-2 0,-1-6-1 15,4 4-11-15,-3 2 0 0,3-5 0 0,0 5 0 16,0-2-19-16,0 2 4 0,3-6 1 0,-3 4 0 15,7 2-12-15,-3-5-2 0,3 8-1 16,0-9 0-16,0 10 10 0,0-1 3 16,-3 6 0-16,3-8 0 0,3 11 5 0,-3 0 2 0,-3 0 0 15,3 6 0-15,0 0-11 0,4 6-1 0,-1 0-1 0,-3 0 0 16,4 5 6-16,-1 1 0 0,-3-3 1 0,0 3 0 16,1 5-13-16,-1 7-2 0,0-9-1 15,-4 14 0-15,4-11 31 0,0 8 0 0,-3-8 0 0,-4 5 0 16,0 4 28-16,0-4 11 0,0 1 2 0,-4 2 1 15,-3-5-16-15,4 8-3 0,-4-11-1 0,0 5 0 16,0-2-22-16,-4-4 0 0,0-2 0 0,1 0 0 16,-1 0 32-16,1-4 1 0,-1-5 1 0,-3 6 0 15,3-9-18-15,4 0-3 0,-7 6-1 0,4-9 0 16,3 3-2-16,-4-3-1 0,0-3 0 0,4 3 0 16,0 0-9-16,7 0 0 0,-7-6 0 0,0 3-11 15,0 3 11-15,0 0-10 0,0-3 10 0,7 3-10 16,-7 0 0-16,7 0 0 0,0 0 0 0,0 0 0 15,0 0-21-15,0 0-4 0,0 0-1 0,0 0 0 16,0 0 36-16,0 0 0 0,-4 3 0 0,4-3 0 16,0 0 0-16,0 0 0 0,0 0 0 0,4 9 0 0,-4-9-8 15,7 6 8-15,0-1 0 0,-3 1 0 16,3 0-11-16,0 0 11 0,3-6-10 0,1 12 10 0,-1-6 0 0,1 3-9 16,3-1 9-16,-3 7 0 0,6 3 0 0,-6-1-8 0,0-2 8 15,3 9 0-15,0-7 0 0,-4 7 0 16,4-4 9-16,-3 4-9 0,0-4 11 0,-1 10-11 0,4-13 10 0,-7 10-10 15,4-4 0-15,-1-2 0 0,1-3 0 0,-4 5 0 16,4-5 0-16,-4-4 0 0,3-2 0 0,-3 6 0 16,0-12 0-16,4 3 0 0,0-1 0 0,-4 1 0 15,3-3 0-15,-6 0 0 0,3-6 0 0,0 6 0 16,0-6-8-16,4 0-8 0,-4-970-2 0</inkml:trace>
  <inkml:trace contextRef="#ctx0" brushRef="#br0" timeOffset="5205.968">7902 6937 1094 0,'-14'6'46'16,"7"0"-37"0,-4-6 95-16,1 3 20 0,-1 0 3 0,-3 6 1 0,0-6-52 0,3 6-9 0,-3-4-3 0,0 1 0 15,0 0-25-15,4 0-6 0,-5 6-1 0,5-9 0 16,-1 6-8-16,4-1-3 0,-3 4 0 0,3-6 0 16,0 6-21-16,3 0 0 0,1-7 0 15,3 4 0-15,0 3 0 0,0 0 0 0,3-6 0 0,1 0 0 16,-1 5 0-16,4-8 0 15,0 3 0-15,0 6 0 0,4-6 13 16,-1 0-1-16,1-1-1 0,0 1 0 0,3 0 42 0,-4-6 9 0,1 6 2 16,-4-6 0-1,3 6-103-15,1-6-20 0,-4 3-4 0,4-3-1 0,-4-3 64 0,0-3 0 0,0 0 9 0,0 0 0 16,0 0 0-16,0 1 0 0,-3-7 0 0,3 6 0 16,-4-6-9-16,4 3 10 0,-7 4-10 0,4-7 10 15,-4-6-10-15,0 6 0 0,0-2 0 0,0 2 0 16,0 0 0-16,0-6 0 0,-4 10 0 0,4-4 0 15,-7 0 0-15,4 6 0 0,3 0-9 0,0 6 9 16,0 0 0-16,0 0-12 0,0 0 12 0,0 0-10 16,0 0-4-16,0 0-1 0,0 0 0 0,0 0 0 15,0 6 3-15,0 6 0 0,0 0 0 0,0 2 0 16,0-2 12-16,0 6 0 0,0 0 0 0,0-10 0 16,0 10 0-16,0-6 15 0,3 0-3 0,4 2-1 15,-7 1-3-15,4 0 0 0,-4-4 0 0,3 1 0 0,1 0-8 0,-1-3 0 16,4-3 9-16,-3-1-9 15,3 1 0-15,0 0 8 0,-3 6-8 0,3-12 0 16,0 0-32-16,0 0-10 0,3 0-2 0</inkml:trace>
  <inkml:trace contextRef="#ctx0" brushRef="#br0" timeOffset="5989.428">8086 7020 1181 0,'0'0'24'0,"0"0"7"0,0 0-31 0,0 0 0 0,0 0 0 0,0 0 0 16,0 0 86-16,0 0 11 0,0 0 3 0,0 0 0 15,0 0-32-15,0 0-7 0,0 0-1 0,0 0 0 16,-4 8-40-16,4 1-9 0,0 3-2 0,0 6 0 15,4-10 24-15,-1 4 5 0,1 6 1 0,-1 0 0 16,1-7-15-16,-1 7-4 0,1-3 0 0,-4-4 0 16,3 1-12-16,1-3-8 0,-4 0 10 0,3-3-10 15,-3-6 37-15,0 0 2 0,0 0 0 0,0 0 0 16,0 0-11-16,0 0-3 0,0 0 0 0,0-6 0 16,4 0 31-16,-4 0 5 0,0-6 2 0,0 6 0 15,0-5-50-15,-4-1-13 0,4-3 0 0,0 3 0 16,0 1 0-16,0-1 0 0,0-9 0 0,0 12 0 15,0 1 0-15,-3-4 0 0,3 0 0 0,0 6 0 16,0-3-46-16,0 4-14 0,0 5-4 0,0-6 0 16,0 6 52-16,0 0 12 0,3-6 0 0,-3 6 0 0,0 0 0 0,0 0 0 0,0 0 0 15,0 0 0-15,0 0 0 0,4 3 0 16,3 0-10-16,0 0 10 0,-3 0-16 0,3 2 2 0,3 4 0 16,-10-3 0-16,7 0 25 0,-3 6 5 0,-1-6 0 15,1 0 1-15,-1-1-17 0,1 1 0 0,-1 0 0 0,1 3 0 16,-4-9 0-16,3 6 0 0,-3-6 0 15,0 0 0-15,0 0 0 16,0 0 0-16,0 0 0 0,0 0 0 0,0 0 0 16,0 0 0-16,0 0 0 0,0 0 0 0,0 0 0 0,0 0 0 0,0 0 0 0,0 0 0 15,0 0 0-15,0 0 0 0,0 0 0 0,0 0 0 16,0 0 0-16,0 0 0 0,0 0 0 0,0 0 0 16,0 0 0-16,0 0 0 0,4 6 0 0,-4-6 0 15,0 0-48-15,0 0-12 0,0 0-4 0,7 0 0 16,-7 0 52-16,7 0 12 0,-3 0 0 0,-4 0 0 15,7-6 0-15,-7 6 0 0,0 0 0 0,3-6 0 16,-3 6 0-16,4-6 0 0,-1 0 0 0,-3 6 0 16,0 0 0-16,0 0 0 0,0 0 0 0,0 0 0 15,4-3 0-15,-4 3 0 0,0 0 0 0,0 0 0 16,3-3 0-16,4 3 0 0,0 0 0 0,1 3 0 16,-5 0 28-16,1 3 9 0,-1 6 2 0,1-6 0 15,3 0-31-15,-4 0-8 0,1-1 0 0,-1 4 0 16,4-3 0-16,-3 6 11 0,-1-6-11 0,4 0 12 15,-3-1-12-15,-4 7 8 0,3-6-8 0,1 6 8 16,-4-6 6-16,4 0 1 0,-1 2 0 0,-3-8 0 16,4 0-15-16,-4 0 0 0,0 0 0 0,7 6 0 15,-7-6-37-15,7-6-11 0,-4 6-1 0</inkml:trace>
  <inkml:trace contextRef="#ctx0" brushRef="#br0" timeOffset="6580.546">8601 6926 1530 0,'0'0'43'0,"0"0"10"16,0 0-42-16,0 0-11 0,0 0 0 0,0 0 0 16,-7 0 82-16,0 0 14 0,0 0 4 0,-1 0 0 15,1 5-38-15,0-5-7 0,0 0-2 0,0 0 0 16,0 0-33-16,0 0-6 0,0 6-2 0,0-6 0 16,0 6-12-16,0-6 0 0,0 6 0 0,0-3 0 15,3 6 0-15,-3-3 0 0,4 3 0 0,-1-4 0 16,1 1-29-16,-1 0 1 0,1 6 0 0,3 0 0 15,-4-4 28-15,4 4 0 0,-3 0 0 0,3 0 0 16,0 0 0-16,3-1 0 0,-3-2 0 0,0 9 0 16,4-12 0-16,-1 0 0 0,1-1 0 0,-4-5 0 15,3 6 0-15,-3-6 0 0,0 0 0 0,4 3 0 16,-4-3 0-16,3 0 0 0,-3 0 0 0,7-3 0 16,0 3 0-16,0-6 0 0,0 1 0 0,1 5 0 0,-1-6 25 15,0 0 11-15,0 0 3 0,-4 6 0 16,4-6-63-16,-3 0-12 0,3 6-2 0,0 0-1 15,-4 0 39-15,4 0 0 0,1 6 0 0,-1-6 0 16,0 6 0-16,-7-6 0 0,3 0 0 0,4 6 0 0,-3 6 0 0,-1-7 0 16,1 7 0-16,-1 9 0 0,1-10 0 15,-4 1 0-15,3 3 0 0,-3-3 0 0,0-1 0 0,0 1 0 16,-3 6 0-16,3-9 0 0,-4 2 30 0,1 1 14 0,3 0 2 16,-4 0 1-16,1-1-24 0,-1-8-5 0,1 3-1 0,3-6 0 15,0 0-17-15,-7 9 0 0,7-9 0 0,-7 3 0 16,0-3 0-16,-1 0 0 0,1 0 0 0,-3-3 0 15,-1-3-99-15,4 0-23 16,-3 0-5-16</inkml:trace>
  <inkml:trace contextRef="#ctx0" brushRef="#br0" timeOffset="7249.179">8812 7099 1314 0,'0'0'37'0,"-3"6"8"0,3-6-36 0,0 0-9 0,0 0 0 0,-4 12 0 16,4-12 53-16,0 6 9 0,-3-1 2 0,3-5 0 16,0 6-52-16,0-6-12 0,0 0 0 0,0 3 0 15,0-3 0-15,0 3 0 0,0-3 0 0,3 9 0 16,1-3 54-16,-1 0 8 0,4-6 2 0,-3 6 0 15,3-6-52-15,0 0-12 0,0-6 0 0,0 6 0 16,0-6 0-16,4 6 0 0,-4-6 0 0,0-3 0 16,4 6 19-16,-4 0 1 0,3 3 0 0,-3-6 0 15,0 6-20-15,-3-5 0 0,3 5 0 0,-4-6 0 16,1 0-8-16,-1 0 8 0,1-6-13 0,0 6 5 16,-4 6 8-16,0 0-10 0,0 0 10 0,0-3-10 15,0-3 10-15,0 3 0 0,0 1 0 0,0 2 0 16,-4-6 0-16,4 6 0 0,-4-6 0 0,1 6 0 15,-4-6 0-15,3 0-12 0,-3 6 12 0,0 0-12 16,0 0 12-16,0 6 0 0,-3 0-9 0,2 0 9 16,-2-6 0-16,-1 6 0 0,-3-6 0 0,4 2 0 15,-1 1 0-15,0 3 0 0,4-3 0 0,0 3 0 0,0 6 36 16,0-6 3-16,4 0 0 0,-4 0 0 0,3-1-11 0,-3 1-3 16,4 0 0-16,3 3 0 15,-4 3-25-15,4-6 0 0,4 5 0 0,-4 1 0 0,0-3 0 16,3-3 0-16,-3 3 0 0,0-1 0 0,4-2-15 0,-1 6-8 15,1-6-1-15,-1 0-1 0,4 3 25 0,0-6 0 16,0 2 0-16,4 1 0 16,-4 3 0-16,4 3 0 0,3-6 0 0,-4 0 0 0,4 5 0 0,0-5-8 15,1 0 8-15,-1 9 0 0,0-9-22 0,3 0 1 0,-2 0 0 16</inkml:trace>
  <inkml:trace contextRef="#ctx0" brushRef="#br0" timeOffset="7571.965">9158 6967 1089 0,'0'0'22'0,"-3"9"7"15,3-4-29-15,3 1 0 0,-3 6 0 0,4-6 0 16,-1 3 92-16,1 0 12 0,-1-4 2 0,1 4 1 16,-1 3-39-16,4 0-7 0,-3 0-1 0,-1-4-1 15,4 1-26-15,1 0-5 0,-1 3 0 0,0-6-1 16,-4 0-27-16,4-1 0 0,-3 4 0 0,3-3 0 16,0 3 0-16,-4 0-9 0,4-3 0 0,0-1 0 15,1 1 9-15,-1 0 12 0,0-6-2 0,0 6-1 16,3-6-58-16,1 0-12 0,-1 0-3 0,1 0 0 15,3 0-102-15,0 0-21 0</inkml:trace>
  <inkml:trace contextRef="#ctx0" brushRef="#br0" timeOffset="7904.145">9440 6802 930 0,'-3'12'19'16,"3"-6"5"-16,0 0-24 0,3 2 0 0,-3-2 0 0,4 6 0 16,-4 0 91-16,0 0 13 0,3-1 2 0,-3 4 1 15,4 3-10-15,-4 5-1 0,3-2-1 0,1 2 0 16,0 7-32-16,-4-4-7 0,7 9 0 0,-7 4-1 15,3-1-11-15,-3 3-1 0,4 3-1 0,-4 0 0 16,0-3-6-16,0 3-2 0,0-5 0 0,-4 5 0 16,4-3-2-16,-3-6 0 0,-1 3 0 0,1 1 0 0,3-7-1 0,-4 3-1 15,0-8 0-15,4 2 0 0,-3-5-20 0,3-4-10 16,-4 4 10-16,4-7-10 16,0 1-16-16,0-3-10 0,4 2-2 0,-4-5-643 15,0-3-129-15</inkml:trace>
  <inkml:trace contextRef="#ctx0" brushRef="#br0" timeOffset="15134.898">11617 5400 754 0,'0'0'21'0,"0"0"5"16,0 0-26-16,0 0 0 0,0 0 0 0,0-6 0 15,3 0 84-15,1 0 12 0,-4-6 3 0,0 6 0 0,0 6-39 0,0-11-7 16,0 2-1-16,0 0-1 16,4 0 10-16,-4 3 3 0,3 1 0 0,-3-1 0 15,4-6-19-15,-4 6-3 0,0-3-1 0,3 0 0 16,-3-5-14-16,0 2-3 0,4 0-1 0,-4 0 0 16,0-2-23-16,3 2 0 0,-3-6 0 0,0-2 0 15,4 8 0-15,-4-6 0 0,0 7 0 0,0-1 0 16,0-3 0-16,-4 3 0 0,4-5 0 0,0 5 0 15,-3 6 0-15,-1-6 0 0,-3 3 0 0,0 4 0 16,0-1 0-16,3 0 0 0,-3 6 0 0,-3 0-12 0,-1 0 12 0,4 0 0 16,-3 0 0-16,-1 0 0 0,4 0 0 0,-4 6 0 15,1 0 10-15,3-6-10 0,0 5 0 0,0 4 0 0,3-3 0 16,-3 0 0-16,4 6 0 0,-1-6 0 0,0 5 0 0,1 1 0 16,-1 3 0-16,1 3 0 0,-1-1 0 15,4-2 0-15,-3 3 0 0,3 11 0 0,0-11 0 16,0 14 0-16,0-9 0 0,0 4 0 15,3-4 0-15,1 1 0 0,-1 8 0 0,1-5 0 16,-1 8 0-16,1 3 0 0,3-3 0 16,-3-8 0-16,-1 8 0 0,1-2 0 0,-1 2 0 0,1-3 0 0,-1 3 0 15,-3 4 0-15,0-10 0 0,0 9 0 0,0-8 0 0,0 8 0 16,0-15 0-16,0 4 0 0,0-9 0 0,0-1 0 16,-3 10 0-16,-1-1 0 0,1 3 0 0,-4-5 0 15,0-6 57-15,3-4 6 0,-3 4 1 0,3-12 0 16,1 0-14-16,-1 0-2 0,1-6-1 0,-1 5 0 0,1-2-38 15,-1 3-9-15,1 0 0 0,-1 0 0 0,1-6 0 16,-1 6 12-16,1-6-12 0,-1 0 12 0,4 0-21 0,-3-6-4 16,-5 6-1-16,5-6 0 15,-1 0-44-15,1 3-9 0,-4-3-1 0,3 1-1 16,1-1-44-16,-1 0-9 0,1 0-2 0,-1 0-574 0</inkml:trace>
  <inkml:trace contextRef="#ctx0" brushRef="#br0" timeOffset="15539.983">11303 5667 1226 0,'0'0'25'0,"0"0"7"0,0 0-32 0,0 0 0 0,0 0 0 0,0 0 0 15,0 0 39-15,0 0 1 0,0 0 0 0,0 0 0 16,0 0 9-16,0 0 3 0,0 0 0 0,4-6 0 16,3 3-41-16,0 3-11 0,0-2 0 0,3 2 0 15,-3 0 0-15,7 2 0 0,-3 7 0 0,0-9 0 16,3 6 36-16,-4 0 2 0,1-6 1 0,3 6 0 15,-3 0-26-15,-1 0-5 0,4 5 0 0,-3-2-8 16,-1 3 21-16,5-6-2 0,-1 0-1 0,-4 0 0 16,1 0-18-16,-1-1-17 0,5-5 3 0,-5 0 1 15,1 0 21-15,-1-5 4 0,4-1 0 0,-3 0 1 16,0 0-13-16,-1-6 0 0,4 3 0 0,-3 1 0 16,-1-1-18-16,1 3 0 0,0 0 0 0,-1 0 0 15,1 0-114-15,3 6-22 0</inkml:trace>
  <inkml:trace contextRef="#ctx0" brushRef="#br0" timeOffset="16214.095">11825 5767 923 0,'0'0'39'0,"0"0"-31"16,0 0 57-16,0 0 12 0,0 0 3 0,0 0 0 16,0 0 0-16,0 0 1 0,0 0 0 0,-7 0 0 15,7 0-21-15,-7 0-5 0,7 0-1 0,-11 0 0 16,4 0-24-16,0 0-5 0,0-3-1 0,0 3 0 15,7 0-12-15,-7 0-2 0,7 0-1 0,-10 3 0 16,6 0-1-16,4-3-8 0,-11 6 12 0,4 3-4 16,4 3-8-16,-4-6 10 0,3 5-10 0,1 1 10 15,-1 0 2-15,1-3 1 0,-1-3 0 0,1-1 0 16,3 7 5-16,0 6 1 0,0-9 0 0,0 8 0 16,3-5-19-16,-3 0 8 0,7-6-8 0,-3 0 0 15,-4-1 11-15,3 1-11 0,-3-3 10 0,7 9-10 16,-7-12 13-16,4 0-3 0,3 6-1 0,-4-6 0 15,1 0-1-15,3 0 0 0,-3 0 0 0,3 0 0 16,-4 0 0-16,4 0 0 0,0-6 0 0,0-3 0 16,0 6-8-16,0 0 12 0,0 0-12 0,-3 0 12 15,3-2-12-15,0-7 0 0,0 0 0 0,0 0-11 16,-3 3-3-16,3 4-1 0,0-1 0 0,-4 0 0 0,1 0 6 0,-1-6 1 16,1 12 0-16,-4 0 0 0,3-6 8 0,1 0 0 15,0 1 0-15,-4-1-8 0,3 3 8 0,-3-3 0 16,4 3 0-16,-4 3-8 0,0 0 8 0,0 0-10 0,0 0 10 15,0 0-10-15,0 0-3 0,0 0-1 0,0 0 0 0,0 0 0 16,0 0-6-16,0 0-2 0,0 0 0 0,0 0 0 16,0 0 12-16,0 9 10 0,3 0-13 0,-3 2 5 15,0 1 8-15,0 0 0 16,0 0 0-16,4 2 0 0,-4 4 0 0,0 0 0 0,0-1 0 16,-4 10 8-16,4-16-21 15,0 4-4-15,0-3-1 0,0 0 0 0,0-7 44 0,0 1 9 0,0 0 1 0,0 6 1 16,0-6-26-16,4-3-11 0,-4-3 8 0,0 6-8 15,3-3 0-15,-3 3 0 0,4 2 0 0,-4-8 0 16,0 0-140-16,7-6-20 0,0 4-4 0</inkml:trace>
  <inkml:trace contextRef="#ctx0" brushRef="#br0" timeOffset="16859.411">12196 5779 1197 0,'-4'-9'50'0,"-3"3"-40"16,7 6 72-16,0 0 14 0,-4 0 4 0,1-6 0 15,3 6-28-15,0 0-6 0,-7 0-1 0,0 0 0 16,7 0-26-16,-7 0-6 0,0 0-1 0,7 0 0 16,-7 0-51-1,0 0-10-15,-1 6-3 0,1 0 0 0,4 0 52 0,-1 3 9 0,1 3 3 0,-1-6 0 32,1 5-52-32,-4-5-9 0,3 0-3 0,1 6 0 0,3-3 32 0,-4 2 0 0,1-5 0 0,-1 0 0 15,4 0 0-15,0-6 0 0,0 0 0 0,0 0 0 16,0 6 21-16,0-6 11 0,0 6 1 0,0 0 1 15,0-3-26-15,0 2-8 0,0 1 0 0,0-6 0 16,0 0 11-16,0 0-11 0,0 0 10 0,0 0-10 16,0 0 10-16,0 0-10 0,0 0 10 0,7 0-10 15,-7 0 10-15,11 6-10 0,-4-6 10 0,-7 0-10 16,7 6 0-16,-7-6 0 0,7 0 0 0,-7 0 0 16,7 0 0-16,-7 0 0 0,7 0 0 0,-7 0 0 15,7 12 0-15,0-12 0 0,-3 6 0 0,-1 0 0 16,1 0 0-16,-4-1 0 0,3-2 0 0,-3-3 0 15,0 6 0-15,0-6 0 0,4 12 0 0,-4-6 0 16,3 0 0-16,-3 0 8 0,0 5-8 0,0-5 0 16,0-6 13-16,0 0-3 0,0 0-1 0,0 0 0 15,4 6 2-15,-4-6 0 0,0 0 0 0,-4 6 0 16,4-6-2-16,0 0 0 0,0 0 0 0,-3 6 0 16,3 0-9-16,-4 3 0 0,1 2 9 0,-1-5-9 15,1 6 0-15,-1-6 0 0,-3-3 0 0,0 0 0 0,3 3-17 0,-3-3-2 16,4 8 0-16,-4-11 0 0,7 0 19 0,0 0 12 0,0 0-1 15,-7 0-1-15,0 0-23 0,0 0-5 0,0-6-1 16,0 4 0 0,0-4-29-16,3-3-5 0,-3 0-2 0,0-3 0 15,3 0-58-15,1-2-12 0,-4-1-3 0</inkml:trace>
  <inkml:trace contextRef="#ctx0" brushRef="#br0" timeOffset="17594.862">12382 5741 1337 0,'0'0'28'0,"0"0"6"0,0 0-34 15,0 0 0-15,0 0 0 0,0 0 0 0,0 0 89 0,0 0 11 0,-7 0 3 0,7 0 0 16,0 0-31-16,-7 0-7 0,7 0-1 0,0 0 0 15,-10 6-25-15,3-6-6 0,7 0-1 0,-11 0 0 32,4 6-16-32,0-1-4 0,0 1-1 0,3 0 0 0,-3 3-11 0,4 3 0 0,-1-6 0 0,1 0 8 15,-1 5-8-15,1-5 0 0,3 0-10 0,0-6 10 16,0 0 0-16,0 0 0 0,0 0 0 0,0 0 0 16,0 0-9-16,-4 9 9 0,4-9-8 0,0 6 8 15,0 0 0-15,0 5 0 0,4-5 0 0,-8 0 8 16,4-6-8-16,0 0 0 0,0 0 0 0,0 0 0 15,0 0-16-15,0 0 3 0,0 0 0 0,0 0 0 0,7 0 13 16,-7 0 0-16,7 0 0 0,-7 0 0 16,7 12 8-16,0-12 4 0,1 0 0 0,-1 6 1 15,0 0-13-15,-7-6-18 0,7 0 4 0,-4 3 1 16,4-3 13-16,0 3 12 0,-3-1-3 0,3 1 0 16,-4 0-9-16,1 3 0 0,3-6 0 0,-3 6 0 15,3 0 0-15,-4 0 0 0,1 0 0 0,3 0 0 16,-4 0 0-16,1-1 0 0,-1-2 0 0,1 3 0 15,-4 6 0-15,3-6 0 0,1 6 0 0,-4-1 0 16,0-5 0-16,3 9 0 0,1-6 0 0,-4 0 0 16,3-4 0-16,-3-5 0 0,0 0 0 0,0 12 0 15,0-6 0-15,0 0 0 0,0 3 8 0,4 0-8 16,-4-3 8-16,-4 2 0 0,4-8 0 0,0 0 0 16,0 0 4-16,-3 6 0 0,3-6 0 0,-7 6 0 15,0-6-12-15,3-6 0 0,-3 0 0 0,0 6 0 0,0 0 0 0,4 0 0 0,-4 0 0 0,-1 0 0 16,5-6-13-16,-4 1 1 0,3-1 1 0,1 3 0 31,3 3-20-31,0 0-4 0,0 0-1 0,0 0 0 16,0 0-109-16,0 0-23 0,0 0-4 0</inkml:trace>
  <inkml:trace contextRef="#ctx0" brushRef="#br0" timeOffset="18227.615">12552 5894 1302 0,'-11'8'27'0,"11"-8"7"16,0 0-34-16,-3 6 0 0,3-6 0 0,-4 6 0 0,4-6 58 0,0 0 5 16,0 0 1-16,0 0 0 15,0 0 7-15,0 0 1 0,0 0 1 0,0 0 0 0,0 0-58 0,0 0-15 0,7 0 0 0,0 0 0 16,-7 0 0-16,4 0 0 0,6 0 0 0,-3 0 0 31,1 6 0-31,-1-6 0 0,0 6 0 0,0 0 0 0,0-6 0 16,0 0 0-16,-4 0 0 0,4 0 0 0,-3 6 0 0,3-6 0 0,-4 6 0 0,1-6 0 15,3 0 28-15,-3 0 4 16,3 0 0-16,-4 0 0 16,4 0-20-16,-3-6-4 0,3 0-8 0,0-6 12 0,0 6-3 0,-4-8-1 0,5 2 0 15,-1 0 0-15,-4 0-8 0,1 1-11 0,-1 2 3 0,1 3 0 16,-4 0-8-16,3 0 0 0,-3 0-1 0,-3 0 0 16,3 0-17-1,-4 1-3-15,1-1-1 0,-1 6 0 0,-3-6-8 0,4 0-2 16,-5 0 0-16,8 6 0 0,-7 0 39 0,-3 0 9 0,3 6 0 0,-4 0 0 15,1-6 0-15,3 6 0 0,-4-6 0 0,4 0 0 16,0 6 0-16,0-1 0 0,0 1 0 0,0 0 0 16,0 6 0-16,0-3 0 0,3 3 0 0,-3-7 0 15,0 7 0-15,3 0 0 0,1-6 0 0,-1 0 0 16,1 2 0 0,3 4 0-16,0-6 0 0,-4 12 0 0,4-12 0 0,0 0 0 0,0 2 0 0,0 1 0 15,4 6 0-15,-1-9 0 0,1 5 0 0,-1-5 0 16,1 9 0-16,3-3 0 0,0 5 0 0,0-5 0 0,0 6 0 15,0-6 0-15,4 2 0 0,-1 4 0 16,-3 0 0-16,4-10 0 0,0 10 0 0,-4-6 0 16,3 0 0-16,-3-1 0 0,4 4 0 0</inkml:trace>
  <inkml:trace contextRef="#ctx0" brushRef="#br0" timeOffset="19291.3">13974 5673 836 0,'0'0'24'0,"0"0"4"0,0 0-28 0,0 0 0 0,0 0 0 0,0 0 0 15,0 0 108-15,0 0 16 0,0 0 4 0,0 0 0 16,0 0-52-16,-8-6-9 0,8 6-3 0,-3-6 0 16,3 6-51-16,0 0-13 0,0-5 0 0,0 5 0 15,0 0 54-15,0 0 8 0,0 0 2 0,0 0 0 16,0 0-52-16,0 0-12 0,0 0 0 0,-7 5 0 15,3 1 0-15,1 0 0 0,-1 6 0 0,-3 0 0 16,4-3 0-16,-1 2 0 0,1 1 0 0,-1 6 0 16,1-7 0-16,-1-2 0 0,1 0 0 0,3 6 0 15,-4-9 21-15,4 0 2 0,0 5 0 0,0-5 0 16,0 0-6-16,0 3-1 0,4 0 0 0,-4 0 0 16,3-4-3-16,-3-5-1 0,4 0 0 0,-1 6 0 15,4 0 0-15,-3 6 0 0,3 0 0 0,0-1 0 16,3-2-12-16,-3 3 0 0,1 0 0 0,2 0 0 0,1-7 0 15,-4 4 0-15,3 3 0 0,-3 0 0 0,4-6 12 0,-4-1-4 16,-3-5-8-16,3 6 12 0,0 0-12 0,-4-6 9 0,1 9-9 0,-1-3 8 16,1-3 0-16,-4-3-8 0,7 0 12 0,-4 0-4 15,1-3-20-15,-1-3-5 0,1-3-1 0,-1 3 0 16,1-5 52-16,3-1 10 0,-3-6 3 0,3 9 0 16,-4-2-34-16,1-1-13 0,-1-6 11 0,1 6-11 15,-1 4 8-15,1-4-8 0,-1 0 0 0,-3 0 9 16,4 1-9-16,-1 2 8 0,1-3-8 0,-4-6 8 15,3 7-8-15,1-1 0 16,-4-3 0-16,3 3 0 0,1 1 0 0,0-7 0 0,-1 6-9 0,1 1 9 16,-1 2 0-16,1-3 0 0,-1 0 0 0,4-3 0 15,-3 4-22-15,-1-1 2 0,4-6 1 0,-3 7 0 16,-1-7-27-16,4 9-6 0,-3-3 0 0,3 1-1 16,0-1-18-16,0 3-3 0,-3 0-1 0,3 3 0 15,-4 3-87-15,4-3-18 0,0 6-3 0</inkml:trace>
  <inkml:trace contextRef="#ctx0" brushRef="#br0" timeOffset="19831.499">14344 5673 995 0,'0'0'20'0,"0"0"6"0,-7 0-26 0,7 0 0 0,-4 6 0 0,4-6 0 32,0 0 77-32,-7 0 11 0,7 0 1 0,-7 6 1 0,7-6-21 0,-7 12-4 0,4-6-1 0,-4-1 0 15,3 1-51-15,-3 9-13 0,4-3 0 0,-5-6 0 16,5 5 0-16,-4-2 0 0,3 3 0 0,-3 6 0 15,4-7 26-15,-1 1 2 0,1 3 1 0,-1-3 0 16,1 5-29-16,-1-5 0 0,4 0 0 0,-3 0 0 16,-1 2 0-16,4-8 0 0,0 6 0 0,0 0 0 15,4-6 20-15,-1 2-3 0,1-2 0 0,-1 6 0 16,4-6 1-16,0 0 0 0,0 0 0 0,4-1 0 16,0 1 0-16,-1-6 0 0,1 0 0 0,-1 0 0 15,4 0-2-15,-3-6 0 0,0 6 0 0,-1 0 0 16,4-5 1-16,-3-7 0 0,3-6 0 0,-4 4 0 15,1 2-1-15,3-12 0 0,-3 4 0 0,-4-4 0 16,0 7-16-16,-4-10 0 0,1 4 0 0,-1-1 0 16,-3 9-13-16,-3-2 3 0,3-1 1 0,-4 0 0 15,1 4-6-15,-4 2-1 0,-4 0 0 0,1-3 0 16,-4 1-6-16,-1-1-2 0,1 3 0 0,0 1 0 16,0 2 13-16,-4 0 3 0,1 0 0 0,3 3 0 15,-4 6-2-15,4 0 0 0,0 0 0 0,0 0 0 16,0 6-20-16,3 3-4 0,0 9-1 0,4-7 0 15,0 1-44-15,4 0-9 0,-1-3-1 0,1 2-1 16,3 1-30-16,3 0-7 0</inkml:trace>
  <inkml:trace contextRef="#ctx0" brushRef="#br0" timeOffset="20296.148">14619 5203 957 0,'-7'17'20'0,"7"-8"4"16,-3-3-24-16,-1 6 0 0,4 0 0 0,-4 2 0 15,4-2 85-15,0 6 12 0,-3-6 3 0,3 5 0 16,0-5-29-16,0 8-6 0,3-2-1 0,-3-967 0 15,4 1942-51-15,-4-969-13 0,4 8 0 0,-1-3 0 16,1-5 0-16,-4 8 0 0,3 1 0 0,1-4 0 16,-4 9 19-16,3-2 1 0,1 2 0 0,-4-9 0 15,3 4-20-15,1-1 0 0,-4-3 8 0,3-5-8 0,-3 2 0 0,0 4 10 16,4-10-10-16,-4 4 8 16,3-1-27-16,-3 1-5 0,0-4-2 0,4 4 0 0,-4-12 47 0,0 2 10 0,3-2 1 15,1 0 1 1,-1-6-65-16,-3 0-14 0,0-6-2 0</inkml:trace>
  <inkml:trace contextRef="#ctx0" brushRef="#br0" timeOffset="20586.432">14467 5697 847 0,'0'0'36'16,"0"0"-36"-1,0 0 52-15,0 0 3 0,0 0 1 0,0 0 0 16,0 0 13-16,0 0 3 0,0 0 1 0,0 0 0 16,0 0-58-16,0 0-15 0,0 0 0 0,0 0 0 15,7 0 0-15,1 0 0 0,-1 0 0 0,3 0 0 16,4 6 0-16,4-6 0 0,0 3 0 0,-1 2 0 15,1-5 0-15,3 3 0 0,0-3 0 0,0 3 0 16,-3-3-62-16,0 0-15 0</inkml:trace>
  <inkml:trace contextRef="#ctx0" brushRef="#br0" timeOffset="20990.092">14718 5661 1337 0,'-7'12'28'0,"3"-6"6"0,4 0-34 0,0 6 0 0,0-6 0 16,0 5 0-16,-3 4 44 0,6 3 1 0,-3-1 1 0,0-2 0 16,4 3 6-16,-1-1 0 0,1-5 1 0,-1 6 0 15,1-4-21-15,-1-2-4 0,5 6 0 0,-1-4-1 16,-4-2-11-16,1 0-3 0,3-6 0 0,-4 6 0 16,-3-6-13-16,0-6-15 0,0 0 3 0,0 0 1 15,0 0 60-15,0 0 12 0,0 0 3 0,0 0 0 16,0 0-52-16,0 0-12 0,0 0 0 0,0-6 0 15,4 0 0-15,-4-6 0 0,0 0 0 0,0 3 0 16,0 1 16-16,3-1 0 0,-3 3 0 0,0-6 0 16,0 6-26-16,0 0-5 0,0 1-1 0,0-4 0 15,4 0 16-15,-4 0 0 0,0-3 0 0,0 1 0 16,3-1 0-16,-3-6 0 0,0 9 0 0,0-2 0 16,0-1 0-16,0 0 0 0,0-3 0 0,0 4 0 15,0 5 0-15,0-6 0 0,4 0 0 0,-4 0 0 16,0 4 0-16,3 2 0 0,-3 0 0 0,0 6 0 15,4-6 0-15,-4 0 0 0,3 0 0 0,-3 6 0 16,0 0-12-16,8 6 1 0,-5-6 0 0,4 6 0 16,4-6-33-16,-4 6-8 0,3 0 0 0,1 0-1 15,-1-1-9-15,5-2-2 0,-5 9 0 0</inkml:trace>
  <inkml:trace contextRef="#ctx0" brushRef="#br0" timeOffset="21498.151">14954 5741 1094 0,'-7'0'23'0,"7"0"5"0,0 0-28 0,0 0 0 0,0 0 0 0,0 0 0 16,0 0 56-16,0 0 7 0,0 0 1 0,0 0 0 15,0 0 0-15,0 0 0 0,0 0 0 0,0 0 0 16,0 0-52-16,0 0-12 0,0 0 0 0,0 0 0 16,-3 6 28-16,3-6 2 0,0 0 1 0,3 11 0 15,1-5 1-15,-1-3 1 0,1 3 0 0,3 0 0 16,0 0-33-16,0 0 0 0,4-6 0 0,-1 6 0 16,1-6 0-16,-1 6 0 0,1-6 0 0,3 0 0 15,-3-6 0-15,3 0 0 0,0-6 0 0,0 3 0 16,0 3 19-16,-3-5-3 0,3-1-1 0,-4-6 0 15,-3 6-127-15,0-2-24 0,-3-10-6 0,-1 9-1 16,1 1-39-16,-8-1-8 0,4 3-2 0,-3 1 0 16,-1 2 52-16,-3 0 9 0,0 0 3 0,0 3 0 0,-3 6 204 0,-1 0 42 15,0 6 8-15,-3-6 2 0,4 6 0 0,-4 0 0 0,0 3 0 16,3 2 0-16,0-5-52 0,-3 0-9 16,4 6-3-16,3 0 0 0,-4 8-51 0,8-2-13 15,-5 8 0-15,1 4 0 0,4-13 54 0,3 4 8 0,-4 3 2 16,4-7 0-16,0-2 0 0,0 3 0 15,4-1 0-15,-4 1 0 0,3-6-52 16,1 2-12-16,3-8 0 0,0 6 0 0,0 0 0 0,4-6 0 0,-4 2 0 0,3 1 0 16,1 0 0-16,3-3 0 0,-3 0 0 15,3 0 0-15,-4-1 0 0,4 1 0 0,4-6 0 0</inkml:trace>
  <inkml:trace contextRef="#ctx0" brushRef="#br0" timeOffset="22472.378">16260 5520 978 0,'0'0'28'0,"0"0"5"16,0 0-33-16,0 0 0 0,0 0 0 0,0 0 0 16,0 0 70-16,0 0 7 0,0 0 2 0,0 0 0 15,0 0-55-15,0 0-10 0,-8 3-2 0,1 3-1 16,0 0 42-16,0 3 9 0,4 3 2 0,-4-1 0 15,0-5 1-15,0 0 1 0,0 0 0 0,-4 0 0 16,4 0-30-16,0-3-7 0,-4 3-1 0,4-6 0 16,0 5-17-16,-3 1-11 0,3 0 12 0,-1 0-12 0,1 0 8 15,0 3-8-15,0-3 0 0,0-3 0 0,4 2 0 0,3-5 0 0,0 0 0 16,-7 9 0 0,7-9-33-16,0 0-1 0,-4 6 0 0,4-6 0 0,0 0 34 0,0 0 0 0,0 0 0 0,-3 6 0 15,3 0 0-15,0 6 0 0,0-6 0 0,0-1 0 16,0 1 0-16,0-6 0 0,0 0 0 15,3 6 0-15,-3-6 0 0,0 0 0 16,4 0 0-16,-4 0 0 0,7 0 0 0,-7 0 0 16,7 0 0-16,-4 3 0 0,4 3 0 0,0-6 0 0,0 0 0 0,1 0 0 15,-1 0 0-15,0 6 0 0,0-6 0 0,0 6 0 16,0-6 15-16,0 0 9 0,0 6 3 0,0 0 0 16,0-6-19-16,0 0-8 0,0 5 8 0,0-5-8 15,0 6 0-15,-3-6 0 0,3 6 0 0,0-3 0 16,-4 3 0-16,4 6 0 0,-3-6 0 0,0 0 0 15,-1-1 0-15,1 7 0 0,-1-6 0 0,1 3 0 16,-1-3-29-16,-3 6 1 0,0-7 1 0,0 1 0 16,0 0 50-16,0 6 9 0,0-6 3 0,0-6 0 15,0 6-23-15,0-6-12 0,-3 8 12 0,-1-2-12 16,4-6 13-16,-7 6-4 0,4 0-1 0,-5 0 0 16,8-6-8-16,-7 6 12 0,0-6-12 0,0 6 12 15,0-6-4-15,0 0-8 0,0 6 12 0,-3-6-4 16,2 0-8-16,-2 0 0 0,3-6 0 0,-4 6 0 15,1-6-18-15,3 0-6 0,-4 0 0 0,4 0-1 16,-4 6-17-16,4-6-3 0,7 6-1 0,-7 0 0 16,7 0-58-16,0 0-12 0,0 0-3 0</inkml:trace>
  <inkml:trace contextRef="#ctx0" brushRef="#br0" timeOffset="23058.877">16535 5758 1094 0,'3'-11'46'16,"-3"-7"-37"-1,0 9 95-15,0 3 20 0,0-2 3 0,0 5 1 16,0 3-52-16,0 0-9 0,-3-6-3 0,-1 6 0 16,-3-12-51-16,0 12-13 0,0-6 0 0,0 6 0 15,-4 0 32-15,1 0 4 0,3 6 1 0,-4 0 0 16,1 6-37-16,2-7 0 0,1 4 0 0,0 3 0 16,-3 6 24-16,3-7 4 0,-4-2 1 0,1 3 0 15,3 6-46-15,-1-1-10 0,-2-5-1 0,6 6-1 16,1-4 29-16,-1-2 0 0,1 6 0 0,-1-9 0 15,4-1 17-15,0 1 10 0,0-9 1 0,7 6 1 16,-3 0-38-16,3 0-8 0,0 0-2 0,0-6 0 16,0 6 19-16,0-12 12 0,4 6-1 0,-1-6-1 15,1 6-1-15,-1-12 0 0,1 12 0 0,0-6 0 16,-1-6-9-16,1 4 0 0,3-4 0 0,-4 0 0 0,-2 0 0 16,2 1 0-16,-3-1 0 0,-3-3 0 15,3 3-49-15,-4 7-12 0,-3-7-3 0,4 6 0 16,-4-3 52-16,0 3 12 0,3 0 0 0,-3 6 0 15,0 0-13-15,0 0 0 0,0 0 0 0,0 0 0 16,0 0 21-16,0 0 4 0,0 0 0 0,0 0 1 0,0 0-13 0,-7 6 0 16,7-6 0-16,-3 9 0 0,-1 9 0 0,1-7 0 0,-1 7 0 0,1 0 0 15,-1-4 0-15,4-2 0 0,0 6 0 0,0-9 0 16,0-1 0-16,0 1 0 0,0 3 0 0,4 0 0 16,-4-6 0-16,3 0 0 0,-3 2 0 0,4-2 0 15,-1-3 0-15,-3-3 0 0,4 9 0 0,-4-9 0 16,7 6 0-16,-4-6 0 0,4-6 0 0</inkml:trace>
  <inkml:trace contextRef="#ctx0" brushRef="#br0" timeOffset="23524.879">16686 5717 1424 0,'0'0'29'0,"0"0"8"0,0 0-29 15,0 6-8-15,0 0 0 0,4 6 0 16,-4 0 34-16,0-7 6 0,3 4 0 0,1 3 1 16,-4 6-3-16,3-7-1 0,1 1 0 0,-4 6 0 15,4-3-15-15,-1-4-3 0,1-5-1 0,-4 12 0 0,3-12-8 0,-3-3-2 0,0-3 0 0,4 5 0 16,-4-5-8-16,0 0 0 0,0 0 0 0,0 0 0 15,0 0 56-15,0 0 7 0,0 0 1 0,0 0 0 16,0 0-8-16,0-5 0 0,0 2-1 0,3-9 0 16,-3 0-37-16,0 0-7 0,4 1-2 0,-4-1 0 15,3-3-9-15,1 3 0 0,-1 7 0 0,1-7 0 16,-1 0 0-16,1 3 0 0,-1 3 0 0,1 0 0 16,-1 1 0-16,1-1 0 0,0 0 0 0,-4 6 0 15,0 0 0-15,0 0 0 0,0 0 0 0,0 0 0 16,3-6 0-16,4 0-14 0,0 6 5 0,0 0 1 15,0 0 0-15,0 6 0 0,-3 0 0 0,3 6 0 16,0-7 0-16,0 1 0 0,0 3 0 0,0 3 0 16,0 0 8-16,0-1 0 0,4 1 0 0,-4-6 0 15,0 9 0-15,0-3 0 0,0-1 0 0,-3-5 0 16,3 6 0-16,3 0 0 0,-3-9 0 0,0 5 0 16,4-5-84-16,-4 3-16 0,4 0-2 0</inkml:trace>
  <inkml:trace contextRef="#ctx0" brushRef="#br0" timeOffset="24141.925">17223 5667 1789 0,'0'0'37'0,"0"0"9"0,0 0-37 16,-11 0-9-16,4-6 0 0,0 3 0 0,0-2 60 0,3 2 11 0,-3 0 1 0,0 3 1 15,0-3-58-15,-3 3-15 0,3-3 0 0,-4 3 0 16,4 3 0-16,0-3 0 0,-4 3 0 0,4 0 0 16,0 3 0-16,-3 5 0 0,3-5 0 0,-1 6 0 15,1 6 0-15,0-1 0 0,0 4 0 0,4-4 0 16,-1 4 0-16,1 3 0 0,-1-1 0 0,1-2 0 16,-1 2 0-16,4-5 0 0,0-4 0 0,0 4 0 15,0-6 0-15,0 0 0 0,4-1 0 16,-4-5 0-16,3 0 0 0,-3-6 0 0,4 9 0 0,3-9 0 15,-4-9 54-15,4 6 8 0,0-3 2 0,0 3 0 16,1-8-52-16,-1-1-12 0,3 0 0 16,1-6 0-16,-4 4 0 0,3-4 0 15,1 1 0-15,-4-10 0 0,4 4 0 0,-4-1 0 0,3-2 0 0,-3-4 0 16,4 4 0-16,-8 2 0 0,4-2 0 0,0-4 0 16,1 4 0-16,-5 2 0 0,4-8 0 0,-3 8 0 15,-1-5 0-15,-3 6 0 0,4-4 0 0,-4-2 0 16,0 2-51-16,0-2-9 0,-4 2-3 0,1-2 0 15,-1 8 48-15,-3-2 15 0,0-1 0 0,-4 4-10 16,4 2-10-16,0 1-1 0,-3 2-1 0,3 9 0 16,0-6 22-16,0 6 8 0,3-5 0 0,-3 5 0 15,7 6-8-15,0 0 0 0,-4 6 0 0,-3 5-11 16,4 1 11-16,-4 3-12 0,3 2 12 0,-3 7-12 16,4 8 32-16,-1-2 5 0,4 2 2 0,0 9 0 15,0-3-27-15,0 1 0 0,4 2 0 0,-4 3 0 0,3-6 0 16,4 3 0-16,-3 3 0 0,-1-3 0 0,4 4 0 0,-3-7 0 15,-1-3 0-15,1 9 0 0,3-11 0 0,-3 2 0 0,-1-9 0 16,1 10 0-16,-1-10 0 0,4-3 0 0,-3 1 0 16,3-3 0-16,-4-4 0 0,4 4 0 0,-3-6 0 0,3 5 0 15,0-8 0-15,-3 0-9 0,3-4 0 0,0 4 0 16,0-6-134-16,3-6-26 16,-3 0-6-16</inkml:trace>
  <inkml:trace contextRef="#ctx0" brushRef="#br0" timeOffset="25296.732">17395 5711 608 0,'0'0'12'0,"0"0"4"15,0 0-16-15,0 0 0 0,0 0 0 0,0 0 0 16,0 0 47-16,0 0 6 0,0 0 2 0,0 0 0 16,0 0 14-16,0 0 3 0,0 0 1 0,0 0 0 15,0 0-58-15,0 0-15 0,0 0 0 0,0 0 0 16,0 0 54-16,0 0 8 0,0 0 2 0,0 0 0 0,-7 0-52 15,7 0-12-15,0 0 0 0,0 0 0 0,-7 3 0 0,7-3 0 0,-3 6 0 16,-1 3 0-16,1 3 0 0,3-6 0 0,0 5 0 0,0-2 0 16,0 3 54-16,0 6 8 0,3-7 2 15,-3 1 0-15,0 3-52 0,4 3-12 0,-4-7 0 16,3 7 0-16,1-6 0 0,-4-1 0 0,3 4 0 16,1-3 0-16,-4 0 54 0,3-6 8 0,1 2 2 15,0-2 0-15,-4-6-52 0,0 0-12 16,3 12 0-16,-3-12 0 0,4 6 0 15,-1 0 0-15,1 0 0 0,-4-6 0 0,0 0 19 0,7 0 1 0,-7 0 0 0,0 0 0 16,7 0-5-16,0 0-1 0,0 0 0 0,3-6 0 16,-3 6-14-16,4-6 8 0,-4 0-8 0,4-3 0 15,-1 6 11-15,1-6-11 0,-1 4 12 0,-2-1-12 16,2 0 0-16,1 0 0 0,-4 0 0 0,0 0 0 16,0 0-17-16,0 6 2 0,-4 0 1 0,-3 0 0 15,0 0-3-15,0 0-1 0,0 0 0 0,0 0 0 16,0 0-6-16,8 0 0 0,-8 0-1 0,3 12 0 15,-3-6 25-15,0-6-8 0,4 12 8 0,-8-6 0 16,4-1 0-16,0 4 9 0,-3 3 0 0,3-6 0 16,0-6 2-16,0 12 0 0,0-12 0 0,0 5 0 15,0-5 5-15,0 0 2 0,0 6 0 0,3 0 0 16,-3-6-29-16,7 6-5 0,-3-3-2 0,3 3 0 16,-7-6 57-16,7 0 11 0,0 0 2 0,0 0 1 15,0 0-33-15,0-3-8 0,4 0 0 0,-4 0-1 16,0-3-11-16,0 0 0 0,0 0 0 0,-4 1 0 15,4-1 33-15,0-6 5 0,0-3 1 0,-3 9 0 16,-1-5-25-16,5-1-5 0,-5 0-1 0,1-3 0 16,-4 4-8-16,3-7-11 0,1 0 3 0,-4 1 0 15,0 2-25-15,0-3-5 0,0 1-1 0,-4-1 0 0,1 3 20 0,-1-2 4 0,1-1 1 16,-5 3 0 0,-2 4-14-16,3-7-4 0,-4 6 0 0,4-2 0 0,-3 2-43 15,3 0-9-15,0 6-1 0,-4 0-1 0,4 0-27 16,3 6-6-16,4 0-1 0</inkml:trace>
  <inkml:trace contextRef="#ctx0" brushRef="#br0" timeOffset="25570.712">17822 5747 1094 0,'-3'11'46'15,"3"-5"-37"1,-4 6-9-16,4 3 0 0,4-3 0 0,-4 5 0 16,0-2 53-16,3 3 9 0,-3-1 2 0,4 1 0 15,-1-4-52-15,1 4-12 0,-1 0 0 0,1-6 0 16,0-1 0-16,-1-5 0 0,1 9 0 0,-4-15 0 0,0 0 0 15,3 0 0-15,1 0 0 0</inkml:trace>
  <inkml:trace contextRef="#ctx0" brushRef="#br0" timeOffset="25748.241">17784 5653 1044 0,'-4'8'21'0,"4"-8"7"0,0 0-28 0,0 0 0 0,0 0 0 0,0 0 0 15,0 0 16-15,0 0-3 0,0 0 0 0</inkml:trace>
  <inkml:trace contextRef="#ctx0" brushRef="#br0" timeOffset="26080.036">18087 5758 1500 0,'0'0'42'0,"0"0"10"0,0 0-41 16,0 0-11-16,0 0 0 0,0 0 0 0,-7 0 69 15,7 0 12-15,-7 6 3 0,3 0 0 0,-3-3-51 0,0 9-9 16,4-6-3-16,-4 6 0 16,3-7-38-16,-3 7-8 0,3 0-2 0,-3 0 0 15,4 2 46-15,-1-2 9 0,1 6 1 0,-1-6 1 0,1 2-22 0,3-2-8 0,0 0 0 0,-4 0 0 16,4-7 15-16,4 1-3 0,-4 0-1 16,7 3 0-16,-4-3 10 0,1 0 3 0,3-6 0 0,0 0 0 15,4 6-24-15,-1-6 0 0,1 0 0 0,3-6 0 16,0 6 16-16,4-6 8 15,-1 6 1-15,1-6 1 0,3-6-41 0,-3 3-8 16,3 4-1-16</inkml:trace>
  <inkml:trace contextRef="#ctx0" brushRef="#br0" timeOffset="26691.866">18207 5100 1212 0,'-4'18'25'0,"4"-7"6"15,0 1-31-15,0 0 0 0,0 3 0 0,0 2 0 16,0-5 66-16,0 3 7 0,0 8 2 0,4 1 0 15,-1-4-13-15,1 4-2 0,-1-1-1 0,4 4 0 0,1 2-27 0,-5-2-4 16,4 2-2-16,4 0 0 16,-4 4 1-16,0-4 0 0,0 9 0 0,0-5 0 0,-4-4-13 15,5-2-2-15,-5-4-1 0,1 4 0 16,-1-4 2-16,1 1 1 0,-1-7 0 0,-3 4 0 0,4-9-2 16,-4 5 0-16,0-11 0 0,3 6 0 15,-3-6-12-15,0-6 0 0,0 0 0 0,0 0 0 16,0 0 57-16,0 0 6 0,0 0 1 0,0 0 0 15,0 0-52-15,0 0-12 0,0-9 0 0,0 0 0 0,4-3 0 0,-4 1 0 0,3 5 0 16,-3-6 0-16,4 0 0 0,-1 3 0 16,-3-2 0-16,4-1 0 0,-1 12 0 0,-3-12 0 0,4 6 0 0,-4 6 0 15,0-3 0-15,3-3 0 0,-3 0 0 0,0 6 0 16,4-2 0-16,-4 2 0 0,0 0 0 0,0 0 0 16,4 0 0-16,-1-3 0 0,1 3 0 0,-1 0 0 15,4 0 0-15,-3 0 0 0,-1 0 0 0,1 0 0 16,-1 3 0-16,4-3 0 0,-3 5 0 0,3-2 0 15,-4 3 0-15,8 3-15 0,-4-9 5 16,0 12 1-16,0-6 0 0,0 5 0 0,0-2 0 0,0 3 0 16,0 6 22-16,-3-7 5 0,3 7 1 0,-4-3 0 15,1 2-19-15,3 1 0 0,-3 0 0 0,3 2 0 16,-4-2-16-16,1-6-8 0,-1 2 0 0,1 4-1 16,-1 0 40-16,1-7 8 0,-1 4 1 0,4-3 1 15,-3 0-25-15,-1-7 0 0,1 1 0 0,-4 0 0 16,0-6 0-16,0 0 0 0,0 0 0 0,0 0 0 15,7 0-148-15,-3 0-36 0,3 0-6 0</inkml:trace>
  <inkml:trace contextRef="#ctx0" brushRef="#br0" timeOffset="28614.082">19382 5758 608 0,'0'0'12'0,"0"0"4"16,0 0-16-16,0 0 0 0,0 0 0 0,0 0 0 15,0 0 105-15,0 0 19 0,0 0 3 0,0 0 1 16,0-5-52-16,3-1-9 0,-3 0-3 0,4-6 0 16,-4 6 0-16,0 6 0 0,0 0 0 0,0 0 0 15,0 0 0-15,0 0 0 0,-4-6 0 0,4 6 0 16,0 0-16-16,0-3-4 0,0 3-1 0,0 0 0 0,-7-3-25 16,0 3-5-16,0 0-1 0,0 3 0 0,0 0-12 15,-4 3 11-15,1 0-11 0,3 0 10 0,-4 0-10 0,0 0 0 0,1 0 0 16,-1-1 0-16,1 1 0 0,-1 3 0 15,-3 9 0-15,7-6 0 0,-4-7 0 0,4 7-11 16,0-6 11-16,4 6-12 0,-1-6 12 0,4-6 0 0,0 0 0 16,0 0-8-16,0 0 8 0,0 0 0 0,0 0 0 0,0 0 0 15,-3 3 0 1,3-3 0-16,-4 6 0 0,4-6 0 0,0 0 0 0,0 0-8 0,0 0 8 0,0 0 0 16,0 0 0-16,0 0-8 0,0 0 8 0,0 0 0 15,7 5 0-15,0 7 0 0,0-12 0 0,0 12 0 16,4-12 0-16,-4 0-8 0,4 0 8 0,-4-6 0 15,3 0 0-15,1 6 0 0,-4-6 0 0,3 6 0 16,1-6 0-16,0 1 9 0,-4 5-9 0,0-6 10 16,0 0-10-16,-4 3 8 0,4-3-8 0,-3 0 8 15,-1 0-8-15,-3 6 10 0,0 0-10 0,0 0 10 16,0 0 0-16,0 0 0 0,0 0 0 0,0 0 0 16,0 0 6-16,0 0 0 0,0 0 1 0,0 0 0 0,0 12-17 0,-3-3 0 15,3-3 0-15,0 5 0 0,0 7 0 0,0-6 0 16,3 2-10-16,-3-2 10 0,8 0 0 0,-5 0 0 15,4-6 0-15,-3 0 0 16,3-1 0-16,0-2 0 0,0 0 0 0,0 0 0 0,0-3 8 0,3 0-8 16,1 0 0-16,0 0 8 15,3-3-23-15,-4-3-5 0,4 1 0 0,-3-13-573 0,7 0-115 0</inkml:trace>
  <inkml:trace contextRef="#ctx0" brushRef="#br0" timeOffset="29023.182">19159 5235 1190 0,'0'0'33'0,"0"0"9"16,0 6-34-16,0-6-8 0,-3 6 0 0,3-6 0 15,-4 6 48-15,4 0 8 0,0 0 2 0,0-6 0 16,4 8-15-16,-1-5-3 0,1 3-1 0,3 3 0 16,-4-3-31-16,5 0-8 0,-1 0 0 0,0 11 0 15,0-8 0-15,0 3 0 0,3 5 0 0,1-5 0 16,-1 0 0-16,1 3 0 0,0-4 0 0,3 1 0 0,0 6 0 16,4-12 0-16,-4 8 0 0</inkml:trace>
  <inkml:trace contextRef="#ctx0" brushRef="#br0" timeOffset="30010.984">19939 5100 1132 0,'-14'12'24'0,"14"-12"4"0,0 0-28 15,-7 0 0-15,7 0 0 0,0 0 0 0,0 0 0 0,-7 6 0 0,7-6-8 0,0 0 8 16,-4 11 24-16,4-11 12 0,-3 6 3 0,-1 0 0 15,1 0 12-15,3 3 2 0,0 3 1 0,3 5 0 16,1-5-25-16,-1 6-5 0,4 2 0 0,0-2-1 16,0 5 1-16,4 10 0 0,0-7 0 0,-1 15 0 15,1-8 1-15,-4 2 1 0,3 3 0 0,1 0 0 16,0 3 0-16,-1-11 0 0,-3 2 0 0,4 3 0 16,-4-8-26-16,0-1 0 0,0 4 0 0,0-13 0 15,-3 4 25-15,-1-3 13 0,1-7 2 0,-1 1 1 16,1 0-25-16,-4-6-6 0,3 3-1 0,-3-3 0 15,0-6 4-15,0 0 1 0,0 0 0 0,0 0 0 16,0 0-14-16,0 0 0 0,0 0 0 0,0 0 0 16,0-6 47-16,-3-3 6 0,-1-3 2 0,4 6 0 15,-3-6-40-15,3 7-15 0,-4-7 11 0,4 6-11 16,0-6 0-16,4 3 0 0,-4 3 0 0,3-5-10 16,-3 5 10-16,4-6-8 0,-1-3 8 0,1 7-8 0,-1-1 8 15,1 3-8-15,3 0 8 0,-4 0-8 16,1-6 8-16,3 6 0 0,-4-2 0 0,5 2 0 0,-1 0 12 15,-4 0 4-15,1 0 0 0,3 6 1 0,0 0-33 0,0 0-8 0,0 0 0 16,0 0-1 0,3 0-11-16,-2 6-3 0,-1-6 0 0,3 9 0 0,-3-3 39 0,0 0 0 15,0-1 0-15,0 7 0 0,0-6 0 16,0 0 0-16,-3 0 0 0,0 0 0 0,-1 3 11 0,-3-4 9 16,0 4 3-16,0 0 0 0,0 3-37 0,-3 0-7 0,3-7-2 0,-4 1 0 15,0 3 46-15,-3-3 9 0,0 6 1 0,0-6 1 16,-3 0-23-16,3 5-11 0,-4-5 10 0,1 0-10 31,2 6-25-31,1-6-11 0,4 3-3 0,-1-9 0 0,4 0 31 0,0 0 8 0,0 0 0 0,0 0 0 16,0 0-55-16,0 0-6 0,0 0-2 0,0 0 0 15,0 0 31-15,0 0 5 0,0 0 2 0,0 0 0 16,-3-6-114-16,6-3-22 0</inkml:trace>
  <inkml:trace contextRef="#ctx0" brushRef="#br0" timeOffset="30564.365">20415 5673 1378 0,'0'0'28'0,"0"0"8"0,0 0-28 0,0 0-8 0,0 0 0 0,0 0 0 32,0 0 92-32,0 0 18 0,0 0 3 0,0 0 1 15,0 0-45-15,0 0-9 0,0 0-1 0,0 0-1 0,0 0-42 0,0 0-16 0,0 0 11 0,0 0-11 16,0 0 0-16,4 12 0 0,3-6 0 0,0 6-10 16,0-9 10-16,0 2 0 0,0 1 0 0,4 0-8 15,-4 0 8-15,3 0 0 0,-3 0 0 0,4-6 0 16,-4 6 0-16,0-6 0 0,-7 0 0 0,7 6 0 15,-7-6 11-15,7-6-3 0,0 6 0 0,0-6 0 16,-3 0 2-16,-1 0 0 0,1 0 0 16,-1 0 0-16,-3 0-10 0,0-2 10 0,0 2-10 0,0-6 10 15,0 0-30-15,-3 6-5 0,3-3-2 0,-4 1 0 16,1-7-19-16,-1 9-4 0,1-6-1 0,-1 6 0 16,-3-5 9-1,4 2 2-15,-4 6 0 0,-1 3 0 0,1-3 13 0,7 3 3 0,-7 0 1 0,0 3 0 16,0 0 10-16,0 6 1 0,0 2 1 0,0-5 0 15,0 0 11-15,0 6-12 0,0 0 12 0,0-1-12 16,0 4 22-16,3-3 4 0,-3 6 1 0,4-7 0 16,-4 4 12-16,3 3 2 0,1-7 1 0,-1 1 0 15,1 3 3-15,3-3 1 0,0-6 0 0,0 5 0 16,0-5-26-16,0 0-8 0,3 3 0 0,1-3 0 16,-1 0 32-16,4 0 2 0,0-1 1 0,0 7 0 15,4-12-5-15,-1 12-1 0,1-12 0 0,0 6 0 16,3 0-43-16,-4-6-9 0,1 3-1 0,3-3-1 15,-3 0-153-15,-1-3-30 0</inkml:trace>
  <inkml:trace contextRef="#ctx0" brushRef="#br0" timeOffset="30930.172">20729 5703 1337 0,'-3'5'28'0,"3"1"6"0,-4 0-34 0,4 3 0 0,-3 3 0 0,3-6 0 15,-4 0 58-15,4-1 5 0,-3 4 1 0,3 0 0 16,0 0 0-16,0 3 0 0,3-6 0 0,-3 5 0 16,4 1-52-16,-4-6-12 0,3 3 0 0,-3 3 0 15,4-7 36-15,-1 1 4 0,1 6 0 0,-1-6 1 16,4 0-18-16,-7-6-4 0,7 6-1 0,-7-6 0 15,7 0-10-15,-3 3-8 0,-4-3 9 0,7 3-9 16,-7-3 27-16,7-3-1 0,0 3 0 0,-3-3 0 16,-1-3-9-16,4 0-1 0,-3-6-1 0,-1 6 0 15,1-5-5-15,-1 2-1 0,1-3 0 0,-1 0 0 16,-3 0-9-16,0 1 10 0,0-10-10 0,0 9 10 16,0 1-23-16,0-1-5 0,-3-9-1 0,3 7 0 15,-4 5-39-15,4-9-8 0,-3 0-2 0,3 7 0 16,-4-4-22-16,4 3-5 0,0 0-1 0</inkml:trace>
  <inkml:trace contextRef="#ctx0" brushRef="#br0" timeOffset="31465.584">20937 5661 1226 0,'0'0'25'0,"0"0"7"0,0 0-32 0,0 0 0 0,0 0 0 0,0 0 0 16,0 6 59-16,0 0 5 0,4 6 0 0,-4 0 1 16,3-6-21-16,-3 2-4 0,4 1 0 0,-1 6-1 15,1-3-39-15,-4-6-10 0,4 5-1 0,-1-2 0 16,1 3 40-16,-1 0 8 0,1-1 2 0,-1 1 0 15,1-6-29-15,-1 3-10 0,-3-9 0 0,4 6 9 16,-4-6-9-16,0 0 8 0,0 0-8 0,0 0 8 16,0 0 6-16,0 0 1 0,0 0 0 0,0 0 0 15,0 0 33-15,0 0 6 0,0 0 2 0,0 0 0 16,0 0-6-16,0 0-1 0,0 0 0 0,0 0 0 16,0 0-24-16,-7-3-5 0,0-3 0 0,3 0-1 15,1 0-11-15,-1-6-8 0,1 7 12 0,-1-7-12 16,4 0 8-16,-4 3-8 0,4-3 0 0,0 7 0 15,-3-7 0-15,3 0 0 0,0 3 0 0,0 3 0 0,0-2 0 0,0-1 0 16,0 3 0-16,0 0 0 0,0 0 9 16,0-6-9-16,3 6 0 0,-3 1 9 0,0-1-9 15,4 0 10-15,-4-3-10 0,0 3 10 0,4 0-10 16,-4 0 0-16,0 6 0 0,0 0 0 0,0 0 0 0,0 0-9 16,0 0 9-16,7 0 0 15,-4-6-14-15,1 6 4 0,-4 0 1 0,7 0 0 16,0 0-16-16,0 6-3 0,0-6-1 0,0 0 0 15,0 6-35-15,0-6-6 0,4 6-2 0,-4 0 0 0,0-6-11 16,0 6-2-16,3 0-1 0,-3-3 0 16,0 3-34-16,1-4-6 0,2 7-2 0</inkml:trace>
  <inkml:trace contextRef="#ctx0" brushRef="#br0" timeOffset="31902.479">21135 5717 1094 0,'0'0'46'16,"-4"6"-37"-1,1 0 95-15,-1 6 20 0,1-6 3 0,-1 5 1 16,1-5-52-16,3 3-9 0,0 3-3 0,-4 0 0 16,4-1-51-16,0 1-13 0,-3 0 0 0,3 0 0 15,0-3 38-15,3 2 5 0,-3 1 1 0,0 0 0 16,4-6-20-16,-4 0-4 0,3-1-1 0,-3-5 0 15,0 0-3-15,0 0 0 0,0 0 0 0,0 0 0 16,0 0 4-16,0 0 0 0,0 0 0 0,0 0 0 16,0 0 5-16,0 0 2 0,4-5 0 0,-4-1 0 15,0 0-10-15,0 0-1 0,0-6-1 0,0 0 0 0,0 1-15 0,3 2 0 0,-3-3 8 16,0 0-8-16,0 6-9 0,0 1-5 0,0-1-1 0,4 0 0 16,-4 0 23-16,0-6 5 15,3 6 1-15,-3 3 0 0,4-3-14 0,-4 1 0 0,0-1 0 16,3 0 0-16,1-6 0 0,-4 12 0 15,4-9 0-15,-1 6-10 0,1-3 10 0,-1 1 0 0,1 2 0 0,-1-3 0 16,1 0-12-16,3 0 2 0,-4-6 1 0,1 6 0 16,-1-3 9-16,1 4 0 0,-1 2 0 0,1-3 0 15,-1 3-37-15,4-3-3 0,1 6 0 16,2-6 0-16,-3 6-37 0,4 0-8 16,-1 0-2-16,4 6 0 0,-3-6-33 15,3 15-6-15,-3-7-2 0</inkml:trace>
  <inkml:trace contextRef="#ctx0" brushRef="#br0" timeOffset="32411.972">21340 5703 1314 0,'0'0'37'0,"0"0"8"0,0 0-36 15,0 0-9-15,0 0 0 0,0 0 0 0,0 0 104 0,0 0 20 0,0 0 3 0,0 0 1 16,0 0-68-16,0 0-12 0,3 3-4 0,-3-3 0 16,4 5-20-16,3-5-4 0,0 3 0 0,0-3-1 15,0 0-10-15,0 3-1 16,0 0-8-16,4-3 12 15,-4 3-12-15,0 3 0 0,3-6 0 0,-3 0 0 0,0 0 0 0,-3 0 0 0,3 0 0 0,-7 0 0 32,0 0-28-32,3 0-3 0,-3 0 0 0,4-9 0 0,-1 6 4 0,-3-3 1 15,0 1 0-15,0 2 0 0,0 3-14 0,0-6-4 0,0 6 0 0,-3-6 0 16,3 0 11-16,-4 0 1 0,1 0 1 0,-4 0 0 16,3 0 79-16,1 1 16 0,-4 2 4 0,0 0 0 15,7 3-28-15,-4-3-6 0,4 3-1 0,0 0 0 16,-7 0-23-16,7 0-10 0,-7 6 8 0,0-1-8 15,0 4 0-15,3-3 0 0,-3 0-12 0,4 6 12 16,-1 0 0-16,1-4 0 0,-1 1 0 0,1 12 0 16,3-9 0-16,0-1 0 0,0-2 0 0,0 9 0 15,0-6-9-15,3-1 9 0,1 1 0 0,-1-3 0 0,1 0 0 0,3 5 0 16,3-2 0-16,-2 0 0 0,2-6 0 16,-3 3 0-16,4-1 0 0,-1 1 0 15,4 3-28-15,-3 0-4 0,3-6-2 0</inkml:trace>
  <inkml:trace contextRef="#ctx0" brushRef="#br0" timeOffset="33302.277">22285 5785 1579 0,'-11'-9'32'0,"1"3"10"0,3 0-34 0,-4 0-8 0,4 1 0 0,0-1 0 15,-4 6 53-15,4-6 9 16,-3 6 2-16,3-6 0 0,0 6-7 16,7 0-1-16,0 0 0 0,-11 6 0 15,4-6-38-15,-3 6-8 0,2 0-2 0,-2-1 0 16,-4 4-8-16,3 0 0 0,1 6 9 0,-5-3-9 15,1 5 0-15,4-2 0 0,-1-3 0 0,-3 5-8 0,3 1 8 0,4-6-10 0,-3 2 10 0,3-2-10 16,0 0 10-16,3-6 0 0,1 0-9 16,3-6 9-16,0 0-12 0,0 0 3 0,0 0 0 0,0 0 0 15,10 0 9-15,4-6 9 0,0-6-1 0,1 0-8 16,2-5 16-16,1 2-4 0,0-9-1 0,3-2 0 16,0 2-11-16,0-5 0 0,0 3 0 0,0-7 0 15,1 4 0-15,-5-6 12 0,4 2-12 0,0-8 12 16,-6 9-12-16,-1-1 0 0,0-2-10 0,-4 3 10 15,-3 2 0-15,1-2 0 0,-5-3 0 0,1 8 0 16,-4-2 0-16,-4 2 0 0,1-2 0 0,-5 0 0 16,-2 8 0-16,-1-8 0 0,1 8 8 0,-4-2-8 15,-4 2 0-15,4 3 0 0,-4 1 8 0,1-1-8 16,2 6 12-16,-2 3 0 0,3 4-1 0,0-1 0 16,3 6-31-16,-3 6-7 0,3-6-1 0,1 8 0 15,-1 4 8-15,1 6 0 0,3-1 1 0,-4 10 0 16,4 2 8-16,3-8 2 0,1 14 0 0,-1-8 0 15,4 14 9-15,-3-9 0 0,3 9 0 0,0-3-8 16,3 1 8-16,-3 2 0 0,4-3 0 0,3 0 0 16,-4 3 0-16,4-11 0 0,1 2 0 0,-1 3 0 15,0 4-17-15,0-7-8 0,0-3-2 0,0 4 0 0,0-4 47 0,0-2 10 16,0-4 2-16,0 7 0 0,4-10-23 16,-4 4-9-16,3-13 8 0,1 1-8 0,-1 3 8 0,-3-3-8 0,4-7 0 15,0 1 8 1,-4-6-28-16,3 0-7 0,4-6-1 0</inkml:trace>
  <inkml:trace contextRef="#ctx0" brushRef="#br0" timeOffset="33921.914">22370 5764 691 0,'0'0'14'0,"0"0"4"0,-4 3-18 15,4-3 0-15,-7 6 0 0,7-6 0 0,0 6 37 0,0-6 4 0,-3 12 1 0,3-12 0 16,0 0 69-16,0 0 13 0,0 0 4 0,0 0 0 16,0 0-52-16,0 0-9 0,3 6-3 0,1 0 0 15,-4-6-16-15,7 5-3 0,0 1-1 0,-4-6 0 16,8 6-19-16,-4-6-4 15,0 6-1-15,0-6 0 16,0 0 29-16,4 6 6 0,-4-3 1 0,3-3 0 0,-3 0-35 0,0-9-6 0,0 9-2 0,0-6 0 16,4-6-13-16,3 7 0 0,0-7 0 0,-3 0 0 15,-1-3-26 1,1 4-11-16,-4-13-3 0,0 6 0 0,0 4-10 16,-3 2-2-16,-1 0-1 0,-3-3 0 0,0 7 41 0,-3-1 12 0,-1 3 0 0,1 0 0 15,-4 0 0-15,0 0 0 0,-4 0 14 0,0 1-4 16,1 5 17-16,-1 0 3 0,1 0 1 0,-4 5 0 15,3-5-7-15,-3 6 0 0,3 6-1 0,-3 0 0 16,4 3-23-16,-1 2 9 0,0 1-9 0,1-1 0 16,-1 4 0-16,4 3 0 0,4-4 0 0,-1 4 0 15,1-1 20-15,3-8 4 0,0 3 1 0,3-1 0 16,1-5-25-16,-1 3 0 0,4-7 8 0,0 7-8 16,4-3 0-16,-1 0 0 0,5-1 9 0,-1-2-9 15,3 3 0-15,1-6-13 0,0 0 1 0,3 0-566 16,0-1-114-16</inkml:trace>
  <inkml:trace contextRef="#ctx0" brushRef="#br0" timeOffset="34953.442">23167 5550 989 0,'-4'11'28'0,"1"7"6"16,-1-6-34-16,1 8 0 0,-1-8 0 0,1 9 0 15,-1-7 76-15,1 1 9 0,-1-3 2 0,4 0 0 16,-3 2-19-16,3-2-3 0,0 6-1 0,3-12 0 15,-3 0-51-15,0-6-13 0,0 5 0 0,0-5 0 16,0 0 54-16,7 0 8 0,0 0 2 0,0-5 0 16,-3-1-52-16,3 0-12 0,0-6 0 0,-3 3 0 15,3 0 0-15,-4 1 0 0,1-10 0 0,-1 6 0 16,1 0-67-16,-1-2-16 0,-3 2-3 0,0-6-1 16,0 12-31-16,0-8-6 0,-3 2-2 0,-1 6 0 15,1 0-17-15,-4 6-3 0,0-6-1 0,-4 6 0 16,0 6 75-16,1-6 16 0,-1 6 2 0,1-3 1 0,-5 6 121 15,1 6 25-15,0-4 5 0,0 1 1 0,-4 3 33 16,4-3 6-16,0 5 2 0,0-5 0 0,4 6-24 16,-1-7-5-16,4 4-1 0,-4 3 0 0,8-1-88 0,-4-8-22 0,3 9 0 15,4-6 0-15,-3-1 44 0,3 1 5 0,3-6 1 0,1 3 0 16,-1 3-29-16,4-7-5 16,4 7-2-16,0 0 0 0,-1-6-14 15,8 3 0-15,-1-1 0 0,1 1 0 0,0 3 0 0,-1-6 0 0,1 6 0 16,0-6 0-16,3-1 15 0,0-5 0 0,-3 3 0 15,3 3 0-15,-4-6-56 0,1 3-11 0,0-3-3 16</inkml:trace>
  <inkml:trace contextRef="#ctx0" brushRef="#br0" timeOffset="35477.706">23534 5758 1314 0,'-7'6'37'0,"0"0"8"0,0 0-36 16,0-3-9-16,-4 9 0 0,4-12 0 16,-4 6 57-16,4 0 10 0,0-1 1 0,-3-5 1 15,3 6-8-15,0-6-1 0,0 0-1 0,-4 6 0 16,4-6-27-16,-4 0-6 0,4 0-1 0,-3 0 0 15,10 0-14-15,-7 6-3 0,7-6-8 0,-7 0 12 16,-1 6-12-16,5 0-8 0,-1 3 8 0,1 2-13 16,-1-5 13-16,4 6 0 0,4 0-10 0,-4-3 10 0,3-1-9 0,1 1 9 0,-1 3-12 0,1 0 12 15,3-6 0-15,0 0 0 0,-3-1 0 0,3-5 0 16,0-964 0-16,0 1931 8 0,0-967 0 0,0 0 1 16,0-3 3-16,0-2 0 0,0 5 0 0,0-6 0 15,0-6 5-15,0 0 2 0,0 0 0 0,0 1 0 16,0-4-8-16,-3-3-2 0,-1 7 0 0,1-7 0 15,0 3-9-15,-4 3 0 0,3 1 0 0,1-7 0 16,-4 12 0-16,0-3 0 0,3 9 0 16,-3 0 8-16,0 0-8 0,0 0 0 0,0 0-10 0,0 0 10 15,0 0-19-15,0 0 3 0,0 0 0 0,0 6 0 16,0 3 16-16,0 9 0 0,0-7-8 0,-3 1 8 16,3 0 12-16,-4 0 5 0,1 2 2 0,3-2 0 15,-4 6 1-15,0-9 0 0,4 8 0 0,-3-11 0 16,3 12-32-16,-4-12-5 0,4 0-2 0,0-6 0 15,0 5 47-15,0-5 8 0,0 0 3 0,4 6 0 16,3-3-31-16,0 0-8 0,0-3 0 0,7 0 0 16,-3 0-81-16,3 0-18 0,4 0-3 0</inkml:trace>
  <inkml:trace contextRef="#ctx0" brushRef="#br0" timeOffset="35987.445">23855 5703 1212 0,'0'0'51'0,"0"0"-41"15,-4 5 65-15,4 1 13 0,0-6 2 0,-3 9 1 16,3 3-17-16,-4 0-3 0,4-6-1 0,0 5 0 15,-3-2-6-15,3-3 0 0,0-6-1 0,0 12 0 16,-4 0-50-16,4-12-13 0,0 5 0 0,0-5 0 16,0 0 36-16,0 0 3 0,0 0 0 0,0 0 0 15,0 0-19-15,0 0-3 0,0 0-1 0,0 0 0 16,0 0-5-16,0 0-2 0,0 0 0 0,0-5 0 16,-3-1-9-16,3 0 0 0,-4-6 0 0,1 6 0 15,-1-3 0-15,1 3 0 0,-1 1 0 0,0-7 0 16,-3 12 0-16,4-6 0 0,-4 0 0 0,0 6 0 15,3-9-14-15,-3 6-2 0,0-3 0 0,-3 1 0 16,6 2 16-16,4 3 0 0,-11 0 0 0,11 0-9 16,-7 0 22-16,0 0 5 0,4 5 1 0,-4 1 0 15,0 0-67-15,0 3-12 0,3 3-4 0,-3-6 0 16,4 0 52-16,-4-1 12 0,7 1 0 0,-4 3 0 16,0-3 0-16,1 6 0 0,3 0 0 0,0-7 0 15,0 7 0-15,0-6 0 0,3 6 0 0,1-3 0 16,0 2 0-16,3 1 0 0,0 0 0 0,3 3 0 15,-3-4 0-15,0 1 0 0,4 0 0 0,-1 0 0 16,1-1 0-16,0-2 0 0,-1 3 0 0,4-6 0 0,-3 0 28 16,3 0 9-16,0-6 2 0,0 0 0 15,0 0-63-15,4-6-12 0,0 6-2 0</inkml:trace>
  <inkml:trace contextRef="#ctx0" brushRef="#br0" timeOffset="36587.883">24211 5747 1337 0,'0'0'28'0,"0"0"6"16,-7 0-34-16,7 0 0 0,-3 0 0 0,3 0 0 16,-7 0 109-16,7 0 15 0,0 0 4 0,-8 0 0 15,8 0-52-15,-7 6-9 0,7-6-3 0,-7 0 0 16,0 0-51-16,0 5-13 0,0 1 0 0,4-6 0 16,-4 3 0-16,0 0 0 0,3-3 0 0,-3 3 0 15,3 0 0-15,-3 6 0 0,4-3 0 0,-4 0 0 16,3 0 0-16,1-1 0 0,-1 1 0 0,1 6 0 0,3-3 0 15,-4 0 0-15,1 0 0 0,3 2 0 0,0-5 21 0,-4 6 2 16,4 0 0-16,0-6 0 0,4-1-37 0,-4 4-7 16,3-3-2-16,4 0 0 0,-3 0 50 15,-1-6 9-15,4 6 3 0,0-6 0 16,-3 0-19-16,3 0-3 0,0 0-1 0,-3-6 0 16,3 0-16-16,0 0 10 0,0 0-10 0,0-3 8 0,-4 4-8 0,4-1 10 15,-3 0-10-15,-1 0 10 0,1 0-10 0,-1-6 0 16,-3 6 0-16,4 1-11 0,0-4 3 0,-4 3 0 0,3 3 0 0,-3 3 0 15,0 0-4-15,0 0-1 0,0 0 0 0,0 0 0 16,0 0-3-16,0 0 0 0,0 0 0 0,0 0 0 16,0 0-2-16,0 0-1 0,0 0 0 0,0 0 0 15,4 3 6-15,-1 3 1 0,1-3 0 0,-1 8 0 16,-3-5 12-16,4 0-11 0,-4 6 11 0,3-6-10 16,1 0 10-16,-1 2 0 0,1 4 0 0,-1-6 0 15,1 6 0-15,-1-6 0 0,1 0 0 0,-1 0 0 16,1-1 0-16,3 1 0 0,0 0 0 0,0 9 0 15,4-9-14-15,-1 0 2 0,1 5 1 0,3-5 0 16,0 3-125-16,0-3-24 0,4-3-6 0,-1 0-1 0</inkml:trace>
  <inkml:trace contextRef="#ctx0" brushRef="#br0" timeOffset="37503.196">24373 5235 1161 0,'0'0'24'0,"0"0"7"16,0 0-31-16,0 0 0 0,0 0 0 0,0 0 0 16,0 0 113-16,0 0 17 0,0 0 3 0,0 0 1 15,0 0-42-15,0 0-9 0,0 0-2 0,0 0 0 0,0 0-35 16,0 0-7-16,0 0-2 0,0 0 0 0,0 0-13 15,0 0-2-15,0 0-1 0,0 0 0 0,4 6-21 0,-1 6-10 16,1 5 1-16,3-5 0 0,0 9 9 0,0 8 0 0,0-8 0 0,0 14 0 16,-3-3 0-1,3-2 0-15,-4 2 0 0,1 3 0 0,-1-2 0 0,1-4 0 16,-4 3 0-16,0 4 0 0,0-4 9 16,0 0 1-16,0 4 0 0,-4-10 0 15,1 4 6-15,3-7 0 0,-4-2 1 0,4-4 0 16,-3 1-5-16,3-12-2 0,0 3 0 0,0-9 0 0,-4 5 37 0,4-5 7 0,0 0 2 15,0 0 0-15,0 6-40 0,0-6-7 0,0 0-1 0,0 0-8 16,4 6 11-16,-1 0-11 0,-3-6 10 0,0 0-10 16,4 0 0-16,-1 6 8 0,5 0-8 0,-5-6 0 15,1 0 0-15,3 0 0 0,0 0 0 0,0 0 0 16,-4 0-10-16,4-12 10 0,4 6-8 0,-4 0 8 16,0-5 0-16,-3 2 0 0,3-9 0 0,-4 1-8 15,4 2 8-15,0-3 0 0,-3 1 0 16,3-10 8-16,-4 9-27 0,4 7-5 15,-3-7 0-15,-1 3-1 0,1 4 25 0,-4-1 0 0,3 0 0 0,1 0 0 16,-4 6-12-16,4 3 2 0,-4-2 1 0,0 5 0 16,0 0-7-16,3-3 0 0,1 3-1 0,-4 0 0 15,7 0 2-15,-4 3 1 0,1-3 0 0,3 3 0 16,0-1 14-16,-4 1-12 0,4 3 12 0,4 0-12 16,-4 0 12-16,0 12-11 0,4-12 11 0,-4 5-10 15,0 4 10-15,0 3-10 0,0-7 10 0,0 4-10 16,0 3 10-16,0-1 0 0,0 1 0 0,-3 3 0 15,3 2 0-15,-4-5-8 0,1-1 8 0,3 4 0 16,-4-3 0-16,1-1 0 0,-1 4 0 0,1-4 0 16,-1-5 0-16,1 6 0 0,0-3 0 0,-1-4 0 15,1 1-44-15,-1 0-3 0,1-3-1 0,-1-3 0 16,1-1-34-16,-4-5-7 0,3 6-2 0</inkml:trace>
  <inkml:trace contextRef="#ctx0" brushRef="#br0" timeOffset="37938.507">24948 5826 1681 0,'0'0'36'0,"0"0"8"0,-7 6 2 0,7-6 2 0,0 6-38 0,0-6-10 0,0 0 0 0,0 0 0 15,-3 6 56-15,-1 3 10 0,4-9 2 0,0 5 0 16,0-5-23-16,0 0-4 0,0 0-1 0,0 6 0 16,0-6-20-16,0 0-4 0,0 6 0 0,0-6-1 15,0 12-6-15,4-6-1 0,-1 0 0 0,1-3 0 16,-4-3-8-16,7 5 10 0,-3 1-10 0,3 0 10 16,-4 0-10-16,4 0 8 0,0 0-8 0,-7-6 8 15,7 0 0-15,-7 0-8 0,11 6 12 0,-11-6-4 16,7 0 3-16,-7 0 0 0,0 0 0 0,7 0 0 0,-7 0-2 0,11 0 0 0,-11 0 0 0,7-6 0 15,0 0 4 1,-7 6 1-16,3-6 0 0,-3 6 0 0,7-6-6 0,-7 6 0 0,0-6-8 16,0 0 12-16,0 6-3 15,0-5-1-15,4 2 0 0,-4-3 0 0,0 0-8 16,0-6-11-16,0 0 3 0,0 1 0 0,0-1-7 0,0-3-1 16,0-2 0-16,0-1 0 15,0-3-19-15,3 4-4 0,-6-1-1 0,-1 0 0 16,4 4-19-16,-7-16-4 0,4 7-1 0,-1-4 0 15,-3-2-173-15,4 2-35 0</inkml:trace>
  <inkml:trace contextRef="#ctx0" brushRef="#br0" timeOffset="38971.888">25245 5808 668 0,'0'0'19'0,"0"0"4"0,-4 6-23 0,4-6 0 15,0 0 0-15,0 0 0 0,-7 6 107 0,7-6 17 16,0 0 3-16,0 0 1 0,0 0-47 0,0 0-9 15,0 0-1-15,0 0-1 0,0 0-10 0,0 0-1 0,0 0-1 16,0 0 0-16,0 0-30 0,0 0-7 0,0 0-1 0,0 0 0 16,0 0-6-16,7 0-2 0,0 0 0 15,-3 6 0-15,3-6-12 0,0 6 0 0,4-6 0 0,-4 0 0 16,3 0 35-16,-3 3 4 0,0-3 1 0,4 0 0 16,-4 0-23-16,0 0-4 0,4 0-1 15,-4 0 0 1,0-3-12-16,0-3 9 0,3 0-9 0,-3 0 8 0,4 0 18 0,-4 1 3 0,0-1 1 0,0 0 0 15,0-6-16-15,0 3-3 0,-3 3-1 0,-1 0 0 16,1 1-10-16,-1-7 0 0,-3 0 0 0,0 6 8 16,0 0-8-16,0 0-14 0,0 6 3 0,-3-5 1 15,3 2-11-15,-7 3-3 0,3-6 0 0,1 6 0 16,-4 0 13-16,3-6 3 0,-3 6 0 0,0 6 0 16,0-6-1-16,0 0 0 0,3 6 0 0,-6-1 0 15,6 1 9-15,-3 0-8 0,0 3 8 0,0 3-8 0,0-6 8 16,0 5 0-16,0-5-9 0,0 3 9 15,3 3 0-15,-3-6 0 0,4 6 0 0,-4-7 0 0,7 1 8 16,-4 0 7-16,1 0 1 0,3-6 0 0,0 0 18 0,0 0 4 16,0 0 1-16,0 0 0 0,0 0-23 0,3 9-4 15,-3-9 0-15,4 6-1 0,-4-6-11 0,3 6 0 16,1 5 0-16,3-5 8 16,0 0-8-16,-7-6 0 0,10 12 0 0,-3-6 0 15,1 0 0-15,-8-6 0 0,7 3 0 0,3 2 0 16,-3-2 0-16,4 6 0 0,-4-9 0 0,3 6 0 15,1 0 0-15,-4 0 0 0,4-6 0 0,-4 0 0 16,3 0 0-16,1 0-17 0,3-6 4 0,0 0 1 16,0 0-28-16,4-6-6 0,3 4-1 0</inkml:trace>
  <inkml:trace contextRef="#ctx0" brushRef="#br0" timeOffset="39733.599">25605 5209 801 0,'0'0'16'16,"0"0"5"-16,0 0-21 15,0 0 0-15,0 0 0 0,0 0 0 0,0 0 30 0,0 0 2 0,0 0 0 0,0 0 0 16,0 0-32-16,0 0 0 0,0 0 0 0,0 3 0 16,0 8-20-16,0-5-9 0,0 6-3 0,0-6 0 15,0 6 16-15,0-1 4 0,0-5 0 0,-4 3 0 16,4-3 12-16,0 6 0 0,0-6 0 0,0-6 0 16,-3 6 0-16,3-6 16 0,0 0-3 0,0 5-1 15,0-5 42-15,0 12 8 0,0-12 2 0,0 0 0 16,0 0-7-16,0 0-1 0,0 0 0 0,0 0 0 15,0 0-12-15,0 0-4 0,0 0 0 0,0 0 0 16,0 0-22-16,0 0-5 0,0 0-1 0,0 0 0 16,0 0-12-16,0 0 0 0,0 0 0 0,0 0 0 15,0 0 0-15,0 0 0 0,0 0 0 0,0 0 0 16,0 0 0-16,0 0 0 0,0 0 0 0,0 0-10 16,3 6 10-16,-3-6 0 0,0 0 0 0,0 6 0 15,0-6 0-15,0 0 0 0,4 6 8 0,-4-6-8 16,0 0 11-16,-4 9-3 0,4-9 0 0,0 0 0 0,0 0 12 0,0 0 1 0,0 0 1 0,0 0 0 15,0 0 16-15,0 0 3 16,0 0 1-16,0 0 0 0,0 0-16 0,0 0-3 0,0 0-1 0,0 0 0 16,0 0-1-16,0 0 0 0,0 0 0 0,0 0 0 15,0 0-21-15,0 0 0 0,0 0 0 0,4 5 0 16,-4-5-12-16,0 0-6 0,0 6-2 0,0-6 0 16,0 6 20-16,0-6 0 0,0 0 0 0,3 6 0 15,-3-6 12-15,0 0 7 0,0 12 1 0,0-9 0 16,0-3-20-16,-3 6 0 0,3 5 0 0,0-5 0 15,0-6 13-15,0 6-4 0,3 0-1 0,-3 6 0 16,4-6 0-16,-1 3-8 0,1-4 12 0,-1 4-4 16,4 6-8-16,-3 3 0 0,3-7 0 0,0 7 0 15,0 3 9-15,0-4 0 0,0 7 0 0,0 2 0 16,0 1-1-16,0 2 0 0,0-2 0 0,0 8 0 0,0-12 4 0,-3 10 0 16,0-10 0-16,-1 10 0 0,1-10 5 0,-1 1 2 15,-3 2 0-15,4-2 0 0,-4-7-19 0,0 10 0 16,0-16 0-16,0 10 0 0,0-3 0 0,0-7 0 15,0 7 0-15,0-12 0 0,0 3 13 0,0 0-4 16,0-1-1-16,3-2 0 16,-3-6-29-16,0 0-7 0,0 0 0 0,0 0-1 15,0 0-106-15,0 0-21 0,0 0-4 0</inkml:trace>
  <inkml:trace contextRef="#ctx0" brushRef="#br0" timeOffset="40146.942">25255 5414 892 0,'0'0'18'0,"0"0"6"15,0-5-24-15,0 5 0 0,-3-9 0 0,3 3 0 16,0 6 78-16,-4-6 11 0,4 6 3 0,0-6 0 16,0 6-11-16,-3 0-1 0,3 0-1 0,0-6 0 15,0 6-6-15,0 0-1 0,0 0 0 0,0 0 0 16,0 0-21-16,0 0-5 0,0 0-1 0,0 0 0 15,0 0-36-15,3 6-9 0,4 0 0 0,0 3 0 16,0 3 0-16,4-1 0 0,0 7 0 0,-1-6-11 16,4 2 11-16,-3-2 0 0,-1 0 0 0,5 6 0 15,-5-7 0-15,4-2 0 0,-3 0 10 0,3 0-10 16,0 3-9-16,-3-7-8 0,-1 1-2 0,4-6 0 16,-3 6-137-16,0-6-27 0</inkml:trace>
  <inkml:trace contextRef="#ctx0" brushRef="#br0" timeOffset="40765.459">25813 5685 1624 0,'0'0'46'0,"0"0"10"16,-4 12-45-16,4-6-11 0,-3-3 0 0,3-3 0 16,0 5 59-16,0-5 9 0,0 0 3 0,0 0 0 15,0 9-27-15,0 0-6 0,3-3-1 0,-3-6 0 16,0 6-8-16,4 0-1 0,-1 0-1 0,1-6 0 15,3 5-27-15,-4-5 0 0,1 0 8 0,3 6-8 16,0-6 0-16,0 0 8 0,0 0-8 0,0 0 8 16,4-6 0-16,-4 6 0 0,3-5 0 0,-3-1 0 15,4 0-8-15,-4 6 0 0,0-12 0 0,0 3 0 16,0 3 0-16,-3-2-17 0,-1 5 4 0,1-3 1 0,-4 6 3 16,0-12 1-16,0 12 0 0,0-6 0 0,0 6 8 0,-4-6 0 0,1 0 0 15,-1-3 0-15,-3 7 0 0,4-4 0 0,-1 3 0 16,-3 0 0-16,0-6-19 15,4 9-1-15,-5-6-1 0,1 6 0 0,7 0 11 16,-7 0 10-16,0-6-13 0,7 6 5 0,-7 0 8 16,7 0-8-16,0 0 8 0,-7 6-8 0,7-6 8 0,-7 0-10 15,7 0 10-15,-7 6-10 0,4 3 10 16,-5-3-13-16,8-6 5 0,-3 8 8 0,-1 1-10 16,1 3 10-16,-1 6 0 0,1-7-9 0,-1 1 9 0,1 9 0 0,3-9 0 0,0-1 0 15,0 4 0-15,0 3 0 0,0-12 0 0,0 5 0 16,3 1 0-16,1 3-8 0,3-3 8 0,-4 5-8 15,4-5 8-15,1 0 0 0,-1-4 0 0,0 4-8 16,0 6 8-16,0-6 0 0,3-6 0 0,1 5 0 16,0 4 0-16,-1-3 0 0,1-1 0 0,-1-5 0 0,1 6-13 15,-4-6 2-15,4 0 1 0,3-3 0 16,-4-3-45-16,4 0-9 0,4-3-1 0,-4-3-1 16</inkml:trace>
  <inkml:trace contextRef="#ctx0" brushRef="#br0" timeOffset="41946.385">26476 5864 903 0,'0'0'20'0,"0"0"4"0,0 0 0 0,0 0 2 0,0 0-26 0,0 0 0 0,0 0 0 0,0 0 0 16,-7 0 66-16,7 0 8 0,0 0 2 0,0 0 0 15,0 0-28-15,-7 0-4 0,3-6-2 0,4 6 0 16,0 0-14-16,-3-5-4 0,3 5 0 0,0 0 0 16,0 0-12-16,0 0-4 0,0 0 0 0,0 0 0 15,0 0 21-15,0 0 4 0,0 0 1 0,0 0 0 0,0 0-23 0,0 0-11 16,0 0 10-16,0 0-10 0,0 0 9 0,0 0-9 16,0 0 8-16,0 0-8 0,0 0 0 0,-4 5 8 15,-3 1-8-15,7-6 0 0,0 0 0 0,0 0 0 16,0 0 0-16,0 0 0 0,0 0 15 0,7 0-3 15,0 0 0-15,0 0 0 0,0-6 28 0,4 6 6 16,-4-5 1-16,4-1 0 0,-1 0-17 0,-3 0-3 16,7-3-1-16,-3 3 0 0,0-6-17 0,-4 7-9 15,3-1 10-15,-3 0-10 0,4-6 8 16,-4 6-8-16,-4 0 0 0,1 3 0 0,3-3 0 0,-7 6-13 16,4 0 1-16,-4 0 0 15,0 0-6-15,0 0-1 0,0 0 0 0,0 0 0 0,0 0 9 0,0 0 2 16,0 0 0-16,0 0 0 15,0 0-36-15,0 0-6 0,0 0-2 0,0 0 0 0,0 0 32 0,0 0 7 0,0 0 1 0,0 0 0 32,0 0-16-32,0 0-4 0,0 0 0 0,0 0 0 0,0 0 10 0,0 0 2 0,-4-5 0 15,0 5 0-15,-3-6 20 0,4 6-11 0,-4 0 11 0,-4 0-8 16,1 0 8-16,-1 0 0 0,4 0 8 0,-4 6-8 16,4-6 0-16,-3 5 0 0,-1-5 0 0,4 6 0 15,-3-6 12-15,6 6-3 0,-3 0 0 0,4 3 0 16,-5-3 8-16,5 0 2 0,-1 0 0 0,1-1 0 15,-4 1-19-15,7 6 10 0,-4-6-10 0,4 0 8 16,0-6-8-16,0 9 0 0,0-9 0 0,4 6 0 16,-1 5 0-16,-3-5 0 0,7 6 0 0,-3-6 0 15,-1 0 0-15,1 2 0 0,0 4 0 0,6-6 0 16,-3 6 0-16,0-6 0 0,4 6 0 0,3-4 0 0,-4 1-8 16,5 6-4-16,-1-3-1 0,0-7 0 15,-4 7 13-15,4-6 0 0,-3 3 0 0,0-6 0 16,-1 3 0-16,1-3-12 0,3-3 3 0,-3-3 1 15,3-3-151-15,0 0-29 0,14-23-7 0,-7 2-1 0</inkml:trace>
  <inkml:trace contextRef="#ctx0" brushRef="#br0" timeOffset="42515.732">26793 5320 971 0,'-3'-5'20'15,"3"5"6"-15,-4-6-26 0,4 6 0 0,-3-6 0 0,3 6 0 16,-4-6 45-16,1 0 4 0,-1 0 1 0,4 6 0 16,0 0-25-16,0 0-5 0,0 0 0 0,0 0-1 15,0 0 1-15,0 0 0 0,0 0 0 0,0 0 0 16,0 0 3-16,-3 0 1 0,3 0 0 0,0 0 0 16,-7 6-4-16,0 0-1 0,3 0 0 0,1 0 0 15,-1 11 21-15,4-8 4 0,-3 9 0 0,3 5 1 16,0-5-27-16,0 8-6 0,0 4 0 0,3-4-1 15,-3 9 9-15,4-8 1 0,-4 8 1 0,3 3 0 16,1-2 8-16,-1 2 2 0,1 6 0 0,-1-9 0 0,1 4-32 0,-1-4 0 0,4-3 0 16,-3-5 0-16,-1-4 10 0,1-5-1 0,-1-1 0 0,1-8 0 15,0 3-9-15,-1 0-9 0,-3-12 9 0,0 0-13 32,0 0-68-32,0 0-14 0,4-6-2 0,3 0-603 0</inkml:trace>
  <inkml:trace contextRef="#ctx0" brushRef="#br0" timeOffset="42847.796">26589 5588 1147 0,'0'0'24'0,"0"0"5"15,0 0-29-15,0 0 0 0,0 0 0 0,0 9 0 16,0-9 61-16,0 9 7 0,3-9 0 0,1 5 1 16,-1 1 6-16,1-6 1 0,3 6 0 0,0-6 0 15,0 6-20-15,0-6-3 0,0 6-1 0,4-6 0 0,-1 0-27 0,5 0-5 0,-5 6-2 16,4-3 0-16,0-3-9 0,4 3-1 0,-4 0-8 0,4-3 12 15,3 3-12-15,0-3 0 0,-3 3 0 0,3-1 0 32,0-4-62-32,-3-1-12 0,3 0-2 0</inkml:trace>
  <inkml:trace contextRef="#ctx0" brushRef="#br0" timeOffset="44530.926">27746 5797 907 0,'0'0'20'0,"0"0"4"0,0 0 0 0,0 0 2 0,0 0-26 0,0 0 0 0,0 0 0 0,0 0 0 16,0 0 92-16,0 0 14 0,0 0 2 0,0 0 1 15,0 0-9-15,0 0-3 0,-4-6 0 0,4 6 0 16,0 0-39-16,0 0-8 0,-7-6-2 0,7 6 0 16,-7 0-16-16,0 0-4 0,7 0-1 0,-7 0 0 15,0 0 14-15,-3 0 3 0,-1 0 1 0,4 6 0 16,-4-6-24-16,1 6-5 0,-1 0 0 0,1-6-1 16,-1 11-15-16,0-5-15 0,4 0 3 0,-3 9 1 15,3-3-9-15,0-1-1 0,0 7-1 0,3-6 0 16,1-1 61-16,-1-2 12 0,4 9 2 0,0-12 1 15,0 6-102-15,4-7-21 0,-1 1-4 0,1 0-1 16,3 3 52-16,0-3 10 0,-4-6 3 0,4 6 0 0,0-6 9 0,0 6 0 16,4-12 0-16,0 6 0 0,-1-6 0 0,4 0 16 15,0-6-4-15,1 3-1 0,-1-8 13 0,-4-7 4 16,4 4 0-16,4-4 0 0,-4-5-19 0,4 2-9 16,-1-2 10-16,1 2-10 0,0-2 9 0,-4-3-9 15,0 2 8-15,-4-2-8 0,1 3 8 0,0 2-8 16,-4 9 8-16,0-8-8 0,0 8 8 0,0-5-8 15,-4 5 8-15,-3 4-8 16,-3-4-40-16,3 6-12 0,-4 0-4 0,1 4 0 0,-4-4 95 0,0 6 18 0,-4-6 4 16,4 6 1-16,-4 0-50 0,1-5-12 0,3-1 0 0,-4 3 0 15,1-3 0-15,-1 6 0 0,0-11 8 16,1 5-8-16,-1 0 0 0,4 3 0 16,-3-8 0-16,3 5 0 0,0 6-10 0,0-6-5 15,3 4-1-15,0 2 0 0,4 6 6 0,0 0 1 0,0 0 0 0,0 0 0 16,0 0 0-16,0 0 0 0,0 0 0 0,0 0 0 31,4 6-15-31,-4 8-4 0,4-2 0 0,-1 6 0 0,4-4 17 0,-3 4 11 0,3 0-13 0,-4-1 5 16,1 1 8-16,3 2 0 0,-4-2-9 0,1 3 9 15,-1 2 0-15,-3-5 0 0,4-3 0 0,-1 2 0 16,1 1 0-16,-4-1 10 0,3-8-2 0,1 6-8 16,-4 0 16-16,0-4-3 0,4 1-1 0,-4-3 0 0,0-3 7 15,0 6 1-15,0-12 0 0,0 6 0 0,0-6-7 0,0 5-1 16,0-5 0-16,0 6 0 0,-4 6-12 15,4-6 9-15,0 0-9 0,0 0 8 16,0 0-8-16,0-1 0 0,0-5 0 0,0 9 0 16,0-9 0-16,0 6 0 0,0-6 0 0,0 6 0 15,0 0 0-15,0 6 0 0,4-6 0 0,-4-3 0 16,-4 5 0-16,4-2 0 0,0 3 0 0,0 3 0 0,0-12 0 0,-4 6 0 16,4 0 0-16,-3-1 0 0,3-5 0 15,0 6 0-15,-4 0 0 0,4-6 0 0,0 0 0 0,0 0 0 16,0 0 0-16,0 0 8 0,0 0-8 0,0 0 10 15,0 0-10-15,0 0 10 0,0 0 6 0,0 0 0 16,0 0 1-16,0 0 0 0,0 0-4 0,0 0-1 16,0 0 0-16,0 0 0 0,0 3-12 0,0-3 0 0,0 0 0 15,0 0 0-15,0 0 0 0,0 0 0 0,0 0 0 0,0 0 0 16,0 0 0-16,0 0 0 0,0 0 0 0,0 0 0 16,-3 6 0-16,3-6 0 0,0 0 0 0,0 0 0 15,0 0 0-15,0 0 0 0,0 0 0 0,0 0 0 16,0 0 0-16,0 0 0 0,0 0 0 0,0 0 0 15,0 0-8-15,0 0 8 0,0 0 0 0,0 0 0 16,0 0 0-16,0 0-8 0,0 0 8 0,0 0 0 16,0 6 0-16,-4 0 0 0,1 0-8 0,3-6 8 15,0 0 0-15,0 0 0 0,-4 0 0 0,4 0 0 16,0 0 0-16,0 0 0 0,0 0 0 0,0 0 0 16,0 0 0-16,0 0 0 0,0 0 0 0,0 0 0 15,0 0-16-15,0 0 3 0,0 0 1 0,0 0 0 16,0 0 12-16,0 0 13 0,-3 0-2 0,3 0-1 15,0 0-10-15,0 0 0 0,0 0 0 0,0 6 0 16,0-6 0-16,0 0 0 0,0 0 0 0,0 0 0 0,0 0 0 0,0 5 0 16,0-5 0-16,-4 6 0 0,4-6 0 0,0 0 0 15,0 0 0-15,0 0 0 0,0 0-12 0,0 0 12 16,0 0-12-16,0 0 12 0,0 6-9 0,0-6 9 16,0 0 0-16,-3 6 0 0,3-6 0 0,0 0 9 15,0 0 1-15,0 0 0 0,0 0-10 0,0 0 0 16,0 6 0-16,0-6 8 0,0 0-8 0,0 0 0 15,0 0 0-15,0 0 8 0,0 0-8 0,0 0 0 16,0 0 0-16,0 3 0 0,0 3 0 0,-4-3 0 0,4-3 0 0,0 9 0 16,0-9 0-16,0 0 0 0,0 0 0 0,0 11 0 15,0-5-9-15,0 0 9 0,0 6-12 16,0-6 12-16,4 0-12 0,-1-1 12 16,1 4-12-16,-1 3 12 0,1-6 0 0,-1 6 0 15,1-1 0-15,-1-5 0 0,1 9 0 0,-4-9 0 0,3 6 0 0,-3-7 0 16,4 1 0-16,-4 0 0 0,0-6 8 0,0 0-8 15,0 0 26-15,0 0-1 0,0 0 0 0,0 0 0 16,0 0-17-16,0 0-8 0,0 0 0 0,0 0 8 16,0 0-8-16,0 0 0 0,0 0 0 0,0 0 0 15,0 0-43-15,11-6-7 0,-1 0-2 16,-3-5 0-16,0 5-8 0,4 0-3 0,-4-6 0 0,0 6 0 16,-4-2-20-16,5 2-4 0,-1 6-1 0,-7 0-404 15,0 0-80-15</inkml:trace>
  <inkml:trace contextRef="#ctx0" brushRef="#br0" timeOffset="45248.912">28007 5853 757 0,'0'0'21'0,"0"0"6"0,0 0-27 0,0 0 0 0,0 0 0 0,0 0 0 16,0 0 88-16,0 0 13 0,-3 5 3 0,3-5 0 16,-4 6-7-16,4-6-1 0,0 0 0 0,0 0 0 15,0 0 0-15,0 0 0 0,-4 6 0 0,4-6 0 16,0 0-45-16,0 0-10 0,0 0-1 0,0 0-1 16,0 0-11-16,0 0-3 0,0 0 0 0,0 0 0 15,0 0-13-15,0 0-4 0,4 0 0 0,0 0 0 16,3 0-8-16,0 0 8 0,0 0-8 0,0-6 8 15,0 0-8-15,0 1 0 0,3-1 0 0,-3 3 8 16,4-3-8-16,-4 0 0 0,0 0 0 0,0 0 0 0,0 0 8 16,-3 0-8-16,-1 1 8 0,1-1-8 0,-1 6 0 0,-3 0 0 15,4-6 8-15,-4 6-8 0,0 0 0 0,0 0 0 16,0 0 9-16,0 0-9 0,0 0 0 0,0 0 0 16,0 0-10-16,0 0 10 0,0 0-25 0,0 0 1 15,-4-6 1-15,1-3 0 16,-1 3-2-16,1 3-1 0,3 3 0 0,0 0 0 0,-7-3 11 0,0-3 3 15,0 6 0-15,0 0 0 0,0 0 12 0,-1 0 0 0,1 0 0 0,0 0 0 16,0 6 0-16,0-6 16 0,0 0-3 16,0 6-1-16,0 0-12 0,0 3 0 0,0-3 0 15,0 6 0-15,0-7 0 0,3 7 0 0,-3 0 0 16,4-3 0-16,-1 3 0 0,1-1 0 16,-1-5 0-16,1 6 0 0,3 0 0 0,0-9 0 15,-4 2 0-15,4 7 0 0,0-12 0 0,4 12 0 0,-4-12 0 0,0 0 0 16,0 6 0-16,3 0 0 0,1 0 0 0,-4 0 0 15,0-6 0-15,3 5 0 0,1-2 0 0,3 3 0 16,0 6 0-16,0-6 0 0,4-6 0 0,-1 6 0 16,1 0 0-16,3-1-16 0,0 1 3 0,0 0 1 15,0-6-141-15,4 6-28 16,-4-3-6-16,3-3-1 0</inkml:trace>
  <inkml:trace contextRef="#ctx0" brushRef="#br0" timeOffset="45951.954">28540 5056 767 0,'0'6'16'0,"0"5"4"15,0 1-20-15,0-3 0 0,0 3 0 0,0 0 0 16,0 11 62-16,0-5 9 0,0 8 1 0,0-2 1 15,0 2 19-15,0-2 3 0,0 8 1 0,0-3 0 16,-4-2-28-16,4 2-4 0,0-2-2 0,0 2 0 16,0 1 10-16,-3-4 1 0,3 3 1 0,-4 4 0 15,4-4-42-15,-3 3-9 0,3-2-2 0,0 2 0 16,-4-2 11-16,4-4 1 0,0 3 1 0,0-2 0 16,0-4-26-16,-3 4-8 0,3-4 0 0,0 1 0 15,0-9 0-15,0 2 0 0,3 1 0 0,-3 0 0 0,0-4 0 16,0 4 0-16,4-6 0 0,-4 5 0 15,3-5-41-15,1 0-12 0,-1 2-3 0,1-2 0 16,3 0-38-16,-4-6-8 0,4-3-2 0</inkml:trace>
  <inkml:trace contextRef="#ctx0" brushRef="#br0" timeOffset="46465.16">28847 5764 1409 0,'0'0'29'0,"-4"-6"7"15,-3 1-28-15,4 5-8 0,-1-6 0 0,-3 0 0 16,0 6 71-16,3 0 13 0,-3 0 2 0,-3 0 1 15,3 0-31-15,0 0-5 0,-4 0-2 0,4 6 0 16,0 0-31-16,0-1-6 0,0 1-2 0,-4 0 0 16,4 9-10-16,0-3 0 0,4-968 0 0,-4 1935 0 15,3-961 0-15,-3-3 0 0,3-4 0 0,1 7 0 16,3-12 12-16,-4 6 1 0,4-4 0 0,0 4 0 16,0 0 16-16,4-6 3 0,-1 0 1 0,1 0 0 0,-1-1-20 15,1-5-4-15,0 3-1 0,-4-3 0 0,7 0-8 16,0 0 8-16,0 0-8 0,0-3 8 15,0 3-8-15,0-5 0 0,0 5 0 0,0-6 0 16,0 0 0-16,0 0 0 0,0-6 0 0,0 6-11 16,-3 0-24-16,-1 0-5 0,4 1 0 0,-3 2-1 0,-1-3 26 0,-3 6 6 0,4-6 1 15,-4 6 0-15,0 0 8 0,0 0 0 0,0 0 0 16,0 0 0-16,0 0-8 0,0 0 8 0,0 0-8 0,0 0 8 16,0 0-10-16,0 0 10 0,3 6-12 0,-3 3 12 15,4-4-10-15,-1 7 10 0,-3-6-8 0,4 6 8 16,0-6 0-16,-1 0 0 0,1 0 0 0,-1-1 0 15,1 1-12-15,-1-3 4 0,-3-3 0 0,7 3 0 16,0 6-157-16,0-18-31 0</inkml:trace>
  <inkml:trace contextRef="#ctx0" brushRef="#br0" timeOffset="52364.478">29510 5735 1220 0,'0'0'34'0,"-4"6"9"0,1 0-35 0,3 5-8 0,-4-5 0 0,1-3 0 16,3-3 53-16,0 6 9 0,-4 6 2 0,4-12 0 16,0 0-7-16,0 0-1 0,0 0 0 0,0 0 0 0,0 0 23 0,0 0 4 0,0 0 1 15,0 0 0-15,0 0-43 0,0 0-8 0,0 0-1 16,0 0-1-16,0 0-18 0,-7-6-3 0,7 6-1 0,-7-6 0 15,0 3-9-15,0 0 0 0,-4 0-10 0,4 3 10 16,0-6-17-16,-3 6 2 0,3 0 1 0,0-5 0 16,-4 5 14-16,4-6 15 0,0 6-3 0,0-6-1 15,7 6-11-15,-7 0 0 0,7 0 0 0,0 0 0 16,0 0 0-16,-7-6 0 0,7 6 0 0,0 0 0 16,0 0 37-16,0 0 6 0,0 0 1 15,0 0 0-15,0 0-93 16,-4 6-19-16,1 6-3 0,-1-7-1 0,4 4 55 0,0 0 17 0,0 6-10 0,-3-3 10 15,3 5 0-15,-4 1 0 0,4-3 0 0,-3 2-8 16,-1 7 8-16,4-13 0 0,-3 10 0 0,3-3 0 16,0-7 0-16,0 1 0 0,0 9 0 0,0-10 0 15,0-5 8-15,0 0 4 0,3 6 1 0,-3-6 0 16,4 3 5-16,-1-3 1 0,1-1 0 0,-1 1 0 16,4 0-8-16,-3 0-2 0,3 0 0 0,0 0 0 15,0-6-9-15,0 6 0 0,4 0 0 0,-4 0-11 0,3-4 11 0,1 4 0 16,-4-6 0-16,3 0 0 15,-3-6 0-15,8 4 8 0,-5-972-8 0,4 1933 8 0,0-962-8 0,1-9-13 16,-1 0 3-16,0 1 1 16,-4-1-38-16,4 0-7 0,1-3-2 0,-1 4 0 15,0-7-105-15,0 0-22 0</inkml:trace>
  <inkml:trace contextRef="#ctx0" brushRef="#br0" timeOffset="52920.984">29820 5776 522 0,'-10'9'23'0,"3"-3"5"0,-4 0-28 0,1 0 0 0,-1-6 0 0,4 5 0 16,-4-5 73-16,4 6 10 0,-3-6 1 0,3 6 1 15,-4-6 2-15,4 0 0 0,3 0 0 0,-3 0 0 16,0 0-20-16,4 0-4 0,-1 6-1 0,4-6 0 15,-7 0-21-15,7 0-4 0,0 0-1 0,-3 0 0 16,-4 6-10-16,3-3-2 0,-3 3-1 0,0 0 0 16,0 0 1-16,3 5 0 0,-3-5 0 0,0 6 0 15,0 0-14-15,0-4-2 0,0 4-8 0,4 6 12 16,-4-6-4-16,-1-6-8 0,5 2 11 0,-4 1-11 16,3 6 8-16,1-9-8 0,-1 5 0 0,4-5 0 0,0-6 0 0,0 0 0 15,0 6 0-15,0-6 0 16,0 0 24-16,0 0-1 0,7 6-1 0,0-3 0 15,4-6 10-15,0 3 1 0,-1 0 1 0,1 0 0 16,-1 0-20-16,-3-6-4 0,4 6-1 0,3 0 0 16,-3-6-9-16,-1 0 0 0,-3 6 0 0,4-5 0 15,-4-1 19-15,0 0 1 0,0 0 1 0,-3 6 0 16,-1-9-21-16,1 3-16 0,-1 3 2 0,-3 3 1 16,0-3 13-16,0-2 10 0,4-1-2 0,-4 0 0 15,-4-6-8-15,1 6 10 0,-1-6-10 0,1 4 10 0,-1 2-10 16,1-6 0-16,-1 0-10 0,0 0 10 0,1 7-18 0,-1-10 2 15,1 3 1-15,-1 6 0 0,1-6 3 0,-1 7 0 16,-3-1 0-16,0 6 0 0,0-6 1 0,-3 0 1 0,-1 0 0 16,0 3 0-16,1 3 0 0,-1 3 0 0,1 3 0 0,-1 0 0 15,0 6-5-15,1-1-1 0,-1 1 0 16,4 6 0 0,0-4 7-16,0 4 1 0,4 0 0 0,-1-7 0 0,4 4 8 0,0-3-13 0,4-6 5 0,3 0 8 31,0-6-124-31,3 0-16 0,4-6-4 0</inkml:trace>
  <inkml:trace contextRef="#ctx0" brushRef="#br0" timeOffset="53507.303">30011 5791 948 0,'0'0'27'0,"0"0"5"0,0 0-32 15,0 0 0-15,0 0 0 0,-4 6 0 0,4 0 104 0,-3-1 13 0,3-5 3 16,-4 6 1-16,4 6-30 0,-3-3-7 0,-1 0 0 0,1 0-1 15,-1 2-31-15,1-5-5 0,-4 6-2 0,3 0 0 16,0-4-31-16,-3 4-6 0,4 6-8 16,-1-6 11-16,-3-1-11 0,4 1 10 0,-1 9-10 0,1-10 10 15,-1 1-10-15,1 6 0 0,-1-3 0 0,1 2 8 16,-1 1 2-16,4-6 0 0,-3 2 0 0,3-2 0 16,0-6 6-16,0-6 0 0,0 0 1 0,0 0 0 15,0 0 18-15,0 0 3 0,0 0 1 0,3-6 0 16,1 6 10-16,-1-12 3 0,4-2 0 0,-3 2 0 15,-1-6-35-15,1 1-6 0,-1-1-2 0,1 3 0 16,-1-2-9-16,1 5 0 0,-1-9-12 0,1 10 12 16,-1-1-16-16,1-6 4 0,0 6 0 0,-1 4 1 15,1 2 3-15,-4 0 0 0,3 0 0 0,-3 6 0 16,0 0-9-16,0 0-2 0,0 0 0 0,0 0 0 16,0 0-4-16,0 6-1 0,4 3 0 0,-4-1 0 15,0 1 10-15,3 3 2 0,-3 0 0 0,4 0 0 0,-4-4 12 16,3 1-9-16,1 6 9 0,-1-3-8 15,1-7 8-15,3 7 0 0,-4-3 0 0,1-3-8 16,-1 3 8-16,5-6 0 0,-1 3 0 0,-4-1 0 16,-3-5 0-16,7 6 0 0,0 0 0 0,-3-6-8 0,6 12-8 0,-3-12 0 15,0 6-1-15,-3-3 0 16,3 0-146-16,0-3-29 0</inkml:trace>
  <inkml:trace contextRef="#ctx0" brushRef="#br0" timeOffset="53956.718">30339 5179 1257 0,'-4'-6'53'0,"1"1"-42"15,3 5 23-15,-7-6 5 0,0 6 1 0,0-3 0 16,7 3 19-16,-11 3 4 0,4-3 1 0,-4 6 0 16,1-1-46-16,-4 1-9 0,3 0-1 0,-3 6-8 15,0-6 0-15,0 0 0 0,0 5 0 0,3-2 0 16,-3 3 12-16,0 0 3 0,3 5 0 0,1-5 0 15,-1 3-7-15,4-3 0 0,0 5-8 0,4 1 12 16,-5 2 7-16,5-2 1 0,-1 3 0 0,1 2 0 16,-1 1-12-16,4 2-8 0,-3 4 9 0,6-1-9 15,-3 3 9-15,4-8-9 0,-1 8 8 0,1-5-8 16,-1 2 9-16,1 0-9 0,0 4 10 0,-1-7-10 16,1 4 11-16,-1-7-11 0,1 1 12 0,-1-4-12 15,1 4 11-15,-1-10-11 0,1-2 10 0,-1 6-10 16,1-12 0-16,-1 0 0 0,1 0 0 0,-4-6 0 15,0 0-46-15,0 0-15 0,0 0-3 0,0 0-1 16,0 0-118-16,3-6-23 0</inkml:trace>
  <inkml:trace contextRef="#ctx0" brushRef="#br0" timeOffset="54279.395">30021 5579 1258 0,'0'0'36'0,"0"0"7"0,0 0-35 0,0 0-8 0,0 0 0 0,0 0 0 16,0 0 76-16,0 0 12 0,0 0 4 0,0 0 0 15,4-6-52-15,-1 0-9 0,5 6-3 0,-1 0 0 16,0 0-28-16,0 0 8 0,3 0-8 0,1 0 0 16,-4 6 0-16,3 0 0 0,1-6 8 0,-4 6-8 15,4 0 0-15,-4 9 9 0,0-10-9 0,3 1 8 16,-3 6-20-16,0-6-4 0,1 0 0 0,-1 3-1 16,0-6-73-16,3 2-14 0,-3-2-4 0</inkml:trace>
  <inkml:trace contextRef="#ctx0" brushRef="#br0" timeOffset="54508.695">30378 5753 1384 0,'3'11'39'0,"-3"4"9"0,0 3-38 0,0-7-10 0,0 7 0 0,-3 0 0 16,3-4 59-16,-4-2 9 0,4 6 3 0,0-4 0 16,-3-2-15-16,3 6-2 0,0-12-1 0,0 6 0 15,0-7-30-15,0-5-7 0,0 0 0 0,0 0-1 16,0 0-15-16,0 0-8 0,0 0 8 0</inkml:trace>
  <inkml:trace contextRef="#ctx0" brushRef="#br0" timeOffset="54709.479">30353 5511 604 0,'-4'12'16'0,"1"0"6"0,-1 3-22 15,1-4 0-15,-1 1 0 0,1-6 0 16,-1 0 19-16,4-6-1 0,0 0 0 0</inkml:trace>
  <inkml:trace contextRef="#ctx0" brushRef="#br0" timeOffset="55094.072">30716 5141 1105 0,'0'0'23'0,"0"0"5"0,0 0-28 15,0 0 0-15,0 0 0 0,-7 6 0 0,0-3 41 0,0 6 3 0,0 5 0 0,0-2 0 16,0 6 7-16,-4-6 1 0,1 8 1 0,-1-2 0 16,4 2 24-16,-3 4 5 0,3 5 1 0,3-5 0 15,-3 8-28-15,3-5-6 0,1 2-1 0,-1-3 0 16,1 4-16-16,-1-1-3 0,4 4-1 0,0-7 0 16,-3 9 0-16,3-8 0 0,3-4 0 0,-6 7 0 15,3-7-16-15,-4 4-3 0,4-7-1 0,0 10 0 16,0-7-8-16,0 1 12 0,4 2-12 0,-4-2 12 15,0-4-23-15,0 4-4 0,0-12-1 0,0 2 0 16,0 4-49-16,3-12-11 0,-3 5-1 0,0-11-1 16,0 0-135-16,0 0-27 0</inkml:trace>
  <inkml:trace contextRef="#ctx0" brushRef="#br0" timeOffset="55431.449">30484 5611 1136 0,'0'0'24'0,"0"0"4"0,0 0-28 0,0 0 0 0,0 0 0 0,0 0 0 16,0 0 88-16,0 0 12 0,7 0 3 0,-7 0 0 15,3-5-40-15,4 5-8 0,-3 0-2 0,3-6 0 16,-4 6-13-16,4 0-4 0,0-3 0 0,0 3 0 16,1 3-12-16,-1-3-2 0,0 6-1 0,0-6 0 15,3 5-13-15,-3 1-8 0,4-6 8 0,-4 6-8 16,4 0 0-16,-1 0 0 0,1-6 0 0,-1 6 8 16,1-3-8-16,-1 0 0 0,5 0 0 0,-5-3 0 15,4 0-40-15,-3 0-13 0,3 0-3 0,0 0 0 16,-3-3-72-16,3 3-16 0,0-3-2 0</inkml:trace>
  <inkml:trace contextRef="#ctx0" brushRef="#br0" timeOffset="55819.991">30865 5685 1212 0,'0'0'25'0,"0"0"6"0,0 0-31 15,0 0 0-15,0 0 0 0,0 0 0 0,0 0 54 0,0 0 5 0,0 0 1 0,-4 6 0 16,4-6-4-16,-4 6 0 0,4-6 0 0,-7 9 0 16,4-4 7-16,-1 1 1 0,4-6 0 0,-3 12 0 15,-1-6-24-15,4 6-5 0,-3-6-1 0,-1 5 0 16,4-2-3-16,-3 9-1 0,3-6 0 0,0-1 0 16,0 1-30-16,0-3 0 0,3 3-8 0,1-1 8 15,-1 1 0-15,1 0 16 0,-1-6-2 0,4 6 0 16,0-4-14-16,-3 4-12 0,3 0 3 0,0-6 0 15,0 0 9-15,4 0 0 0,-4-1 10 0,0-2-10 16,3 0 10-16,-3 0-10 0,1-3 10 0,-1-3-10 16,0 0 8-16,0 0-8 0,0-2 0 0,0 5 9 15,0-6-1-15,0 0-8 0,0-6 12 0,0 0-4 16,-3 3-8-16,-1-2 0 0,1-7-10 0,-1 0 10 16,1-2-39-16,-1 2-1 0,1-5-1 0,-1-1 0 15,1 9-15-15,-4-2-2 0,3-4-1 0,-3 4 0 16,0-1-14-16,-3 6-3 0,3-5-1 0,-4 5 0 15,1-3-90-15,3 3-17 0</inkml:trace>
  <inkml:trace contextRef="#ctx0" brushRef="#br0" timeOffset="56375.536">31147 5667 1295 0,'0'0'55'0,"0"0"-44"16,0 0 57-16,0 0 11 0,3 0 2 0,-3 6 1 15,4 0 1-15,-4 0 0 0,0 6 0 0,0-6 0 16,0 5-37-16,0 4-7 0,0-3-2 0,0 5 0 16,0-2 3-16,-4 3 0 0,4-1 0 0,-3 1 0 15,-1 0-28-15,4-4-4 0,-3-2-8 0,3 0 11 16,0 0-11-16,0-4 0 0,0 4 0 0,0-6 8 16,0-6-8-16,0 12 0 0,0-12 0 0,0 6 8 15,0-6-8-15,0 0 10 0,0 0-10 0,0 0 10 16,0 0-10-16,0 0 12 0,0 0-12 0,0 0 12 15,0 0-12-15,0 0 12 0,0 0-12 0,0 0 12 16,0 0-12-16,0 0 0 0,3-6 0 0,1-6 0 16,-1 6-20-16,1-3 3 0,-1-2 1 0,-3-1 0 15,4 0-18-15,3-5-3 0,-4 2-1 0,1-3 0 0,-1 1 22 16,1-1 5-16,3-3 1 0,-3 4 0 0,-1-1 10 16,-3 0 0-16,4 4 0 0,-1 2 0 0,-3-6 0 0,0 9 0 15,4-2 0-15,-4-1 0 0,0 6 0 0,3 0 0 0,-3 0 0 16,0 0 0-16,0 6 0 0,0 0 0 0,0 0 0 15,0 0 0-15,0 0-12 0,4 0 0 0,3 0 0 16,0 0 0-16,0 6-1 0,4-6-1 0,-1 6 0 16,1 0 0-16,-1 0-4 0,4 6-1 15,1-3 0-15,-1 2 0 0,0-5-118 16,-4 0-24-16,1 0-5 0</inkml:trace>
  <inkml:trace contextRef="#ctx0" brushRef="#br0" timeOffset="57007.146">31425 5791 1006 0,'0'0'20'0,"0"0"7"0,4 6-27 0,3 0 0 0,-3-1 0 0,-1 1 0 15,4-6 48-15,-3 6 5 0,-1 0 1 0,4 0 0 16,-3 0-27-16,3-3-6 0,-4 0-1 0,4 0 0 16,-3-3 10-16,-1 0 2 0,5 6 0 0,-8-6 0 15,3 0-10-15,4 0-2 0,-7 0 0 0,4-6 0 31,-1 6 25-31,1-3 5 0,-1 0 1 0,1 0 0 0,-1 0-23 0,1-6-5 0,-1 9-1 0,1-6 0 16,-1 0-10-16,1 0-3 0,-4 1 0 0,3-1 0 16,-3 0-9-16,0 0-16 0,4-6 4 0,-4 6 1 31,0-3-13-31,0 4-2 0,0-1-1 0,0-6 0 0,0 6 2 0,0-6 0 0,0 3 0 0,0 4 0 16,0 5-2-1,0 0 0-15,0 0 0 0,0-6 0 0,0 6 12 0,-4-6 3 0,4 0 0 0,0 6 0 16,-3-6-16-1,3 6-4-15,0 0 0 0,-7 0 0 0,7 0 20 0,-7 0 3 0,7 0 1 0,-11 6 0 16,4 0 8-16,0 6 11 0,0-7-3 0,0 7 0 16,0 9 29-16,0-9 6 0,0 2 1 0,0 4 0 15,0 0 6-15,0-1 2 0,3-2 0 0,1 3 0 16,-1-1-4-16,4-5-1 0,4 3 0 0,-4 2 0 16,3-5 10-16,4 0 3 0,0 0 0 0,4-4 0 15,-4 1-9-15,3 6-2 0,1-3 0 0,-4-7 0 16,4 1-22-16,-1 6-5 0,4-3-1 0,-3-3 0 0,0 6-21 0,-1-7 9 15,1-5-9-15,3 0 0 16,-4 6 0-16,1-6 0 0,0 6-15 0,-1 0 5 0,1 0-10 0,-4 0-3 16,3-6 0-16,-3 0 0 15,0 0-27-15,1 6-6 0,-1 0 0 0,0 0-1 16,0 2-27-16,0 4-6 0,3-12-1 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07T19:53:52.477"/>
    </inkml:context>
    <inkml:brush xml:id="br0">
      <inkml:brushProperty name="width" value="0.05292" units="cm"/>
      <inkml:brushProperty name="height" value="0.05292" units="cm"/>
      <inkml:brushProperty name="color" value="#FF0000"/>
    </inkml:brush>
  </inkml:definitions>
  <inkml:trace contextRef="#ctx0" brushRef="#br0">17731 10406 752 0,'-4'0'16'0,"1"-6"3"0,-1 1-19 0,0-4 0 0,1 3 0 0,-1 0 0 15,1 3 72-15,3 0 10 0,-4-3 2 0,4 6 1 16,0 0-20-16,-7 0-4 0,7 0-1 0,-3-6 0 16,3 6 0-16,0 0-1 0,-7 0 0 0,0 0 0 15,0 0-20-15,0 6-4 0,0-6-1 0,-1 6 0 16,1 0-14-16,0 0-2 0,0-3-1 0,0 6 0 16,0-1-2-16,4-8-1 0,3 0 0 0,-7 6 0 15,0 0 21-15,0-6 4 0,7 0 1 0,-8 6 0 16,5-6-8-16,-4 0-2 0,0 0 0 0,3 0 0 15,-3 0 6-15,0-6 0 0,-3 6 1 0,3-6 0 16,-1 0-17-16,1 1-4 0,0-4-1 0,-3 6 0 16,3-3-15-16,0 3 0 0,0 0 8 0,0 0-8 0,-1 0 0 15,1 0 0-15,0 3 0 0,0 0 0 0,0 0 0 0,0 0 0 16,-3 0 0-16,3 3 0 0,0 0-8 0,-1-3 8 0,1 3 0 0,-3 0 0 16,3 0-9-16,-4 3 9 0,4 3 0 0,0-1-9 15,-3-2 9-15,2 0 0 16,-2 0 0-16,-1 0 0 0,4 0 0 0,0 6 0 0,0-7 0 0,-3 1 0 15,2-3 0-15,1 3 0 0,0 0 0 0,0 0 0 16,0 0 0 0,4 3 0-16,-4-4 0 0,3 1 0 0,-3 0 0 0,0 3 0 0,3-6 0 0,-3 3 0 15,4 0 0-15,-1 0 0 0,1 0 0 0,-1-1 0 16,1-2 0-16,-1 6 0 0,1-6 0 0,-1 3 0 16,1 0 0-16,-1 0 0 0,1 0 0 0,-1-1 0 15,1 1 0-15,-1-6-10 0,1 6 10 0,-1 0-10 16,4-6 10-16,-4 3 0 0,1 3 0 0,-1 3 0 0,4-6 0 0,-3 3 0 15,-1-1 0-15,4 1 0 0,-3 0 0 16,-1 0-8-16,4 0 8 0,-3 6 0 0,-1-6 0 0,1 0-10 16,3-1 10-16,-4 4 0 0,1 3-8 0,-1-6 8 15,1 6 0-15,-4-7 0 0,3 4-8 0,1 0 8 16,-5-3 0-16,5 9 0 0,-1-9 0 0,1-1 0 16,-1 1 0-16,1 0 0 0,-1 0 0 0,4 3 0 15,0-6 0-15,-3 3 0 0,3 3 0 0,-4-9-8 16,4 5 8-16,0 1 0 0,-3 0 0 0,3 0 0 15,3 0 0-15,-3-3 9 0,0 3-9 0,0-3 0 16,0 3 0-16,0-3 0 0,0 2 0 0,0 1 0 16,-3 0 0-16,3 0 0 0,-4 0 0 0,4 0 0 15,-3 0 0-15,3 0 0 0,-4 2 0 0,1-2 0 16,-1 0 0-16,1 0 0 0,3-6 0 0,-8 0 0 16,5 6 0-16,-1-6 0 0,-3 6 0 0,4-6 0 0,-1 6 0 0,1-6 0 15,3 0 0-15,-4 6 0 0,1-4 0 0,3 1 0 16,0-3 0-16,0 3 0 0,0 0 0 0,0 3 0 15,0 0-10-15,0-3 10 0,0-3 0 0,0 3-9 16,3 3 9-16,-3-3 0 0,0 3 0 0,4 0-8 16,-1 5 8-16,1-8 0 0,-4-3 0 0,0 0 0 15,0 0 0-15,3 6 0 0,-3 0 0 0,4 0 0 16,-4 0 0-16,3-3 0 0,-3 5 0 16,0-2 0-16,-3 0 0 0,3 0 0 0,0 0 0 0,-4 0 0 15,4 3 0-15,0 0 8 0,0-9-8 0,0 0 0 16,-3 2-14-16,3 4-7 0,0-3-2 0,0 6 0 15,0-3 38-15,-4 0 7 0,4-6 2 0,4 6 0 16,-4 0-24-16,0-3 0 0,3 0 0 0,-3 2 0 16,0 4 0-16,0-6 8 0,0 3-8 0,4-3 0 15,-4 3 0-15,3 0 8 0,-3 0-8 0,0-1 0 16,4 1 0-16,-4 6 9 0,3-6-9 0,-3 0 0 0,0 0 0 0,4 3 0 16,-4-4 0-16,0 1 0 0,0 0 8 0,0 3-8 15,4 0 0-15,-4-3 0 0,0 3 8 0,0 2-8 16,0-5 0-16,0 6 0 0,3-6 0 0,-3 3 10 15,4-3-10-15,-4 5 8 0,3-5-8 0,-3 0 0 16,4 0 9-16,-4 6-9 0,3-6 23 0,1 2 0 0,-4 4 0 16,3-6 0-16,1 0-23 0,-1 0 0 0,-3 0 0 0,4-6-12 15,-1 6 12-15,1-1 0 0,3 1 8 0,-4 0-8 16,1-3 0-16,3 3 9 0,0 0-9 0,0 0 0 16,0 0 10-16,0 0-10 0,0-1 8 0,0 1-8 15,0-6 0-15,-3 6 0 0,3 0-9 0,0-6 9 16,-3 3 0-16,3 0 0 0,-4 0 0 0,4 3 0 15,0-3 0-15,0 0 0 0,0 3 0 0,0-4 0 16,0 7 0-16,4-9 0 0,0 6 0 0,-4-6 0 16,3 6 0-16,1-6 0 0,-1 6 0 0,5 0 0 15,-5-6 0-15,4 3 0 0,0 0 0 0,1 3 0 16,-1-4 0-16,0 1 12 0,0-3 0 0,-4 6 0 16,5-6-12-16,-1 3 0 0,0 0 0 0,0 0 0 15,0-3 0-15,0 6 0 0,0-6 0 0,0 6 0 16,0-6 0-16,-3 0 0 0,-4 0 0 0,4 0 0 15,-1 6 8-15,1-6-8 0,-4 0 0 0,0 0 0 0,4 0 0 16,-4 0-18-16,0 0 2 0,0 0 1 0,0 0 29 0,-7 0 6 16,10 0 0-16,-3-6 1 0,0 6-33 0,0 0-8 15,1-6 0-15,-1 6-1 0,0-6 21 0,3 6 0 16,-3-3 0-16,0 0 0 0,4 0 0 0,-1 3 0 16,1-3 0-16,0 0 0 0,-1 0 0 0,4 3 0 15,-3-2 0-15,0 2 0 0,3-6 0 0,-4 6 0 16,4 0 0-16,-3-3 0 0,0 3 16 0,-1-3 8 15,1 3 2-15,-1 0 0 0,-3 0-26 0,0 0 0 16,4 0 0-16,-4 0 0 0,0 0 0 0,0 0 0 16,0 0 0-16,-7 0 0 0,7 0 0 0,-7 0 0 15,0 0 8-15,7 0-8 0,-7 0 0 0,0 0 10 16,7-6-10-16,-7 6 10 0,7-6 6 0,0 0 2 0,-3 0 0 16,-4 6 0-16,7-9 0 0,-3 1 0 0,-1-1 0 15,1 3 0-15,-1 0-8 0,1-6-2 0,-1 6 0 0,1-5 0 16,-1 2-8-16,1 0 0 0,-1 3 9 0,4 0-9 15,-3-3 0-15,-4 9 0 0,3-5 0 0,-3 5 0 16,7-12 0-16,-3 3 0 0,0 3 0 0,-4 6 0 16,3-6 0-16,4 0 0 0,-7 6 0 0,4-11 0 15,-4 11 0-15,3-6 0 0,-3 6 0 0,4-6 0 16,-4 6 0-16,7-12 0 0,-4 6 0 0,-3 6 0 16,0 0 0-16,4-6 8 0,-4 6-8 0,3-11 0 15,-3 11 8-15,0-9-8 0,0 9 8 0,4-6-8 16,-1 0 9-16,-3 6-9 0,0-12 12 0,0 0-12 15,0 12 10-15,4-8-10 0,-4 8 8 0,0-9-8 0,3 0 0 16,1 3 0-16,-4 0 0 0,0 6 0 16,4-12 0-16,-1 7 0 0,-3-7 0 0,4 3 0 15,-1-3 0-15,-3 0 0 0,0 7 0 0,4-1 0 16,-4 0 0-16,3-6 0 0,1 0 0 0,-4 12 0 0,0 0 24 0,0-6 10 16,3-2 2-16,-3 8 0 0,4-6-36 0,-4-6 0 15,0 12 0-15,0-6 0 16,0 6-20-16,3-12-12 0,-3 12-1 0,0-8-1 0,0 2 54 0,4-3 12 15,-4 0 1-15,0 3 1 16,0-6-54-16,0 4-12 0,0-1-1 0,0 3-1 0,0-3 34 0,0-3 0 16,3 6 0-16,-3 1 0 0,0-7 0 0,0 3 0 15,0-3 0-15,-3 6 0 0,3-3-8 0,0 9 8 16,0 0 0-16,0-8 0 0,0-4-9 0,0 0 9 16,-4 3 0-16,4 1-9 0,0-1 9 0,-3 3 0 15,3-6 0-15,0 0 0 0,-4 3 0 0,4 1 0 16,-3-1 0-16,3-3 0 0,0 0 0 0,-4 6 0 15,4-8 0-15,-3 5 0 0,3-6 0 0,-4 3 0 16,1 7 0-16,-1-16 0 0,1 9 0 0,-1-2-8 0,0 5 8 0,1-9-8 16,3 6 8-16,-4 1-13 0,-3-1 5 0,4-3 8 15,-1 3-13-15,-3-5 5 0,4-1 8 0,-1 3-13 16,-3 4 13-16,4-7-12 0,-1 6 12 0,-3 3-12 16,0-2 12-16,3-1-11 0,-3-3 11 0,0 6-10 15,4 1 10-15,-1 2-8 0,1-6 8 0,-4 6-8 16,3 0 8-16,-3-3 0 0,4 3 0 0,-5-2 0 15,5-1 0-15,-4 6 0 0,0 0 0 0,0-9 0 16,0 6 0-16,0 0 0 0,3 1 0 0,-3-7 0 16,0 6 0-16,0-3 0 0,0 3 0 0,0-6 0 15,0 7 0-15,0-1 0 0,-4 0 0 0,4 3 0 16,0 0 0-16,0 0 0 0,0-3-12 0,-4 3 4 16,4 0 8-16,0 0 0 0,0-3 0 0,0 3 0 15,4 3 0-15,-4-5 9 0,0-1-1 0,3 6-8 16,-3 0 0-16,0 0 0 0,3-6 0 0,-3 6 0 15,0-6 0-15,0 6 0 0,0-6 0 0,0 6 0 16,4 0 0-16,-5-3 0 0,1 3 0 0,0-3 0 16,0 3 0-16,0 0 0 0,0-3 0 0,0 3 0 15,0 0 0-15,0-3 0 0,-4 3 0 0,4 0 0 16,-3-3 0-16,3 3 0 0,-4 0-10 0,4 0 10 16,0 0-9-16,0 0 9 0,0 3-12 0,0 0 12 15,7-3-12-15,-4 0 12 0,-3 3-12 0,7-3 12 0,-7 0-11 0,4 3 11 16,3-3-10-16,0 0 10 0,-7 3-10 0,7-3 10 0,0 0-10 15,0 0 10-15,-4 6-16 0,4-6 2 0,-3 6 1 16,-1 0 0 0,4-6-11-16,0 6-3 0,0-6 0 0,0 8 0 15,0-2-14-15,4 0-3 0,-4 3-1 0,3-3 0 16,-3 3-8-16,4-3-2 0,3-1 0 0,-4 1 0 16,1 0-56-16,3 0-11 0,0 0-2 0</inkml:trace>
  <inkml:trace contextRef="#ctx0" brushRef="#br0" timeOffset="13629.193">18814 10165 364 0,'0'0'16'15,"0"0"-16"1,0 0 54-16,0 0 8 0,0 0 2 0,0 0 0 16,0 0 0-16,0 0 0 0,0 0 0 0,0 0 0 15,0 0 0-15,0 6 0 0,0-6 0 0,0 6 0 16,0-3-8-16,3 0 0 0,-3 3-1 0,0-6 0 0,0 0-11 0,0 0-1 0,0 0-1 15,0 0 0 1,0 0-11-16,0 0-3 0,0 0 0 0,0 0 0 0,0 0-8 0,0 3-3 16,4 8 0-16,-4-5 0 0,0 0 0 0,3 0 0 0,-3 6 0 15,0-3 0 1,4 5-5-16,-4 1 0 0,0 3-1 0,0-1 0 0,3-2 1 0,-3 3 1 0,0-7 0 16,4 1 0-16,-1-3-13 0,-3 3 0 0,4 0 8 15,-4-1-8-15,3-5 0 0,-3 6 0 0,0-3 8 0,0 2-8 16,4-5 0-16,-4 0 8 0,0-6-8 0,0 0 0 15,0 6 11-15,0 0-11 0,-4 6 12 0,4-6-12 16,0 0 14-16,0-6-4 0,0 0-1 0,0 0 0 16,-3 5-9-16,3 7 0 0,-4 3 0 0,4-3 8 15,-3-6-8-15,3-6 0 0,0 0 0 0,0 0 0 16,0 0 8-16,0 0-8 0,0 0 8 0,0 0-8 16,0 0 12-16,0 0-2 0,0 0-1 0,0 0 0 15,0 0-1-15,0 8-8 0,0 4 12 0,0-12-4 16,0 0-8-16,-4-9 0 0,4-2 0 0,0-7 0 15,0 12 0-15,-3 0 0 0,3 6 0 0,0 0 0 16,0 0 0-16,0 0 0 0,0-6 0 0,0 6 0 16,0 0 0-16,0 0 0 0,0 0 0 0,0 0 0 15,3-6 0-15,-3-5 0 0,0-4 0 0,4 3 0 16,-4 0 0-16,0 4 0 0,3-4-9 0,1 0 9 16,-4 6 0-16,3-11 0 0,-3 2 0 0,4 0 0 15,-4 0 0-15,3-2 0 0,-3-1-8 0,4 3 8 16,-4 4 0-16,4-1 0 0,-4 0 0 0,3 3 0 15,-3 3 0-15,4-2 0 0,-4 5 0 0,3-3 0 16,-3 0-30-16,0 0 1 0,4 6 0 0,-4 0 0 16,0 0 43-16,0 0 9 0,0 0 1 0,0 0 1 0,0 0-25 15,3-6 0-15,1 6 0 0,-4 0-11 0,3-6 11 0,-3 6-10 16,7 0 10-16,0 0-10 16,-3 0 10-16,-4 0-8 0,7 6 8 0,0-6-8 0,-7 0-3 0,0 0 0 15,7 0 0-15,-7 0 0 16,7 0 11-16,-7 0 12 0,4 0-2 0,-4 0-1 0,7 6-9 15,-7-6-12-15,7 0 2 0,-4 0 1 16,-3 0 9-16,7 0 9 0,-7 0-1 0,0 0-8 0,11 6 0 0,-11-6 0 0,7 6-10 16,0 0 10-16,-4-3 0 0,5 5 0 0,-5-2 0 0,4 0 0 15,-3-3 0-15,3 3 0 0,-4 0 0 0,1 0 0 16,3 0 0-16,-4 5 0 0,1-5 0 0,-1 0 0 16,4 3 0-16,-3 3 0 0,0 5 14 0,-1-11-4 15,4 3-10-15,-3 0-12 0,-1-3 2 0,1 0 1 16,-1 3 9-16,1 2 0 0,-1-5 0 0,-3 6 0 15,4-6 0-15,-4 6 0 0,3-1 0 0,-3-2 0 16,0 3 0-16,0-6 0 0,4 6 0 0,-4-4 0 16,0 1 0-16,0 0 0 0,0 3 0 0,3 0 0 15,-3-12 0-15,0 0 0 0,0 0 0 0,0 0 0 16,0-6 0-16,0 6 0 0,0-12 0 0,-3 6 0 16,3 0-104-16,0 0-20 0,0 0-3 0</inkml:trace>
  <inkml:trace contextRef="#ctx0" brushRef="#br0" timeOffset="14511.823">19279 10318 851 0,'-7'6'36'15,"0"0"-36"1,4 3 58-16,3 2 5 0,-4-5 1 0,4-6 0 16,0 0 0-16,0 0 0 0,0 0 0 0,0 6 0 15,0-6 0-15,-3 6 0 0,-1 0 0 0,4-6 0 16,0 0-52-16,0 0-12 0,0 0 0 0,0 0 0 16,0 0 36-16,0 0 5 0,0 0 1 0,0 0 0 15,0 0-23-15,0 0-5 0,0 0-1 0,0 0 0 16,0 0-13-16,7-3 0 0,0 0 8 0,-3 3-8 15,3 0 0-15,0-3 0 0,-4 0 0 0,4 3 0 16,0 0 0-16,1 3 0 0,-1 0-8 0,0 0 8 16,0 0 0-16,0-3 0 0,0-3 0 0,0 3 0 15,0 0 0-15,-4 3 0 0,5-3-8 0,2 0 8 16,-6 0 0-16,3-3 0 0,0-3 0 0,-4 3 0 0,4 3 0 0,-7 0 0 16,7-6 0-16,0 6 9 0,0-6-9 15,-3 1 0-15,0-7 0 0,-1 6 8 16,1 0-8-16,-4 0 0 0,3 0 0 0,1 3 8 15,-4 3-8-15,0 0 0 0,0-6 0 0,0 6 8 0,3 0-8 0,-3-11 0 0,0 11 0 16,0 0 0-16,0-6 0 0,0 6 8 0,0-6-8 16,0 0 0-16,0 0 0 0,0 3 0 0,-3-3 0 0,-1 3 0 15,4 3 0-15,0-3 0 0,0 3 0 0,-7-5 0 16,4 2-10-16,-1 0-1 0,-3-3 0 0,0 0 0 16,0 0-5-16,0 6-2 0,0-6 0 0,-4 0 0 15,1 0-6-15,-1 1-2 0,-3 2 0 0,3 0 0 16,1 0 10-16,-1 0 3 0,1 0 0 0,-1 3 0 15,4-6 13-15,-4 6-12 0,4 3 12 0,0 0-12 16,0 3 3-16,7-6 1 0,0 0 0 0,-7 6 0 16,4 2 8-16,3-8-8 0,-4 12 8 0,0-6-8 15,1 0 8-15,-1 6 0 0,1-9 0 0,-1 8-8 16,4-2 8-16,0 0 0 0,-3 3 0 0,3-6 0 16,0 5 8-16,0-2 0 0,0-3 0 0,-4 3 0 15,4 0-8-15,4 3 0 0,-4-7 0 0,0 7 0 16,3-9 14-16,-3-3 2 0,0 9 0 0,4-3 0 15,-4 0-16-15,3 3 0 0,1-4 8 0,-4 7-8 16,7-6 0-16,-3 0 9 0,3-3-9 0,0 9 8 16,0-1-8-16,0 1 0 0,0 0 0 0,0 3 8 15,3-7-8-15,-2 1 0 0,2-6 0 0,-3 3 0 16,0 3 0-16,4 3 0 0,-4-6 0 0,0-1 0 16,4 1-16-16,-1 0 0 0,1-3 1 0,-1 0 0 15,-3-3-31-15,7 0-6 0,-3-3-2 0</inkml:trace>
  <inkml:trace contextRef="#ctx0" brushRef="#br0" timeOffset="15431.496">20059 10324 1044 0,'-4'-6'21'0,"4"6"7"0,0 0-28 15,0 0 0-15,0 0 0 0,0 0 0 0,0 0 66 0,0 0 8 0,0 0 2 0,0 0 0 16,0 0-9-16,0 0-2 0,-7-3 0 0,7 3 0 16,-3-3-52-16,3 3-13 0,-7-6 0 0,7 6 0 15,0 0 0-15,0 0 0 0,0 0 0 0,0 0 0 16,0 0 47-16,0 0 6 0,0 0 2 0,0 0 0 16,0 0-37-16,0 0-7 0,0 0-2 0,7 0 0 15,-4 0-9-15,4-3 0 0,0 0 0 0,1 3 0 16,-1-5 0-16,0 5 0 0,3-6 0 0,-3 6 0 15,4 0 0-15,-1 6 0 0,5-1 0 0,-5-5 0 16,-3 0 0-16,4 0 0 0,-4-5 0 16,0-1 0-16,0 6 26 0,0 0 3 0,0-6 1 0,0 0 0 15,0 6-22-15,0-6-8 0,-3 3 0 0,3 0 0 16,-4 0 8-16,-3 3-8 0,0 0 0 0,4-6 0 16,-4 6 8-16,3-3-8 0,-3-5 0 0,0 8 9 15,0 0-9-15,0 0 0 0,0 0 0 0,0 0 8 16,0 0-8-16,0 0 0 0,0 0 0 0,-3-6 0 15,3 6 0-15,-7-6-12 0,0 6 2 0,0-6 1 16,0 0-14-16,-4 0-2 0,4 0-1 0,-4-5 0 16,1 2 10-16,-1 0 3 0,-3 6 0 0,4-9 0 15,-5 6 13-15,1 0-11 0,4 1 11 0,-1-4-10 16,1 6 19-16,-1 3 4 0,0 3 1 0,4-3 0 16,0 3-33-16,0 3-6 0,0-1-2 0,4 7 0 0,-4-6 11 0,3 6 1 15,1-3 1-15,-1 8 0 0,-3-5 5 0,3 0 1 16,4 0 0-16,-3-1 0 0,-1 1 8 0,4-3 0 15,-3 3 0-15,-1-1 0 0,1-2 0 0,3 0 0 0,-4 0 0 16,4 3 0-16,-3-1 17 0,3-5 6 16,0 0 1-16,0 0 0 0,0 3-8 0,0 0-2 0,0 5 0 15,0-2 0-15,3-6 6 0,-3 0 2 16,4 0 0-16,-1 3 0 0,1-6-9 16,3 2-1-16,0 4-1 0,0-3 0 0,4-6-11 0,-4 6 0 0,3-6 0 0,1 6 0 15,-1 0 0-15,1 8 0 0,3-2 0 0,-3-3 0 16,3 0-13-16,-4-9-8 0,1 0-2 0,3 6 0 31,0-6-33-31,0 6-6 0,0-6-2 0</inkml:trace>
  <inkml:trace contextRef="#ctx0" brushRef="#br0" timeOffset="15823.092">20384 10227 1416 0,'0'0'29'0,"0"0"8"0,0 0-29 15,0 0-8-15,0 0 0 0,0 0 0 0,0 0 71 0,0 0 13 0,0 0 2 0,0 0 1 16,0 0-39-16,-8 0-8 0,5 12-2 0,-1-9 0 31,4-3-21-31,0 0-4 0,0 0-1 0,0 8 0 0,0-2-2 0,4 0-1 0,-4 3 0 0,3-3 0 16,5 0 7-16,-1 0 0 0,0 0 1 0,0-1 0 15,0 4-4-15,3-3-1 0,-3 3 0 0,4 0 0 16,0 3-12-16,-4-7 9 0,3 7-9 0,1-9 8 16,-4 6-8-16,3-3-11 0,1 0 3 0,-4 3 0 15,0 2 8-15,0 1 0 0,4-3 0 0,-4 6 0 16,0-4 0-16,0-2 0 0,-4 3 0 0,4-6 0 15,1 6 0-15,-5-7 0 0,1 4 0 0,-1-3 0 16,-3-6-104-16,0 0-20 0,11-3-3 0</inkml:trace>
  <inkml:trace contextRef="#ctx0" brushRef="#br0" timeOffset="16252.234">20359 10453 1052 0,'0'0'44'16,"0"0"-35"-16,0 0 115 0,0 0 22 0,0 0 5 0,0 0 1 16,0 0-39-16,0 0-7 0,0 0-2 0,-4-6 0 15,4 1-52-15,-3 2-10 0,3-6-2 0,0 6-1 16,0 3-20-16,0 0-4 16,0-3-1-16,0 3 0 0,0-6-14 0,3 0 9 0,1 6-9 0,-1-6 8 15,1-5-8-15,-1-1 0 0,1 0 0 0,3 3 0 16,0 3 0-16,0 0 0 0,0 1-9 0,0-1 9 15,0 0 0-15,0 0-8 0,0 0 8 0,4 0 0 16,-4 0 0-16,0 3 0 0,0-3 0 0,4 6 0 16,-4-11-9-16,0 5 9 0,0 0 0 0,3 0-9 15,-3-3-16-15,4 3-3 0,-4 3-1 0,0-8 0 16,0 8-34-16,4-3-6 0,-4 0-2 0</inkml:trace>
  <inkml:trace contextRef="#ctx0" brushRef="#br0" timeOffset="17127.081">20874 10268 1079 0,'-4'9'45'16,"1"-3"-36"-16,3-6 72 0,0 0 15 0,-4 6 2 0,4-6 1 15,0 0-32-15,0 0-7 0,0 0 0 0,-3 11-1 16,-1-11-19-16,4 9-4 0,-3-3-1 0,3 0 0 15,0 0-17-15,0 0-3 0,0 0-1 0,0 5 0 16,0-5-2-16,0 3-1 0,3 3 0 0,-3-3 0 16,4 11-1-16,-4-8 0 0,0 0 0 0,3 5 0 15,-3-2-1-15,4-3 0 0,-1 6 0 0,1-4 0 16,-1 4-9-16,1 0 10 0,-1-1-10 0,1 4 10 16,-4 2 2-16,0-5 0 0,4 8 0 0,-4-8 0 15,0 0 5-15,0-7 2 0,0-2 0 0,0 3 0 16,0-6 9-16,0-6 3 0,0 12 0 0,0-12 0 15,0 0-3-15,0 0-1 0,0 0 0 0,0 0 0 16,0 0 12-16,0 0 2 0,0 0 1 0,0 0 0 16,0 0-17-16,-4-6-3 0,-3-6-1 0,0 6 0 15,3-9-21-15,1 7 0 0,-1-1 0 0,1-3 0 16,-1 0 0-16,1-5 0 0,-1-1 0 0,1 3 0 16,3-2 0-16,-4-7 0 0,1 4 0 0,-1-4 0 15,4 6 0-15,-3-2 0 0,3 8 0 0,0-3 0 16,-4 4 0-16,4-4 0 0,0 6 0 0,4-3 0 0,-4 1 0 15,0-4 0-15,3 6-9 0,1 0 9 0,-4-8 0 16,3 2 0-16,1 3-9 0,-1 0 9 0,1 6 0 0,-1-5 0 16,1 5 0-16,-1 0 0 0,1-6-8 0,-1 3 8 15,1-2 0-15,-1 5 0 0,1 0-8 0,-1-6 8 16,1 6 0-16,0 0 0 0,-4 0-8 16,0 6 8-16,0 0 0 0,0 0 0 0,0 0-10 15,0 0 10-15,0 0-8 0,0 0 8 16,7 0-9-16,-4-8 9 0,1-1-10 0,-1 3 10 0,-3 6-8 0,0 0 8 0,0 0 0 0,0 0-9 15,4 6 9-15,3 0 0 0,-7-6-9 0,3 6 9 16,4-1 0-16,0 1 0 0,0 0 0 0,-3 0 0 16,3 0-12-16,-3 0 12 0,-4-6-12 0,7 6 12 15,0-3-14-15,-4 0 5 0,1 5 1 0,-1-2 0 16,1 0-4-16,-4 0-1 0,3 6 0 0,-3-6 0 16,0 5 3-16,-3-5 1 0,3 3 0 0,0 0 0 15,-4 0 9-15,1-3 0 0,3 5-9 0,-4-5 9 16,1 0 0-16,-4 3 0 0,3-3 0 0,-3 0 0 15,3 3 12-15,-3-1-2 0,0-2-1 0,-3-6 0 16,3 0-1-16,0 0 0 0,0 0 0 0,0-6 0 16,0 6-8-16,-1 0 0 0,-2 6 9 0,-1-6-9 15,1 0 0-15,-1 0 0 0,1-6-12 0,-1 6 4 16,4-5-21-16,-4 2-4 0,1-3-1 0,10 6 0 16,-7 0-33-16,7 0-6 0,0 0-2 0</inkml:trace>
  <inkml:trace contextRef="#ctx0" brushRef="#br0" timeOffset="17710.051">21146 10177 851 0,'-4'0'36'15,"0"-6"-36"1,4 6 109-16,0 0 15 0,0 0 4 0,0 0 0 15,0 0-52-15,0 0-9 0,0 0-3 0,0 0 0 16,0 0 0-16,0 0 0 0,0 0 0 0,0 0 0 16,0 0-22-16,0 0-5 0,0 0-1 0,0 0 0 15,0 0-6-15,0 0-2 0,0 0 0 0,0 0 0 16,0 0-28-16,0 0 0 0,0 0 0 0,0 0 0 16,0 0 37-16,0 0 2 0,0 6 0 0,0-3 0 15,0-3-25-15,0 0-5 0,4 6-1 0,-4 0 0 16,0 0-8-16,4 5 0 0,-4-5 0 0,-4 0 0 0,4-6 0 15,0 6 0-15,0-6 0 0,0 0 0 0,4 6 0 16,-4 3 0-16,0-1 0 0,3-2 0 0,-3 0 0 0,0-6 0 0,0 0 0 0,0 9 0 16,4 3 0-16,-4 5 0 15,3-8 9-15,-3 6-9 0,0 0 13 0,0-4-1 16,0 1-1-16,0-6 0 0,0 6-11 16,0 3 0-16,0-4 9 0,0 1-9 15,-3-3 0-15,3 3 0 0,0-4 0 0,3-2 0 0,-3-6 14 0,0 0-2 16,0 0 0-16,0 0 0 0,0 0-12 0,0 0-16 0,0 0 3 0,-3 9 1 15,3-3-42-15,0 0-8 16,3 0-2-16,-3-973 0 0,0 1934 0 0,4-967 0 16,-4-6 0-16,3 6 0 0,1 0-102 0,3 0-21 0</inkml:trace>
  <inkml:trace contextRef="#ctx0" brushRef="#br0" timeOffset="18492.772">21368 10318 1147 0,'0'0'48'0,"0"0"-38"16,0 0 78-16,0 0 16 16,0 0 4-16,0 0 0 15,-4 6-40-15,1 0-7 0,-1 3-1 0,4 2-1 0,0-11-19 0,0 0-3 0,0 0-1 0,0 0 0 16,0 0-4-16,0 0 0 0,0 0-1 0,0 0 0 16,0 0-4-16,0 0-1 0,0 0 0 0,0 0 0 15,0 0-14-15,0 0-4 0,0 0 0 0,4 6 0 16,-4-6-8-16,0 0 0 0,7 0 0 0,-4 0 8 15,4 6-8-15,0-3 0 0,-3 3 0 0,-1 0 0 16,5-3 0-16,-8-3 0 0,7 0 0 0,-7 0 0 16,7 3 0-16,0 6 0 0,0-6 0 0,-4 2 0 15,-3-5 11-15,11 0-3 0,-4 0-8 0,-7 0 12 16,7 0-4-16,-7 0 0 0,7 0-8 0,-3-5 12 16,3-4-12-16,-4 6 9 0,1-3-9 0,-4 6 8 15,0 0-8-15,3-3 8 0,-3 3-8 0,0 0 8 16,0 0-8-16,0 0 0 0,0 0 9 0,4-6-9 15,-4 6 0-15,3-6 0 0,1 0 0 0,-4 6-12 16,0 0-1-16,0 0-1 0,0 0 0 0,0 0 0 16,0-6-17-16,0 6-3 0,0-5-1 0,-4-1 0 15,4-3 10-15,-3 3 1 0,3-3 1 0,-4 3 0 16,1 3 10-16,3 3 1 0,0 0 1 0,-4-3 0 16,-3 3-15-16,0-3-3 0,3 3-1 0,1-5 0 15,-4-1 30-15,3 6 0 0,-3 0 0 0,0 0 0 16,4 0 10-16,-4 0 8 0,3 6 2 0,-3-1 0 0,7-5-32 15,-7 0-7-15,0 3-1 0,3 0 0 0,-3 3 20 16,4 3 8-16,-4 0-8 0,3 0 12 16,1 2-12-16,-1-5 0 0,1 0 0 0,-1 0 0 0,4 0 0 15,-3 0 9-15,-1 0-9 0,4 8 8 0,0-8-8 16,-3 0 0-16,3 0 0 0,0 0 8 0,0 0-8 0,0 6 0 16,0-7 9-16,0 4-9 15,0-3-8-15,0 6-7 0,0-6-1 0,0 3 0 16,0-9 50-16,0 0 10 0,0 0 1 0,0 0 1 0,0 0-31 0,0 0-7 0,0 0 0 0,0 0-8 15,7 3 8-15,-4 5-8 0,4 1 0 16,0-3 0-16,-3 3 0 0,3-3 0 0,0 0 0 0,4-6-9 16,-4 0-6-16,0 0-1 0,3 0 0 0,1 0 0 15,-1-6-14-15,1 0-3 16,0 6-1-16,-1-6 0 0,-3 3-125 0,4-6-25 0,-1 0-4 16</inkml:trace>
  <inkml:trace contextRef="#ctx0" brushRef="#br0" timeOffset="18900.937">21378 10159 950 0,'0'0'20'0,"0"0"4"0,0 0-24 0,0 0 0 0,0 12 0 0,0-12 0 16,0 0 71-16,0 0 9 0,0 0 3 0,0 0 0 15,0 0-11-15,0 0-3 0,0 0 0 0,0 0 0 16,0 0-44-16,0 0-9 0,0 0-1 0,0 0-1 15,7-6 36-15,-7 6 7 0,4 0 2 0,3-6 0 16,0 6-29-16,-3-6-6 0,3 6 0 0,-7 0-1 16,7-5-6-16,-4 5-1 0,4 0 0 0,-3-6 0 15,3 3-8-15,0-3-8 0,-4 3 9 0,4-3-9 16,1 0 0-16,-5 3 0 16,4-9 0-16,-3 7 0 0,-1 5 0 0,4-6 0 0,-3 0 0 0,-1 0 0 15,4 3-35 1,0-3-3-16,-3-3-1 0</inkml:trace>
  <inkml:trace contextRef="#ctx0" brushRef="#br0" timeOffset="19453.504">21791 9980 850 0,'0'0'17'0,"0"0"6"0,0 0-23 0,-3 6 0 0,-1 0 0 0,4 0 0 16,0-6 107-16,0 0 17 0,0 0 3 0,0 0 1 16,-7 8-52-16,7 4-9 0,-4 0-3 0,4 0 0 15,0-3-51-15,0 2-13 0,0-2 0 0,-3 0 0 16,6 3 54-16,-3-1 8 0,0 1 2 0,4-3 0 15,-4 3-19-15,3 0-3 0,-3 5-1 0,4-5 0 16,0 0-21-16,-4 8-5 0,3-8-1 0,-3 6 0 16,4-7-6-16,-1 1 0 0,-3 3-8 0,4-3 12 15,-4 5-12-15,3-2 0 0,-3 3 8 0,0-1-8 16,0-2 0-16,0-3 0 0,0 5 0 0,-3-5 0 16,-1 0 0-16,4-6 0 0,0 6 0 0,-3-7 0 15,3 4 20-15,-4 3 0 0,4-6 1 0,-3 0 0 16,3-6-33-16,0 0-8 0,0 0 0 0,-4 9-1 15,4-1 9-15,-4 1 3 0,4 0 0 0,0 0 0 16,0-9-46-16,0 0-9 0,0 0-1 0,0 0-1 16,0 0-92-16,0 0-18 0,0 0-4 0</inkml:trace>
  <inkml:trace contextRef="#ctx0" brushRef="#br0" timeOffset="19859.652">21608 10303 850 0,'0'0'17'0,"0"0"6"0,0 0-23 0,0 0 0 0,-7 6 0 0,7-6 0 15,0 0 56-15,0 0 6 0,0 0 2 0,0 0 0 16,0 0 51-16,0 0 10 0,0 0 3 0,0 0 0 16,0 0-52-16,0 0-9 0,0 0-3 0,0 0 0 15,0 0-1-15,0 0-1 0,0 0 0 0,0 0 0 16,0 0-48-16,0 0-14 0,0 0 0 0,0 0 8 16,0 0 21-16,0 0 5 0,7 0 1 0,0 3 0 15,3 0-56-15,1-3-11 0,-1 3-3 0,1-3 0 16,0 3 35-16,-1-3 0 0,4-3 0 0,0 3 0 15,-3 3 18-15,3 0 10 0,-3 0 3 0,-1 0 0 16,4 0-31-16,-3-3 0 0,-4 0 0 0,4 0 0 16,-4 0-19-16,3-3-9 0,-3 0-3 0,4-3 0 15,-4 3 31-15,4-3 0 0,-4 3 0 0,3-3 0 16,-3 3-64-16,0-8-8 0,7 5 0 0</inkml:trace>
  <inkml:trace contextRef="#ctx0" brushRef="#br0" timeOffset="20238.563">22006 10283 1178 0,'0'0'24'0,"0"6"6"16,0-6-30-16,-3 11 0 0,3-11 0 0,-4 3 0 16,4-3 61-16,0 6 7 0,0-6 0 0,-3 6 1 15,3 0-8-15,0-6-1 0,0 6-1 0,0-6 0 16,0 6-25-16,0 0-5 0,0-6-1 0,0 11 0 15,3-5-16-15,-3 0-4 0,0-6-8 0,0 12 12 16,4-3-12-16,-4 8 0 0,0-5 8 0,0 3-8 16,0-3 0-16,0-4 0 0,0-2 8 0,0 3-8 15,0 3-9-15,0-6-5 0,0 11-1 0,-4-8 0 16,4-9-25-16,0 0-4 0,0-6-2 0</inkml:trace>
  <inkml:trace contextRef="#ctx0" brushRef="#br0" timeOffset="20464.403">21967 10121 1364 0,'0'0'57'0,"0"0"-45"16,0 0 72-16,0 0 14 0,0 0 3 0,0 0 1 15,0 0-54-15,0 0-12 0,0 0-1 0,0 0-1 16,0 0-23-16,0 0-11 0,0 0 10 0,0 0-10 16,0 0-12-16,0 0-8 0,0 0-1 0</inkml:trace>
  <inkml:trace contextRef="#ctx0" brushRef="#br0" timeOffset="21076.705">22504 10030 1364 0,'0'0'28'0,"-7"0"7"0,0 0-35 0,0 0 0 0,-1 0 0 0,1 0 0 15,0 0 63-15,-3-6 5 0,3 6 2 0,0 0 0 16,-4 0-15-16,4-6-3 0,-4 6-1 0,1-3 0 16,3-3-23-16,0 3-4 0,-4-2 0 0,4 2-1 15,0-3 14-15,7 6 3 0,0 0 1 0,-7-3 0 16,3 0-41-16,4 3-14 0,-7-6 0 0,7 6 0 15,0 0 14-15,-7 0 0 0,7 0 0 0,0 0 0 16,0 0-10-16,0 0 10 0,0 0-10 0,0 0 10 16,0 0-10-16,-7 0 10 0,-3 6-10 0,10-6 10 15,-7 0 14-15,7 0 9 0,-7 6 1 0,0 0 1 16,3 0-44-16,-3-1-9 0,3 10-1 0,1-3-1 16,-1-6 30-16,1 0 0 0,-1 0 0 0,-3 2 0 15,4 1 25-15,-1 0 2 0,1 3 0 0,-1-6 0 16,4 11-27-16,-3-8 0 0,-1 0 0 0,4 6 0 15,-3 2 0-15,3-5 0 0,-4-3 0 0,4 3 0 16,4 5 0-16,-4-5 0 0,3 3 0 0,1 2 0 16,-1 1 10-16,1-6-10 0,-4 2 12 0,3 1-12 15,1-3 0-15,-4-3 0 0,0 8 0 0,3-8 0 16,1 9 0-16,-1 5 0 0,4 1 0 0,0-1 0 0,-3-2 8 16,-1-15-8-16,1 6 0 0,0-4 0 0,-1 4 0 0,-3 6 0 15,0-1 0-15,4-2 0 0,-4-3 0 0,0-12-12 16,0 0 3-16,0 0 1 15,0 0-20-15,0 0-4 0,7 12-1 0,-7-12 0 16,0 0-48-16,0 0-10 0,0 0-1 0,0 0-1 16,0 0-78-16,0 0-15 0</inkml:trace>
  <inkml:trace contextRef="#ctx0" brushRef="#br0" timeOffset="21422.876">22176 10330 851 0,'0'0'36'16,"0"0"-36"0,0 0 109-16,0 0 15 0,0 0 4 0,0 0 0 15,0 0-52-15,0 0-9 0,0 0-3 0,0 0 0 16,0 0 0-16,0 0 0 0,0 0 0 0,0 0 0 15,0 0-51-15,0 0-13 0,0 0 0 0,0 0 0 16,0 0 0-16,0 0 0 0,0 0 0 0,0 0 0 16,0 0 0-16,7 9 0 0,-4-3 0 0,4-1 0 15,0 1 0-15,4-6 0 0,-4 0 0 0,0 0 0 16,4 0 0-16,-4 0 0 0,3-6 0 0,1 1 0 16,-1-1 15-16,1 6 0 0,-4 0 0 0,4 0 0 15,-4 0-24-15,0 0-5 0,3 11-1 0,-3-5 0 16,0-6-39-16,0 0-8 0,1 0-2 0,-1-6 0 15,0 6 0-15,0 0 0 0,0-5 0 0</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07T20:05:32.634"/>
    </inkml:context>
    <inkml:brush xml:id="br0">
      <inkml:brushProperty name="width" value="0.05292" units="cm"/>
      <inkml:brushProperty name="height" value="0.05292" units="cm"/>
      <inkml:brushProperty name="color" value="#FF0000"/>
    </inkml:brush>
  </inkml:definitions>
  <inkml:trace contextRef="#ctx0" brushRef="#br0">18510 8143 546 0,'0'0'11'0,"0"0"4"0,0 0-15 0,0 0 0 0,4 8 0 0,-4-8 0 15,0 9 58-15,3-3 9 0,-3-6 1 0,4 6 1 16,-4 0-21-16,0-6-4 0,3 6 0 0,-3 3-1 16,4-4-15-16,-1 4-2 0,-3-3-1 0,4 3 0 15,-1 3-13-15,-3-6-2 0,4 5-1 0,-4-5 0 16,4 6-9-16,-4 3 8 0,7-4-8 0,-4 1 8 16,1-3-8-16,-1 6 0 0,1-6 0 0,-1 2 8 15,1 1-8-15,3 0 0 0,-4-6-12 0,1 0 12 16,-4-6-80-16,0 0-8 0</inkml:trace>
  <inkml:trace contextRef="#ctx0" brushRef="#br0" timeOffset="272.646">18362 7672 1094 0,'0'0'23'0,"-7"0"5"0,7 0-28 0,0 0 0 0,0 0 0 0,-7 0 0 15,7 0 56-15,0 0 7 0,-7 6 1 0,7-6 0 16,0 0-52-16,0 0-12 0,0 0 0 0,0 0 0 15,0 0-116-15,0 0-25 0</inkml:trace>
  <inkml:trace contextRef="#ctx0" brushRef="#br0" timeOffset="736.44">18581 7390 851 0,'0'0'36'0,"0"0"-36"15,0 6 16-15,-4 0-4 0,4 0-1 0,0 5 0 16,0-5 33-16,4 6 8 0,-4-3 0 0,3 6 1 15,1 5 9-15,-1-8 2 0,1 6 0 0,-1 8 0 16,1-2-52-16,3 5-12 0,-3 3 0 0,3-2 0 16,0 2 0-16,0 0 0 15,-4-2 0-15,4-1 0 0,0-2 0 0,0 5 0 0,0 3 0 0,1-17 0 16,-1 8 54-16,-4 4 8 0,1-4 2 0,3 4 0 16,-4-10-52-16,1 10-12 0,-1-4 0 0,-3 9 0 15,4-2 0-15,-4-4 0 0,3-8 0 0,-3-1 0 16,0 1 47-16,0-9 6 0,0-1 2 0,0 1 0 15,0 3-37-15,0-9-7 0,0-1-2 0,0 1 0 0,0-6-9 0,0 0 0 16,0 0 0-16,0 0 0 0,0 0 0 16,0 0 0-16,0 6 0 0,0-6 0 0,4 6 20 15,-4-6 1-15,0 0 1 0,0 0 0 0,0 0-35 0,0 0-7 16,3 0-2-16,-3 0 0 16,0 0-38-16,0 0-8 0,7 3-2 0,-7-3 0 15,0 0-42-15,0 0-8 0,4 6-1 0,-4-6-243 16,0 0-49-16</inkml:trace>
  <inkml:trace contextRef="#ctx0" brushRef="#br0" timeOffset="1552.432">19071 7987 1036 0,'0'0'23'15,"0"0"5"-15,0 0 0 0,0 0 1 0,0 0-29 0,0 0 0 0,0 0 0 0,0 0 0 0,0 0 102 0,0 0 14 16,0-6 4-16,-3 0 0 0,3 0-50 0,0 6-10 16,0 0-1-16,-4-6-1 0,4 6-15 15,0 0-3-15,0 0-1 0,0 0 0 0,-3-3-13 0,3 3-2 16,0 0-1-16,0 0 0 0,0 0-7 0,0 0-2 16,-7 0 0-16,-1 0 0 0,5 0-14 0,-4 0 11 15,0 3-11-15,0 3 10 0,3-6-10 0,-3 6 0 16,0 0 9-16,-3 0-9 0,2 6 0 0,1-12 8 15,0 5-8-15,0-5 0 0,4 3 9 0,-4 3-9 16,7-6 12-16,-7 6-12 0,3 6 11 0,-3-6-11 16,4 6 10-16,-4-7-10 0,3 1 0 0,0 0 0 15,4-3 0-15,-3 3 0 0,3-6 0 0,-4 6 0 16,4 6 0-16,0-12 0 0,0 0 0 0,0 0 0 0,0 0 0 16,0 0 0-16,0 0 0 0,0 0 0 0,0 0 0 0,0 0 0 15,0 0 10-15,0 0-10 0,0 0 10 0,0 0-10 16,0 0 12-16,0 0-4 0,0 0-8 0,0 0 12 15,0 0-4-15,0 0 0 0,4 6-8 0,-4-6 12 16,3 5-12-16,5-5 9 0,-5 0-9 0,1 6 8 16,3-6-8-16,0 0 0 0,-4 6 0 0,4-6 8 15,0 0-8-15,0 6 0 0,0-6 0 0,0 6 0 16,-3-6 0-16,3 3 0 0,0 3 0 0,0 0 0 16,0-3 0-16,-3 2 0 0,3-2 0 0,-4 3 0 15,4 0 0-15,-3 0 0 0,-1 0 0 0,1 6 0 16,0-9-9-16,-1 2 9 0,1 1 0 0,-1-3 0 15,-3-3 0-15,4 6 0 0,-1 3 0 0,-3-3 0 0,4 0 0 16,-4 0 0-16,0-6 0 0,3 11 0 0,-3-8 0 0,0 3 0 16,0 0 0-16,0 6 0 0,0-6 0 0,0 5 0 15,-3-11 8-15,-1 12-8 0,4-6 0 0,-3-3 0 16,-1 6 0-16,1-3 0 0,-1 0-10 0,1 2 2 16,3-8 0-16,-4 6 0 0,0 0 8 0,4-6-12 15,-7 6 12-15,4-6-12 0,3 0-5 0,0 0-2 16,0 0 0-16,-11 6 0 0,4-6 3 0,0 0 1 15,0 0 0-15,0 0 0 16,0 0-14-16,0-6-3 0,0 6-1 0,0 0 0 16,7 0-19-16,-7-6-3 0,3 6-1 0,4 0 0 15,-7-6-33-15,4 0-7 0,3 6-2 0</inkml:trace>
  <inkml:trace contextRef="#ctx0" brushRef="#br0" timeOffset="2696.811">20179 7902 1220 0,'0'0'34'0,"-4"5"9"16,1 1-35-16,-4 0-8 0,3 0 0 0,-3 0 0 15,4 0 22-15,-4 0 2 0,0 0 1 0,0-3 0 16,-1-1 12-16,-2 1 3 0,3 0 0 0,-4-3 0 15,4 3-13-15,-3-3-3 0,-1-3 0 0,4 3 0 16,0-3 31-16,0 0 5 0,-4 1 2 0,1-1 0 16,3-3-48-16,-4 6-14 0,0 0 0 0,1 0 8 15,3 0-8-15,-4 0 0 0,4 0 0 0,0 9 0 16,-3-7 0-16,2 7 0 0,1-3 0 0,0 6 0 16,0-6 10-16,0 11 1 0,4-11 0 0,-4 6 0 15,3 3-11-15,-3-3 0 0,4-1 0 0,3 1-11 0,-7 0 11 16,7 8 0-16,0-8 0 0,0 0 0 0,0 0 0 15,0-1 0-15,3 4 0 0,1-9 0 0,-1 0-10 0,4 6 10 16,-7-12-12-16,4 0 12 0,3 0 12 0,0 0 8 16,3 0 3-16,-6 0 0 0,3-6-4 0,4 0-1 0,-4 0 0 15,3 0 0-15,-3 0-6 0,0 0-2 0,0 3 0 0,4 1 0 16,-1-4-10-16,-2 0 8 0,-1-3-8 0,0 9 8 16,0-6-8-16,-4 0 0 0,4-6 9 0,-3 7-9 15,-4 5 9-15,3-6-9 0,4-9 12 0,-3 9-12 16,-1 0 0-16,1-6 0 0,0 7 0 0,-4-7 0 15,0 6 0-15,0 6 0 0,3-9 0 0,-3 9 0 16,4-9 0-16,-4 9 0 0,0 0 0 0,0 0 0 16,0 0 0-16,0 0 0 0,0 0 0 0,0 0 0 15,0 0 0-15,0 0 0 0,0 0-15 0,0 0 5 16,0 0-7-16,0 0-2 0,0 0 0 0,0 0 0 16,3 3-13-16,-3 3-4 0,4 3 0 0,-1 3 0 0,-3-1 52 15,0-5 11-15,4 6 1 0,-4-3 1 16,0 9-46-16,0-7-10 0,0 1-1 0,0-6-1 0,0 6 53 0,0-1 10 15,0-2 2-15,3-3 1 0,-3 0-21 0,0 0-4 16,0 6 0-16,4-12-1 16,-4 6-11-16,0-6 10 0,3 2-10 0,4 1 10 0,0 0-10 0,0 0 0 15,4 3 0-15,0-3 0 16,-1 3-92-16,4-6-20 0,-3 6-4 0</inkml:trace>
  <inkml:trace contextRef="#ctx0" brushRef="#br0" timeOffset="3054.133">20366 7999 836 0,'0'0'24'0,"0"0"4"0,0 0-28 15,-4 5 0-15,4 4 0 0,-3 0 0 0,3 0 108 0,-4-3 16 16,1 6 4-16,3-1 0 0,0-5-52 0,0 3-9 16,0 0-3-16,-4 6 0 0,4-10 0 0,0 7 0 15,4 0 0-15,-4 0 0 0,3-3-51 0,-3 2-13 16,4-5 0-16,-1 6 0 15,1 0 0-15,-1-1 0 0,1 4 0 0,-1 3 0 16,1-6 0-16,0-4 0 0,-1 1 0 0,1 3 0 0,3-9 0 0,-7 9 0 16,3-7 0-16,1 7-509 15,-1-3-105-15</inkml:trace>
  <inkml:trace contextRef="#ctx0" brushRef="#br0" timeOffset="3260.749">20309 7672 1041 0,'0'0'29'0,"0"0"7"0,0 0-28 0,0 0-8 0,0 0 0 0,0 0 0 15,0 0 20-15,0 0 4 0,0 0 0 0,-7 6 0 16,7-6-13-16,0 0-3 0,0 0 0 0,0 0-500 15</inkml:trace>
  <inkml:trace contextRef="#ctx0" brushRef="#br0" timeOffset="4029.426">20489 8004 836 0,'0'0'24'0,"0"0"4"0,0 0-28 0,0 0 0 0,0 0 0 0,0 0 0 15,0 0 108-15,0 0 16 0,0 0 4 0,0 0 0 16,0 0-52-16,-7 0-9 0,7 0-3 0,0 0 0 16,0 0 0-16,0 0 0 0,0 0 0 0,0 0 0 15,0 6-51-15,0-6-13 0,0 0 0 0,4 6 0 16,-1 0 54-16,1 3 8 0,3-9 2 0,0 6 0 16,0 0-52-16,-3 0-12 0,3-1 0 0,0 1 0 15,0-6 0-15,3 6 0 0,-3-6 0 0,0 3 0 16,4 0 0-16,0 0 0 0,-1 0 0 0,1-3 0 15,-4 3 0-15,3-3 0 0,1 0 0 0,-4 0 0 16,0-3 0-16,0 3-18 0,0-3 4 0,0 0 1 16,0 3 13-16,0-3 0 0,-3 0 0 0,-4 3 0 15,7-6 0-15,-4 0 0 0,1 6 0 0,0-5 10 16,-1-7-10-16,-3 0 0 0,4 6 0 0,-4 0 8 0,0-3-8 16,-4 4 0-16,4-7 0 0,-3 6-11 0,-1 0 11 15,0 0-12-15,1-6 12 0,-4 4-12 16,0-4-28-16,0 6-5 0,0 0-2 15,0 0 0-15,0 0 38 0,0 0 9 0,-4-5 0 0,0 8 0 16,4 0 0-16,0 0 0 0,-3 0 0 0,3 3 0 0,0 3 0 0,3 3 0 16,-3-3 0-16,0 8 0 15,3-5-9-15,-3 0 0 0,4 6 0 0,-1 0 0 16,4-1 9-16,-3 4 0 0,-1-3 0 0,1 6 0 0,-1-4 0 0,4 4 12 16,-3 0-2-16,3-7-1 0,0 1-9 0,-4-6 0 15,4-6 0-15,-3 6 0 0,3 14 0 0,0-8 0 16,0 0 0-16,0-3 0 0,0-9 53 0,0 6 9 0,3 5 2 15,-3 1 0-15,4 0-52 0,-4-12-12 0,0 0 0 16,3 6 0-16,4 0 0 0,-3 2 0 0,3 4 0 0,-4 0 0 16,4 0 0-16,0-6 0 0,1 5 0 0,-1 4 0 15,0-3 0-15,0 0 0 0,0-1 0 0,0 1 0 16,0-3 0-16,0 0 0 0,-7-9 0 0,0 0 0 16,11 6-48-1,-11-6-13-15,14-6-3 0,-4 3 0 0,1 0 38 0,3 0 7 0,-14 3 2 16,14-6 0-1,0-3-75-15,0 3-16 0,0 0-2 0,4 1-1 16,-4-7-65-16,0 0-12 0,14-3-4 0,-6 4 0 0</inkml:trace>
  <inkml:trace contextRef="#ctx0" brushRef="#br0" timeOffset="4531.101">20892 7999 836 0,'0'0'24'0,"0"0"4"0,0 0-28 0,0 0 0 15,0 0 0-15,-4 5 0 0,4-5 108 0,0 6 16 16,4 0 4-16,-4 0 0 0,0 3-52 0,0-3-9 0,0 6-3 16,3-1 0-16,-3-5 0 0,0 3 0 0,4 9 0 15,-4-7 0-15,0 1 0 0,3 3 0 0,1 5 0 16,-4 1 0-16,3-3-51 0,-3-7-13 15,4 4 0-15,-4 3 0 0,3-12 0 0,-3 5 0 0,4-2 0 0,-4 0 0 16,0 0 0-16,0-9 0 16,0 0 0-16,0 0 0 0,0 0 0 0,0 0 0 0,3-9 0 0,1 3 0 15,-4 0 54-15,0 0 8 0,3-5 2 0,1-7 0 16,-1 3-52-16,-3-2-12 0,4-7 0 0,-4 7 0 16,3-4 0-16,1 3 0 0,3 1 0 0,-3-7 0 15,-1 9 0-15,4-2-12 0,-3 2 3 0,-1 0 0 16,4 7 9-16,-3-10 0 0,-1 12 0 0,4-6 0 15,-3 6 0-15,-1 1-8 0,1-4 8 0,3 3 0 16,-7 6 0-16,0 0-10 0,3 0 10 0,-3 0 0 16,8 0-12-16,-5 0 4 0,-3 0 8 0,7 6-13 15,0 0 13-15,0-1-9 0,0 4 9 0,-3 3-8 16,3 0 8-16,0 0 0 0,-4 2 0 0,1 4-8 16,3-6 8-16,-3 5 0 0,-1-5 0 0,4 9-8 0,-3-10 8 15,3 1 0-15,-4 0 0 0,1 6 0 0,3-4 0 16,-4-2 0-16,1-6 0 0,3 9 0 15,-3-7-40-15,-1-2-4 0,1 3 0 0,-1-3 0 16,1 6-109-16,-1-6-23 0,-3-6-4 0,0 0-492 16</inkml:trace>
  <inkml:trace contextRef="#ctx0" brushRef="#br0" timeOffset="4994.33">21262 7358 1074 0,'0'0'30'0,"0"0"8"0,0 0-30 0,0 0-8 0,0 0 0 0,0 0 0 15,0 0 52-15,-7 0 10 0,3 6 2 0,1-1 0 16,3-5 0-16,0 6 0 0,-4 6 0 0,4-3 0 16,4 3-52-16,-4-6-12 0,0 5 0 0,0 1 0 15,0 3 54-15,3 2 8 0,-3 7 2 0,0-9 0 16,4 8-52-16,-4 1-12 0,7-1 0 0,-4 10 0 16,1-1 38-16,3 3 5 0,-3-11 1 0,-1 8 0 15,4-3-32-15,-3 4-12 0,-1 2 8 0,1 3-8 16,3-5 0-16,-4 2 8 0,-3-3-8 0,4-2 0 15,-4-10 0-15,0 10 0 0,3-7 8 0,1 4-8 0,-1 2 0 0,1-6 0 16,-1 4 0-16,1 2 8 0,-4-2 10 0,4-1 2 16,-4 4 0-16,0-13 0 0,-4 4 4 0,4-4 0 15,0 1 1-15,0-6 0 0,0 0-14 0,0-4-3 16,0 4-8-16,0-6 12 0,0 0-12 0,0-6 8 16,0 0-8-16,0 0 0 0,0 0 8 0,0 0-8 15,0 0 0-15,0 0 9 16,0 0-36-16,4-6-7 0,-1 0-2 0</inkml:trace>
  <inkml:trace contextRef="#ctx0" brushRef="#br0" timeOffset="5330.349">21093 7716 1074 0,'0'0'30'0,"0"0"8"16,0 0-30-16,0 0-8 0,0 0 0 0,0 0 0 16,0 0 74-16,0 0 14 0,0 0 2 0,-4 6 1 0,4 0-27 0,0 0-6 15,4 0-1-15,3 0 0 0,-4 0-9 0,4-3-1 16,4 5-1-16,-4-2 0 0,0 0-18 0,4 3-4 15,-1-9-1-15,4 6 0 0,0 0-39 16,0 0-7-16,-3-1-1 0,3 1-1 16,0 0 25-16,4-3 0 0,-1 0 0 0,1-3 0 0,-4 0 24 0,4-3 9 15,0 3 3-15,-4 0 0 0,3-3-36 0,-3 3-19 16,1-3 3-16</inkml:trace>
  <inkml:trace contextRef="#ctx0" brushRef="#br0" timeOffset="6709.085">21985 8004 728 0,'0'0'20'0,"0"0"5"0,0 0-25 15,0 0 0-15,0 0 0 0,0 0 0 0,0 0 80 0,0 0 10 16,0 0 2-16,0 0 1 15,0 0-3-15,4-5-1 0,-4 5 0 0,0 0 0 0,0 0-24 0,0 0-5 0,0 0 0 16,0 0-1-16,0 0-28 0,-4 5-6 16,8 4-1-16,-4 0 0 0,-4 6-5 15,4 2-2-15,0-5 0 0,0 3 0 0,-3 3-1 0,3-7 0 0,-4 7 0 0,1-6 0 16,-1 2-1-16,4-2-1 0,-4 0 0 0,1-6 0 16,-1 0 6-16,4-6 0 15,0 6 1-15,0-6 0 0,0 0 17 0,0 0 3 16,-3 0 1-16,-1 0 0 0,1-6-15 0,3 6-3 0,-4-6-1 0,4 0 0 15,-3 0-14-15,3 0-9 0,0 0 12 0,0-3-12 16,-4 4 0-16,4-1 0 0,0-3 0 0,0 6 0 16,0-3 0-16,4-6 0 0,-4 6 0 0,0 1 0 15,3-1 0-15,-3-6 0 0,0 6 0 0,4-3 0 16,-1 3 0-16,-3-5 0 0,4-1 0 0,-1 6 0 16,1-9 0-16,-1 3 0 0,1 1 0 0,0-1 0 0,3 0 0 15,0 3 0-15,0 1 0 0,0-1 0 0,0 3 0 16,-7 6 0-16,7-6 0 0,-7 6 0 0,10 0-11 0,-3 0-2 15,4 0-1-15,-4 0 0 16,4 12-20-16,-4-1-4 0,3 4-1 0,-3 3 0 16,-3-1 31-16,3 4 8 0,-3 3 0 0,-1-1 0 15,1 4 0-15,-1-10 0 0,-3 4 0 0,4-4 0 0,-4 1 0 16,0 0 0-16,0-10 0 0,0 1 0 0,3 0 0 0,-3-9 0 16,0 0 0-16,0 0 0 15,0 0 30-15,0 0 7 0,4-6 2 0,-4 0 0 0,3-5-15 0,1-4-2 16,-1-3-1-16,1 1 0 0,-1-4-13 0,1 3-8 15,-1-2 8-15,4 5-8 0,-3 6 8 0,-4-8-8 16,0-1 10-16,0 6-10 0,4 6 0 0,-1 3 0 16,1-2 0-16,-1-1-10 0,-3 6 1 0,4-6 0 15,-1 0 0-15,-3 6 0 0,0 0-8 0,0 0-2 0,0 0 0 16,0 0 0-16,11 0 2 0,-4 6 0 0,-4 11 0 16,1-8 0-16,-4 0 17 15,3 6-12-15,1-3 12 0,-1-1-10 0,1 1 10 16,-1 0 0-16,1 8-9 0,0-14 9 0,-1 12 0 0,1-6 0 15,-1 2 0-15,1 4 0 0,-1-6 0 0,1 2 0 16,-1-5 0-16,4 6 0 0,-3 3 0 0,-1-12 0 0,1-1 0 0,-1 1 0 16,1 0 0-16,3 0 0 0,-4 3 0 0,5 3 0 15,-5-1 0-15,1 1-20 0,-1-3 3 0,-3-9 1 32,7 0-123-32,-7 0-24 0,4 3-5 0,3-6 0 0</inkml:trace>
  <inkml:trace contextRef="#ctx0" brushRef="#br0" timeOffset="7251.109">22539 8031 1476 0,'0'0'32'0,"0"0"8"0,0 0 0 0,0 0 1 0,-4-9-33 0,4 3-8 15,-3-3 0-15,-1 6 0 0,1-2 87 0,-1-1 15 16,1 0 3-16,-1 0 1 0,1 0-46 0,3 6-8 0,-4-6-3 16,4 6 0-16,-7 0-28 0,7 0-5 0,-3-6-2 0,-4 3 0 15,0 3-14-15,-1 0 0 0,8 0 0 0,-10 3 0 16,3 3 0-16,0 0-8 16,3 0 8-16,1 0-10 0,-1 6 0 0,1-4 0 15,-1 4 0-15,1 0 0 0,-1 6 10 0,4-7 0 0,0 4-9 16,0 3 9-16,0-7 0 0,4 1 0 15,-4 0 0-15,3-3 0 0,-3-3-12 0,4 2-5 0,-1-5-1 16,1 9 0-16,3-6 50 0,-4 0 9 0,4 0 3 0,0 0 0 16,-7-6-25-16,7 0-5 0,1 0-1 0,-8 0 0 15,10-6-5-15,-3 0 0 0,0 0-8 0,4 0 12 16,-4 0 6-16,-4-3 1 0,4 4 0 0,-3-1 0 16,-1-6-31-16,1 6-5 0,-4-6-2 0,0 1 0 15,4 5 19-15,-4-9 0 0,0 9 0 0,-4 0 0 16,4 0 0-16,0 0 0 0,-4 1 0 0,4 5 0 15,0 0 0-15,0 0 0 0,0 0 0 0,0 0 0 16,0 0 0-16,0 5 0 0,0 1 0 0,0 3 0 0,-3 0 0 16,3 6-12-16,0-4 12 0,0 7-10 15,3-3 10-15,-3-1-8 0,4 1 8 0,-4 3-8 16,4-4 8-16,-4 1 0 0,3 0 0 0,1-3 0 0,-4-12 0 0,0 0 0 16,3 6 0-16,-3-6 0 0,7 5 0 0,-7-5 0 15,11 0 8-15,-11 0-8 16,10 3-43-16,1-3-13 0,0 0-2 0,-1 0-848 0</inkml:trace>
  <inkml:trace contextRef="#ctx0" brushRef="#br0" timeOffset="7786.829">22775 7975 1036 0,'0'0'23'0,"0"0"5"0,0 0 0 0,-7 0 1 0,7 0-29 0,-7 0 0 0,7 0 0 0,-7 6 0 15,7-6 108-15,-7 6 16 0,4-6 4 0,-1 12 0 16,4-12-52-16,-3 5-9 0,-1 4-3 0,4 0 0 16,-4 6 0-16,4-3 0 0,0-1 0 0,0 4 0 15,0 3-51-15,4-7-13 0,-4 7 0 0,4-3 0 16,-1-1 31-16,-3 1 3 0,4-9 1 0,-4 0 0 15,3 6-19-15,-3-6-3 0,0-6-1 0,4 8 0 16,-1-2 4-16,-3-6 1 0,0 0 0 0,0 0 0 16,0 0-17-16,0 0 0 0,0 0 0 0,0 0 0 0,4-3 36 0,-1 0 3 15,1 0 1-15,-1-2 0 0,1-1-22 0,-4-6-4 16,3 6-1-16,1-6 0 0,-1 1-13 0,1 2 0 16,-1-3 0-16,1 0 0 0,-1 0 0 0,1 1 0 15,-4-4 0-15,0 6 0 0,4 0 14 0,-4 3-3 16,3-5-1-16,-3 5 0 0,4 0-10 0,-1-3-16 15,-3 9 4-15,0 0 1 0,0 0 11 0,0 0 16 16,0 0-4-16,0 0-1 0,4-3-11 0,-4 3 0 16,0 0 0-16,7 3 0 15,0-3-49-15,-4 9-12 0,1-9-3 0,-1 6 0 0,4 6 52 0,-3-7 12 16,-1 1 0-16,1-6 0 16,0 6 0-16,3 0 0 0,0 6 0 0,-4 3 0 0,4-10 0 0,-3 7 0 15,3-6 0-15,0 3 0 0,-4 3 0 0,1-4 0 0,3 1 0 0,-3-3 0 16,-1 0 0-16,-3-6 0 0,4 6 0 0,-1 0 0 31,-3-6-54-31,4 6-8 0,-1 2-2 0,4-2 0 16,-7-6-135-16,0 0-27 0,7 6-6 0,0-3 0 0</inkml:trace>
  <inkml:trace contextRef="#ctx0" brushRef="#br0" timeOffset="8431.505">23128 8031 597 0,'0'0'16'0,"0"0"5"0,0 0-21 16,0 0 0-16,0 0 0 0,0 0 0 0,0 0 112 0,0 0 19 15,0 0 3-15,-3 0 1 0,-4 0-63 0,-1-6-12 16,1 6-2-16,0 0-1 0,0 0 6 0,0 0 1 16,0 6 0-16,0-6 0 0,0 0-1 0,0 6 0 15,0 0 0-15,0 0 0 0,3-1-32 0,-3 7-7 16,4-3 0-16,-1 9-1 0,1-7-5 0,-1 1-1 15,4 0 0-15,0 6 0 0,0-4 7 0,0-2 0 16,4 0 1-16,-4-3 0 0,3-1 1 0,1 1 0 16,-1 3 0-16,1-6 0 0,3 0-4 0,0 0-1 15,0 0 0-15,4-1 0 0,-4-5-5 0,0 0 0 16,0 0-1-16,0-5 0 0,0 5-15 0,0 0 0 16,0-6 8-16,0 0-8 0,0 0 0 0,-3 0 0 15,3 0 0-15,-4 0 0 0,-3 0 0 0,0 6 0 16,4-6 0-16,-4 4 0 0,0 2 0 0,3-6-12 0,-3 6 3 0,0 0 0 15,0 0 1-15,0 0 0 0,0-6 0 16,0 6 0-16,0 0 0 0,0 0 0 16,0 0 0-16,0 0 0 15,0 0-25-15,0 0-5 0,0 0-1 0,4 6 0 0,-4 2 39 0,0 4 0 0,-4 6 0 0,4-6 0 16,4-1 52-16,-4-2 19 0,0 6 3 0,0 0 1 16,0 2-75-16,0 4 0 0,-4-4-12 0,4 1 1 15,0 3 11-15,0 2 0 0,0 1 0 0,4 2 0 16,-4 4 0-16,0-1 0 0,0 3 0 0,0-2 0 15,-4 2-44-15,4-5-8 0,0 2 0 16,0-3-1-16,0 4 85 0,0-1 16 0,0-2 4 0,0-4 1 16,4 1-81-16,-4 2-17 0,0-8-3 15,0 5-1-15,-4-2 27 0,4 2 6 0,0-5 0 0,-3 3 1 16,3-4 15-16,0-5 0 0,-4 0 0 0,4 2 0 0,-7-8 27 16,4 0 8-16,3-6 1 0,0 0 1 0,-7 0-15 0,0-6-3 15,-4 0-1-15,0-5 0 0,1-4-32 0,-1 3-6 16,-3-11-2-16,0 5 0 15,0-8-3-15,0 8-1 0,-4-14 0 0,0 8 0 16,4-8 5-16,-3 8 1 0,3-8 0 0,0 3 0 16,-1 5-9-16,5 0-2 0,-1 10 0 0,4-4 0 15,0-2-113-15,4 8-24 0,3 0-4 0</inkml:trace>
  <inkml:trace contextRef="#ctx0" brushRef="#br0" timeOffset="9563.356">23361 8049 1267 0,'0'0'28'0,"0"0"5"0,0 0 2 0,0 0 1 0,0 0-36 0,-7 0 0 15,3 5 0-15,1 1 0 0,-1 0 84 0,1 0 11 16,-1 0 1-16,1 0 1 0,3-6-34 0,0 15-7 16,0-15-2-16,-4 5 0 0,4 1-18 0,0-6-3 15,0 0-1-15,0 0 0 0,4 6 4 16,-4-6 1-16,0 0 0 0,3 6 0 0,4 0-10 0,0-6-3 16,0 0 0-16,0 0 0 0,4 0-1 0,-4 0-1 15,4-6 0-15,-4 6 0 16,0-6-7-16,0 6-2 0,3 0 0 0,-2-6 0 15,2 6-29-15,1-6-5 0,-1 1-2 0,1 5 0 0,3-6 23 16,-7-6 0-16,7 9 0 0,-3-3 0 0,-1 0 0 0,-3 0 0 16,4 6 0-16,-4-11 0 0,0 5 0 0,0 0 0 0,-3 0 0 15,3-3 0-15,-4 3 0 0,1 0 0 0,-4 0 0 16,3 1 0-16,-3-1 0 0,0 0 0 0,0-6 0 16,-3 6 0-16,3 0 0 0,-4 0 0 0,1 1 0 0,-1-4 0 15,-3 3-20-15,4 0 3 16,-5 0 1-16,1 6 0 0,0-6 4 0,0 0 2 15,0 6 0-15,-3 0 0 0,3-6-22 0,3 12-4 16,-3-6 0-16,0 0-1 0,0 6 37 0,3-6 0 0,-3 6 0 0,4 0 0 16,-4 0 0-16,3 9 21 15,-3-7-2-15,4 7-1 0,-4-3-18 0,3 5 0 0,-3-8 0 0,0 9 0 16,3 0-11-16,-3-1-5 0,4-2-2 0,-1 8 0 16,1-11 41-16,3 0 8 0,-4 6 1 0,4-4 1 15,0-2-21-15,4 0-12 0,-4-3 12 0,0-4-12 16,3 1 21-16,-3 3-2 0,4 0-1 0,3-3 0 0,-4 6-9 0,1-6-1 15,7-6-8-15,-4 0 12 0,7 5-12 0,-4-5 0 16,1 6 0-16,3-6 0 0,0 3 0 0,0-3 0 16,4 0 0-16,-4 0 0 15,0-3-48-15,4 0-13 0,-4 0-3 0,0-2-546 16,4-1-110-16</inkml:trace>
  <inkml:trace contextRef="#ctx0" brushRef="#br0" timeOffset="9958.402">23608 7637 1638 0,'0'0'36'0,"0"0"7"0,0 0 1 0,0 0 3 16,0 0-38-16,0 0-9 0,0 0 0 0,0 0 0 15,0 0 73-15,0 0 13 0,0 0 2 0,3 0 1 16,4-3-20-16,-3 0-4 0,3 0-1 0,-3-3 0 0,6 0-51 16,-3-5-13-16,4-1 0 0,6-3 0 0,-2 3 0 0,-1-5 0 15,3 5 0-15,-3-9 0 0,1 4 24 0,2 5 3 16,-3-11 0-16,0 8 0 0,4 3-27 0,-4-6 0 15,0 1 0-15,0 2 0 16,0-3-34-16,-3 7 1 0,7-1 0 16,-8-6 0-16,4 9-23 0,-3-2-4 0,0-1 0 0,-1 0-1 15,1 3-22-15,-4 1-4 0,-4 2-1 0,4 3 0 16,0-3-16-16,-3 0-3 0,-1 6-1 0,-3 0-502 16</inkml:trace>
  <inkml:trace contextRef="#ctx0" brushRef="#br0" timeOffset="20561.638">24564 7414 676 0,'0'0'14'0,"0"0"3"15,0 0-17-15,0 0 0 0,0 0 0 0,-7 5 0 16,7-5 51-16,-7 6 6 0,7-6 2 0,-4 12 0 16,-3-6-1-16,4 0 0 0,-1 0 0 0,1 3 0 15,-1 2-1-15,1 1 0 0,-1 0 0 0,1 3 0 16,3 2-45-16,-4 1-12 0,4-1 0 0,0 1 0 0,0 3 53 0,0-4 9 0,4 7 2 0,-1-4 0 15,1 4-52-15,-1-9-12 0,1 8 0 0,3-5 0 16,-4-1 0-16,1 4 0 0,3-3 0 0,-4 5 0 16,1-2 10-16,3 2-1 0,-4-8 0 0,1 8 0 15,-1 1-9-15,-3-1 8 0,4 4-8 0,-4-4 8 16,0-2-8-16,0 8 0 0,0-11 0 0,-4 9 0 16,1-10 16-16,-1 4-1 0,1-4-1 0,-1 1 0 15,1-6-1-15,-4 2 0 0,3-5 0 0,1 6 0 16,-4-3-3-16,3-6-1 0,1 5 0 0,-1-5 0 15,4-6-9-15,0 0 10 0,-3 3-10 0,3-3 10 16,0 0-10-16,0 0 8 0,0 0-8 0,0 0 8 16,0 0-53-16,0 0-11 15,0 0-3-15,0 0 0 0,0 0-106 0,0 0-22 0,0 0-4 0</inkml:trace>
  <inkml:trace contextRef="#ctx0" brushRef="#br0" timeOffset="21169.728">24744 8013 988 0,'0'0'41'0,"0"0"-33"16,0 0 59-16,0 0 11 0,0 0 2 0,-7 0 1 16,7 0-5-16,0 0 0 0,0 0-1 0,-7 3 0 15,7-3-23-15,0 0-5 0,0 0-1 0,-4 6 0 16,4-6-31-16,0 9-7 0,0 3 0 0,0-1-8 16,7-5 0-16,0 3 0 0,4 0 0 0,-1 6 0 15,1-9 0-15,0-1 0 0,-1 1 0 0,1 0 0 16,-1 0 0-16,1-6 0 0,0 0 10 0,-1 0-10 15,1-6 12-15,-1-6-4 0,1 7 0 0,-1-13 0 16,1 3-8-16,-4-2 0 0,4-1 0 0,-1-6 0 16,-3 4 0-16,0 2 0 0,0 1 0 0,-3-4 0 15,0 9-17-15,-1-5-6 0,-3-1-1 0,0 3 0 16,0 3-12-16,-3 1-2 0,-1-4-1 0,0 6 0 16,1 3 23-16,-1 3 5 0,-3-3 1 0,0 1 0 15,0 5 2-15,0 0 0 0,-3 0 0 0,-1 5 0 16,4 1 20-16,-4 3 5 0,4 0 1 0,-3 6 0 15,-1 2-18-15,4-5 0 0,-4 3 0 0,1 8 0 16,-1-5 9-16,4 0-1 0,-3 2-8 0,3-2 12 16,-4 5-4-16,4-2 0 0,0 2-8 0,0-2 12 15,3 3 0-15,1-13 0 0,-1 7 0 0,1 0 0 16,3-4 3-16,0-2 0 0,3-6 0 0,1 6 0 16,-1-4-5-16,4 1-1 0,0 0 0 0,1 3 0 15,2-6 4-15,1 6 1 0,-1-7 0 0,4 1 0 16,-3 3-14-16,3 0-8 0,0 0 8 0,-3-3-13 0,3-1 13 15,0 1 0-15,0 0 0 0,-3-6 0 16,3 6-48-16,-4-3-8 0,5-3 0 0,-5 6-1 16,4-6-6-16,-3 0-1 0,-4 0 0 0</inkml:trace>
  <inkml:trace contextRef="#ctx0" brushRef="#br0" timeOffset="23040.828">23693 9086 816 0,'0'0'16'0,"-7"6"6"0,-4-6-22 16,4 0 0-16,0 6 0 0,-4-6 0 0,1 6 77 0,-1-6 11 0,4 6 3 0,-4-6 0 16,1 0 1-16,-1 6 1 0,4-6 0 15,-3-6 0-15,-1 6-9 0,0 0-3 0,4-6 0 16,-3 6 0-16,3-6-25 15,0 0-4-15,0 0-2 0,-4 0 0 0,4 1-29 0,-4-4-5 0,1 3-2 0,-4 0 0 16,0 0-14-16,3 6 0 0,-3-6 0 0,3 0 0 16,-3 6 0-16,0-6 0 0,4 6 0 0,-5 0 0 15,-2 6 0-15,3 0-16 0,-4 6 1 0,-3-3 1 16,3 8-6-16,-3 1 0 0,0 0-1 0,-4 8 0 16,4-2 3-16,-4-1 1 0,1 4 0 0,-1 2 0 15,0 3 3-15,1-2 1 0,-1 2 0 0,-3 0 0 16,3 4 13-16,4-4 0 0,0 3 0 0,-1 4 0 15,5-4 0-15,-1-6 0 0,4 4 0 0,0-1 0 16,3-9 0-16,1 1 0 0,3-3 0 0,3-4 0 16,4 7 0-16,0-4-11 0,0 10 11 0,4-10-10 15,3 10 10-15,3-4-12 0,1-2 12 0,3 8-12 16,7-3 12-16,0 4-10 0,4 8 10 0,0-9-10 16,3-2 10-16,4-4-8 0,3-2 8 0,0-1-8 0,1-2-4 0,2 2-1 15,-2 1 0-15,-1-1 0 16,0-2-15-16,0 2-2 0,-3-2-1 0,4 2 0 0,-1-11 31 0,-3 3-9 15,3 0 9-15,-3-1 0 0,-1-2 0 0,1-3 0 0,0 3 0 16,-7-4 0-16,6-2 0 0,-2-3-13 16,2 9 3-16,1-6 1 0,3-6 9 0,-3 6 0 0,3-6 0 0,11 0 0 15,-3 0 0-15,2 0 12 0,-2-6-2 0,3 0-1 16,-4 0-9-16,4-3 0 0,-7-2 0 0,3-4 0 16,0 0 0-16,1 3 12 0,-5-5-4 0,1 2 0 15,0 3 7-15,-4-5 1 0,1 2 0 0,-1 3 0 16,0 0-32-16,-3 1-5 0,0-7-2 0,-4 3 0 15,-3 1 23-15,3 11 0 0,-4 3 0 0,1-12 0 16,0 0 20-16,-1-11 9 0,-2 11 2 0,-1 3 0 16,4-3-31-16,-4 1 0 0,0-1 0 0,0 0 0 15,0 3 28-15,-3-3 5 0,3 1 2 0,-3-4 0 16,-1 3-19-16,1-2-4 0,0 5-1 0,-1-3 0 16,1-9 13-16,-1 10 4 0,-2-1 0 0,-5 12 0 0,1-6-7 15,-1 0-1-15,-3 0 0 0,0-6 0 16,1 7-6-16,2-4-2 0,-3 0 0 0,4 0 0 15,-4-8-12-15,0 5-8 0,-4 0 8 0,4-3-13 16,-3 9 13-16,3 1 0 0,-3 5 0 0,3-6 0 16,0 0 8-16,-4 0 4 0,4-6 0 0,4 0 1 15,-4 4-13-15,0 2 0 0,3-6 0 0,-6 6 0 16,7-12 0-16,-4 7 0 0,0-4 0 0,0-3 0 0,3 7 0 0,-3 2 0 16,0-3 8-16,1-6-8 0,-1 1 0 0,0-4 9 15,-4 9-9-15,1 1 8 0,3-1-21 0,-7-3-5 16,0 6-1-16,0 0 0 0,0 4 19 0,-4-1 0 0,1 0 11 15,-1 0-11 1,4 6-37-16,-10-6-15 0,-1 0-2 0,0 6-1 16,11 0-121-16,-14 0-25 0,-10 0-5 0,24 0-1 0</inkml:trace>
  <inkml:trace contextRef="#ctx0" brushRef="#br0" timeOffset="29662.86">26035 7975 1094 0,'-14'6'23'0,"14"-6"5"0,-7 6-28 0,0-6 0 0,0 0 0 0,-4 0 0 16,4 0 56-16,0 0 7 0,0-6 1 0,0 6 0 15,0 0 51-15,0-6 10 0,0 6 3 0,0 0 0 16,0-6-55-16,0 6-10 0,0 0-3 0,-1-6 0 16,8 6-44-16,-10 0-16 0,3 0 9 0,-4-3-9 15,11 3 0-15,-7 3 0 0,0-3 0 0,0 6 0 16,0 0 20-16,0 0-2 0,0 0 0 0,-4 6 0 15,4-4-18-15,0 4-12 0,0 0 1 0,0 6 1 16,0-1 10-16,-4-5-13 0,4 9 5 0,0-4 8 0,0-2 0 16,0 5 0-16,0-5 0 0,0-3 0 0,0 3-9 15,4-4 9-15,-1-2 0 0,1 6 0 0,3-9 0 0,0 6 0 16,0-12 0-16,3 5 0 0,4-5 0 0,0 3 0 0,0 0 0 16,0 0 0-16,4-3 0 0,-1 0 0 0,1 0 0 0,0-3 0 15,-1 3 0-15,4-6 0 0,0 6 0 0,0-5 0 16,1-1 0-16,2 0 0 0,-3-6 0 0,4 3 0 15,-4-3 0-15,4 1 0 0,-4-1 0 0,4-6 0 16,-4 4 25-16,3-4 9 0,-3 0 2 0,4 1 0 16,-4-7-25-16,0 4-11 0,0-4 10 15,0 3-10-15,-3-2 9 0,0 2-9 0,-1-2 8 16,-3 5-8-16,0-8 0 0,-3 8 8 0,-1-11-8 0,1 5 0 16,-1 4 0-16,-6-7 0 0,3 4-14 0,-4-1 5 15,-3-5-2-15,4 8 0 0,-4-11 0 0,0 8 0 16,-4-8 1-16,0 8 0 0,1-5 0 0,-4 0 0 15,0 8-6-15,0-2-2 0,-1 5 0 0,-2-3 0 16,6 10 18-16,-3-4 0 0,4 3 0 0,-1 0 0 16,4 6 0-16,0 1 0 0,0-1 0 0,3 6 0 15,1-6 0-15,3 6 0 0,0 0 0 0,0 0 0 16,0 0 0-16,-4 6 0 0,4 5-8 0,4 1 8 16,-4 0-11-16,3 3 2 0,-3-4 0 0,4 1 0 15,-1 3 9-15,4 0 0 0,-3 5-9 0,3-2 9 16,0-1 0-16,-3 10-11 0,3-4 11 0,0 4-8 15,0 2 8-15,3-5 0 0,1 8 0 0,-4-5-8 16,4 2 8-16,-4 0 0 0,0 4 0 0,-4-1 0 16,4-3 14-16,-3-2 5 0,3 8 1 0,-4-17 0 15,1 5-20-15,-1-2 0 0,1-3 0 0,-4-1 0 16,3 4 0-16,1-4 0 0,-1-5 0 0,1 3 0 16,-4 3 0-16,4-7 0 0,-1 1 0 0,1-6 0 0,-4 6 0 0,0-6 0 15,3-1 0-15,-3 4 0 0,0-3 0 16,4 0 0-16,-4-6 0 0,0 6 0 15,3 0-48-15,-3 0-12 0,0-6-4 0,4 6 0 16,-4-1 0-16,3 1 0 0,-3-6 0 0,4 6 0 16,-4-6 0-16,7 3 0 0,0-3 0 0</inkml:trace>
  <inkml:trace contextRef="#ctx0" brushRef="#br0" timeOffset="30209.583">26384 7902 452 0,'0'0'9'0,"0"0"3"0,0 0-12 0,0 0 0 0,4 5 0 0,-1 7 0 16,-3-6 86-16,0 0 15 0,0 0 3 0,0 6 1 16,0-4-33-16,4 4-6 0,-4 0-2 0,0 6 0 15,0-13 0-15,0 7 0 0,0 3 0 0,0 3 0 16,-4-7 0-16,4-5 0 0,0 6 0 0,-3 3 0 15,3-4 0-15,0 1 0 0,0-6 0 0,-4 9 0 16,4-6-51-16,0-4-13 0,0 4 0 0,-3 3 0 16,3-6 0-16,0 6 0 0,0-9 0 0,-4 2 0 15,4 1 0-15,0-6 0 0,-3 6 0 0,3-6 0 16,0 0-48-16,0 0-13 0,0 0-3 0</inkml:trace>
  <inkml:trace contextRef="#ctx0" brushRef="#br0" timeOffset="30762.671">26278 7775 851 0,'-7'3'36'0,"7"-3"-36"16,-3 6 58-16,3-6 5 0,0 0 1 0,0 0 0 15,0 0 0-15,0 0 0 0,0 0 0 0,0 0 0 16,0 0 0-16,0 0 0 0,0 0 0 0,0 0 0 15,0 0-52-15,0 0-12 16,0 0 0-16,0 0 0 0,0 0 54 0,3 0 8 0,4-6 2 0,-3 6 0 16,3-3-52-16,-3 0-12 0,-1 3 0 0,4-3 0 15,-3 0 0-15,3 0 0 0,-4-5 0 0,4 5 0 16,-3-9 0-16,-1 6 0 0,4 0 0 0,-3-9 0 16,-1-964 0-16,1 1935 0 0,-1-968 0 0,1 0 0 15,-4 1 28-15,4 2 4 0,-1 0 0 0,-3 3 0 16,0-3-32-16,0 3 0 0,4 1 0 0,-4-1 0 15,0 6 0-15,0 0 0 0,0 0 0 0,0 0 0 16,0 0-20-16,0 0-9 0,0 0-3 0,0 0 0 16,0 0 32-16,0 6 0 0,0 5 0 0,3 1 0 15,1 0 0-15,-4 2 0 0,3-2 0 0,1 0 0 16,-1 0 0-16,4 5 0 0,-3-2 0 0,-1-3 0 0,4 0 0 16,-3 2 0-16,-1-5 0 0,1 0 0 15,3 3 0-15,-3-6 0 0,-1 5 0 0,4-5 0 0,-3 3 0 16,-1-3 0-16,4 0 0 0,-3 6 0 0,3-7-10 0,-4 1 10 15,-3-6-10-15</inkml:trace>
  <inkml:trace contextRef="#ctx0" brushRef="#br0" timeOffset="31433.827">26635 7869 893 0,'0'0'37'16,"0"0"-29"-1,0 0 67-15,0 0 13 0,0 0 4 0,0 0 0 16,0 0-14-16,0 6-2 0,-4-3-1 0,4 6 0 16,-3-3-21-16,3 8-4 0,0-8-1 0,-4 0 0 15,4 6-16-15,0 0-3 0,0-3-1 0,0 2 0 16,0 7-1-16,4 0-1 0,-4-10 0 0,3 10 0 16,-3 0-7-16,0-1 0 0,4-5-1 0,-4 0 0 15,0 3-4-15,0-4-1 0,0 1 0 0,0 3 0 0,0-9-3 16,0 2-1-16,0-5 0 0,0-3 0 0,0 0-10 0,0 0 0 0,0 0-12 15,0 0 12-15,0 0 32 0,0 0 13 0,0 0 3 0,-4-3 1 16,1-2-27-16,-1-1-6 0,1-6 0 0,-1 6-1 16,4-6-15-16,-3 1 0 0,-1 5 0 0,4-12-10 15,0 9 10-15,0 3 0 0,0-5 8 0,0-7-8 16,0 9 0-16,0 3 0 0,0-3-12 0,0 6 4 16,4-2 8-16,-4-7 0 15,0 12 0-15,0-6-8 0,0 6 8 0,3-6 0 0,-3 6 0 16,4-6-8-16,-1 0 8 15,1 3-8-15,-1-3 8 0,1 4-8 0,-1-7 8 0,1 3-8 16,-1 0 8-16,1 0-8 0,3 0-6 0,-4 6-1 0,4-6 0 0,-3 0 0 16,0 1-12-1,3-1-2-15,-4 3-1 0,4 0 0 0,-3 3 17 0,-1 0 3 0,4 0 1 0,-3 3 0 16,-1 0-11-16,1 8-3 0,3-5 0 0,-4 0 0 16,1 12-7-16,3-1-2 0,-3 4 0 0,-1 3 0 15,1-4 32-15,-1 4 0 0,1-1 0 0,-4-5 0 16,3 8 24-16,-3-8 10 0,0 5 2 0,4-2 1 15,-4 3-15-15,0-7-3 0,3 4-1 0,-3-9 0 16,0-7-9-16,0-5-1 0,4 9-8 0,-4-9 12 16,0 0-12-16,0 0 0 0,3-6 0 0,4 3 0 15,-3-8-49-15,3-1-13 0,-4-6-2 0</inkml:trace>
  <inkml:trace contextRef="#ctx0" brushRef="#br0" timeOffset="32019.373">26935 7925 1337 0,'0'0'28'0,"0"0"6"0,0 0-34 0,0 0 0 0,0 0 0 0,0 0 0 16,-4 6 109-16,1 0 15 0,3-6 4 0,-4 6 0 15,0 3-103-15,1-4-25 0,3 1 0 0,0 0 0 16,0 0 40-16,3 0 2 0,5 0 1 0,-5 6 0 16,1-7-12-16,-4-5-3 0,3 3 0 0,1 0 0 15,3 0-6-15,-4 0-2 0,4-3 0 0,0 0 0 16,0 0-6-16,0-3-2 0,1 0 0 0,-5 0 0 15,4 0 11-15,-3 3 1 0,3-5 1 0,0-1 0 16,-4 0-25-16,4 0-14 0,-3 0 2 0,3-6 0 16,-7 3 1-16,3-2 1 0,-3 5 0 0,0-6 0 15,0 6-26-15,0-6-4 0,-3 7-2 0,-1-7 0 16,1 6 34-16,-4 0 8 0,0 3 0 0,0-3 0 16,0 0 0-16,0 0 0 0,0-5 0 0,-1 5 0 15,1 3 0-15,0-3 0 0,0 3 0 0,0 3 0 0,7 0 0 0,0 0 0 16,-3 3 0-16,-4 3 0 0,3 3 0 0,-3 2 0 15,4 1 0-15,-5 0 0 0,5 0-19 16,-1 2-1-16,1 4-1 0,-1-6 0 0,4 5 33 0,-3-2 8 0,3-3 0 16,-4-6 1-16,4 11-37 0,0-8-7 0,0 9-1 15,4-12-1-15,-4 6 40 0,3-7 8 16,1 1 1-16,-1 0 1 0,4 0-25 0,-3 0 0 0,0 0 0 0,3 9 0 16,3-10 0-16,-3 1 0 0,4 0 0 15,-4 0 0-15,3 0 0 16,-2-3 0-16,-1 6 0 0,3-6 0 0,-3 0-46 15,0 0-14-15,4-1-4 0,-1-2 0 16,-3-2-51-16,4-1-10 0,0-3-3 0</inkml:trace>
  <inkml:trace contextRef="#ctx0" brushRef="#br0" timeOffset="32578.728">27238 7943 1552 0,'0'0'44'0,"0"0"10"16,-7 0-43-16,7 0-11 0,-4 0 0 0,4 0 0 16,0 0 37-16,0 0 6 0,0 0 1 0,0 0 0 0,-3 9-20 0,-1-4-3 0,4 1-1 15,0 0 0-15,0 6 36 0,0-6 6 0,4 6 2 16,-1-4 0-1,1 1-52-15,-1 6-12 0,1-9 0 0,0 11 0 0,-1-11 0 16,1 9 0-16,3 3 0 0,-4-7 0 16,1 1 0-16,-1 0 0 0,1 0 0 0,-1-1 0 15,-3-2 0-15,4-3 0 0,-1 0 0 0,-3-6 0 16,4 6 0-16,-4-6 0 0,0 0 0 0,0 0 0 0,0 0 0 0,0 0 0 0,0 0 0 0,0 0 0 16,0 0 54-16,0 0 8 0,0 0 2 0,-4-6 0 15,-3 0-52-15,4-6-12 0,-1 7 0 0,1-4 0 16,-1-3 0-16,1 6 0 0,-1-6 0 0,-3 6 0 15,4-5 0-15,3-1 0 0,-4 3 0 0,0 3 0 16,4 0 0-16,-3-5 0 0,-1-1 0 0,1 6 0 16,3-3 0-16,-4 3 0 0,1-3 0 0,3 6 0 15,0-2 0-15,0-7 0 0,0 6 0 16,0 0 0-16,0-6 0 0,0 3 0 0,0-2 0 16,3 5 0-16,-3-6 0 0,0 6 0 0,4-6 0 0,-4 1 0 15,3-1 0-15,1 3 0 0,-1-9 0 0,1 7 0 16,0-4 0-16,-1 6-12 0,4 0 3 0,-3-2 0 15,-1 5 9-15,4-6 12 0,-3 6-2 0,3 0-1 16,0 3-58-16,0-3-12 0,0 3-3 0,-4 3 0 16,5-5 52-16,-1 5 12 0,3 0 0 0,1 0 0 15,-1 0 0-15,1 0 0 0,-1 5 0 0,5-5 0 16,-1 3-61-16,0 3-10 0,-4 0-1 0</inkml:trace>
  <inkml:trace contextRef="#ctx0" brushRef="#br0" timeOffset="46718.652">26017 8604 851 0,'-7'-12'36'0,"7"7"-36"16,-3-1 58-16,3 0 5 0,0 0 1 0,0 6 0 16,0-3 0-16,0 3 0 0,0 0 0 0,0 0 0 15,0 0 0-15,0 0 0 0,0 0 0 0,0 0 0 16,0 0-52-16,0 0-12 0,0 0 0 16,0 0 0-16,-7-3 0 0,7 3 0 0,0 0 0 0,0 0 0 15,-7 0 54-15,0 0 8 0,7 0 2 0,-7 0 0 16,-4 3-52-16,11-3-12 0,-7 0 0 0,0 6 0 15,0-6 0-15,-4 3 0 0,1 0 0 0,3 3 0 16,-4 2 0-16,0-2 0 0,4 0 0 0,-3 0 0 16,3 0 30-16,0 0 3 0,-4 0 1 0,4 0 0 15,0-1-26-15,0 1-8 0,0 9 0 0,0-9 0 16,0 0 8-16,0 0-8 0,3 0 0 0,1-4 0 16,3-2 0-16,-7 3 0 0,7-3 0 0,0 0 0 15,-4 9 0-15,4-9 0 0,0 0 0 0,-3 6 0 16,3-6 0-16,0 0 0 0,0 0 0 0,0 0 0 15,0 0 0-15,0 0 0 0,0 0 0 0,0 0 0 16,0 0 9-16,0 0-1 0,0 0-8 0,0 0 12 16,0 0-2-16,0 0-1 0,3 3 0 0,1 0 0 0,-4-3-9 0,7 6 10 0,0-6-10 15,0 0 10-15,0 0-10 0,0 6 0 0,3-6 0 16,-3 0 0-16,4 6 0 0,0-6 0 16,-1 0 0-16,1 6 0 0,3-1 0 15,-3 1 0-15,-1 0 0 0,-3 0 0 16,4 3 0-16,-4-6 0 0,3 6 0 0,-3-3 0 0,1-1 0 0,-1 1 0 0,0 0 0 0,0 0 0 15,0-3 0-15,-7-3 0 0,3 3 0 0,-3-3 0 16,7 6 0-16,-3 0 0 0,-1-3 0 0,-3-3 0 16,7 5 0-16,-3 7 0 0,-1-6 0 0,-3-6 0 15,4 6 0-15,0 0 0 0,-4 3 0 0,3-3 8 16,-3 5-8-16,0-2 0 0,-3 0-10 0,-1-3 10 16,0 0-10-16,1 0 10 0,-4 2-10 0,3-2 10 15,-3 0 0-15,4-3-9 0,-4 0 9 0,0 3 0 16,3-3 0-16,1 6 0 0,-4-3 0 0,3-6 0 15,4 0 0-15,-7 5 0 0,-4-5 0 0,4 0 0 16,0-5 0-16,0 5 0 0,0-6 0 0,0-3 0 16,0 6 0-16,0-3 0 0,0 3 0 0,0 0 0 15,0-3-10-15,3 3-3 0,1-3-1 0,-1 1 0 16,4 5-22-16,-7 0-4 0,7 0 0 0,-3-6-1 16,3 6-43-16,-4-6-8 0,1 0-1 0</inkml:trace>
  <inkml:trace contextRef="#ctx0" brushRef="#br0" timeOffset="47571.759">26310 8637 425 0,'0'0'8'0,"0"0"4"0,0 0-12 0,0 0 0 0,0-6 0 0,0 6 0 16,0 0 83-16,0 0 14 0,0 0 3 0,0 0 1 16,0 0-21-16,0 0-4 0,0 0 0 0,0 0-1 15,0 0-9-15,0 0-2 0,0 0 0 0,0 0 0 16,0 0 0-16,-3 3 0 0,-4-3 0 0,3 3 0 15,-3-1 0-15,3 1 0 0,1 9 0 0,-1-12 0 16,-3 6-36-16,4 0-8 0,-4 0-2 0,0 0 0 16,3 0-29-16,1-4-5 0,-4 4-2 0,7-6 0 15,-4 9 18-15,-3-3 0 0,4 3 0 0,-1-3 0 0,0 0 0 0,4 0 0 0,-3-1 0 16,-1 7 0 0,4-3 18-16,-3 0 7 0,3 0 2 0,-4-3 0 15,4 5-43-15,0 1-9 0,0-9-2 0,0 3 0 16,0-6 27-16,0 0 0 0,0 0 0 0,0 0 0 15,0 6 18-15,0-6 9 0,0 0 1 0,4 6 1 0,-1-1-29 0,4 7 8 16,-3-6-8-16,0 0 0 16,3 0-21-16,-4 0-7 0,1-3-2 0,3 0 0 0,0 3 30 0,0-1 0 15,0 1 0-15,0 0 0 0,0-3 0 0,0 3 0 0,0-6 0 16,0 0 0-16,0 0 0 0,0 0 0 16,0 0 0-16,0 0 0 0,0 0 0 0,0-9 0 15,4 3 0-15,-4 3 0 0,0-5 0 0,-3 2 0 0,3 0 0 16,0 0 0-16,-4 0 0 0,1 0 0 0,3-6 0 0,-4 1 0 15,1 5 0-15,-1-3 0 0,1 3 0 0,0-6 0 16,-4 1 0-16,3 5 0 0,1-9 0 0,-4 6 0 16,3-6 0-16,-3 4 0 0,4-1 0 0,-4 0 0 15,3 0 0-15,-3 4 0 0,0-4 0 0,0 0 0 16,0-3-24-16,-3 9 2 0,3 1 0 0,-4-1 0 16,4 0-16-16,-3 6-3 0,3 0-1 0,-7-6 0 15,-1 6 34-15,1 0 8 0,-3-6 0 0,3 6 0 16,0 6 0-16,-4-6 0 0,1 0 0 0,2 6 0 15,-2-6 39-15,3 0 9 0,0 0 3 0,-4 3 0 16,4-3-31-16,-3 3-5 0,3-3-2 0,-1 6 0 16,8-6-13-16,-3 3 0 0,3-3 0 0,-11 5 0 15,8-2 0-15,-1 6 0 0,4-9 0 0,-3 12 0 16,3-6-24-16,0 0-7 0,-4 0-1 0</inkml:trace>
  <inkml:trace contextRef="#ctx0" brushRef="#br0" timeOffset="48173.322">26504 8637 1314 0,'0'0'37'0,"0"0"8"15,0 0-36-15,0 0-9 0,0 0 0 0,0 0 0 16,0 0 53-16,0 0 9 0,0 0 2 0,0 0 0 15,0 0-52-15,0 0-12 0,0 0 0 0,0 0 0 16,0 0 0-16,0 0 0 0,0 5 0 0,0 7 0 16,4-6 0-16,-4 0 0 0,0 0 0 0,3 6 0 15,-3-7 45-15,0 4 7 0,4 3 0 0,-4 0 1 0,0-6-33 0,3 5-8 0,1-2 0 16,-4 0-1 0,3 0 29-16,1 3 7 0,-1-6 1 0,1 5 0 15,-1 1-23-15,1-6-4 0,0 6-1 0,3-4 0 16,0 4-8-16,-4 0-3 0,4 0 0 0,0-6 0 15,0 5-17-15,0-2-4 0,4 3-1 0,-4-6 0 0,0-6 29 0,4 6 5 0,-4-6 2 16,3 6 0-16,-3-12-10 0,4 6-1 0,-4 0-1 0,0-6 0 16,0 0-3-16,4-3-8 0,-4 0 12 0,0 1-4 15,0-1 0-15,0 0 0 0,0 3 0 0,-3-6 0 16,3 0 0-16,0-2 0 0,0 2 0 0,-4 0 0 16,1-5-8-16,-1-1 10 0,1 3-10 0,-4-2 10 15,0 5-10-15,0-6 0 0,-4-2 9 0,4 2-9 16,-3-3 0-16,-1 4 0 0,4-1 0 0,-3-2 0 15,-1 8-8-15,1 0 0 0,-1 0 0 0,1 6 0 16,3 1-11-16,-4-1-1 0,1-3-1 0,3 9 0 16,0 0-32-16,0 0-7 15,0 0 0-15</inkml:trace>
  <inkml:trace contextRef="#ctx0" brushRef="#br0" timeOffset="48966.976">26857 8560 767 0,'0'0'32'16,"0"0"-32"-16,0 6 50 0,0 3 3 15,0 0 1-15,0-1 0 0,0-2 20 0,0 6 4 16,0 0 1-16,0-6 0 0,0 3 1 16,0 8 1-16,0-5 0 0,3 6 0 0,-3-4-65 0,0 4-16 0,4-6 0 0,-4 8 0 15,4-5 55-15,-4 6 7 0,3 2 2 0,1-8 0 16,-4 8-23-16,0-5-4 0,3-3-1 0,-3 8 0 15,0-5-17-15,4 5-4 0,-4-5-1 0,3 2 0 16,-3-8-5-16,0 0-1 0,4 0 0 0,-4 2 0 16,0-2-8-16,0-6 8 0,0 6-8 0,0-3 8 15,0-1-8-15,0-2 0 0,0-6 0 0,0 9 8 16,0-9-8-16,0 0 0 0,0 0 0 0,0 0 0 16,0 0 30-16,0 0 4 0,0 0 1 0,0 0 0 15,0-12-15-15,-4 1-2 0,4 2-1 0,0 3 0 16,0-6-7-16,0 0-2 0,-3-5 0 0,3 5 0 15,0-3-8-15,-4-2 12 0,4 2-12 0,-3-3 12 16,3 1-2-16,-4 5 0 0,4-9 0 0,-7 4 0 16,7-1-10-16,-4-8 0 0,1 8 0 0,-1-5 0 15,1-1 0-15,-1 3-16 0,1-2 3 0,-1-1 0 16,4 4 21-16,0 2 4 0,0-2 0 0,0 2 1 16,0 0-13-16,4 7 0 0,-1-1 0 0,1 3 0 15,-4 3 0-15,7-6 0 0,-4 6-13 0,5 1 4 16,-5 5 9-16,4-6-12 0,0 6 12 0,-3 0-12 15,3 0 12-15,0 0 0 0,0 0 0 0,-4 6 0 0,1-6 0 0,-4 0 0 16,3 5 0-16,5-5 0 0,-5 6-9 16,1-6 0-16,3 12 0 0,-4-12 0 0,4 6-2 0,0 0 0 15,-3 0 0-15,-1 0 0 16,1 2-26-16,-1-2-6 0,1 6-1 0,-4-6 0 0,0 3 36 0,3 0 8 0,-3-1 0 16,0 4 0-16,-3 0 29 0,-1-6 8 0,1 0 2 0,-1 0 0 15,-3 2-39-15,4 4 0 0,-1-6-12 0,-3 0 4 16,0 6 8-16,0-6 0 0,0-1 0 0,0 7 0 15,-4-6-8-15,4-3 8 0,0 3-8 0,-3-6 8 16,3 3-26-16,0 0 0 0,-1-3 0 0,1 6 0 16,-3-12 26-16,3 3 0 0,0 0 0 0,0-3 0 15,0 0 0-15,0 0 0 0,0-3 0 0,-1-2-8 16,5 5-26 0,-4 0-5-16,7 6-1 0,0 0 0 0,0 0-37 0,0 0-8 0,0 0-2 0</inkml:trace>
  <inkml:trace contextRef="#ctx0" brushRef="#br0" timeOffset="49616.314">27104 8678 1337 0,'0'0'28'0,"0"0"6"0,0 0-34 16,0 0 0-16,0 0 0 0,-7 6 0 0,7-6 58 0,-4 2 5 0,4 4 1 16,0-6 0-16,-3 6-25 0,3-6-5 0,0 0-1 0,0 9 0 15,0-9 6-15,0 0 1 0,0 9 0 0,0-9 0 16,3 0-7-16,1 6-1 0,-1-6 0 0,1 6 0 15,-1-6-16-15,4 6-3 0,-3-6-1 0,3 0 0 16,0 0-12-16,0 5 0 0,0-5 8 0,4 0-8 16,-4 0 0-16,0-5 8 0,0 5-8 0,-3 0 0 15,3-6 11-15,0 6-11 0,0-6 12 0,-4 6-12 16,4 0 9-16,-3-6-9 0,-1 6 0 0,1-9 9 16,-1 3-9-16,-3-3 12 0,4 3-12 0,-1-2 12 15,-3 2-12-15,0-6 12 0,0-3-12 0,0 4 12 16,0-1-12-16,0 0 0 0,0-6 0 0,-3 7-11 15,-1 2-5-15,4-3 0 0,-3 0-1 0,-1 1 0 16,1 5 4-16,-1-6 1 0,-3 3 0 0,0 0 0 16,4 6 2-16,-4-3 1 0,0 6 0 0,-1-5 0 15,1 10-3-15,0-5 0 0,-3 0 0 0,3 6 0 16,0 0 12-16,0 6-10 0,0-3 10 0,-1 3-10 16,1-1-8-16,0 1-2 0,0 3 0 0,0-3 0 15,0 5 51-15,0-5 9 0,0 3 3 0,0-4 0 16,4 7-18-16,-5-6-3 0,5 0-1 0,-1-4 0 15,1 7-21-15,-1-6 0 0,4-3 0 0,0 6-8 0,0-7 28 16,0 4 5-16,0 0 2 0,4 0 0 0,-4-3-9 0,3 0-2 16,4 0 0-16,-3 5 0 0,3-5-8 0,0 0-8 15,0-3 9-15,4 3-9 0,-4 0 8 0,3 0-8 0,1-1 0 0,0 1 0 16,-1 0 20-16,1 0-1 0,3 0-1 16,-4 0 0-16,1 0-66 15,0 0-12-15,-1-3-4 0,1 0 0 0,-1-3-102 16,1 0-21-16,0-3-4 0</inkml:trace>
  <inkml:trace contextRef="#ctx0" brushRef="#br0" timeOffset="50157.158">27421 8548 1094 0,'0'0'23'0,"-3"12"5"16,3-12-28-16,-4 6 0 0,1 0 0 0,-1 0 0 16,4 0 108-16,-3 2 16 0,3-2 3 0,-4 0 1 15,4 0-52-15,0 6-9 0,0-9-3 0,0 6 0 16,0-4 0-16,0 10 0 0,0-9 0 0,4 6 0 16,-4 0-51-16,3-4-13 0,1 7 0 0,-4-6 0 15,3 9 0-15,-3-7 0 0,0 1 0 0,4 0 0 0,-4 3 0 0,3 2 0 16,1-5 0-16,-1 3 0 0,-3 2 54 0,4-5 8 0,0-6 2 15,-4 3 0-15,0-3-52 0,0-6-12 16,0 0 0-16,0 0 0 16,0 0-48-16,0 0-13 0,0 0-3 0,0 0 0 15,0 0 108-15,0 0 22 0,0 0 4 0,0 0 1 16,3-6-63-16,-3-3-8 0,0-3-9 0,4 0 9 0,-8-2 0 0,4 2 10 16,-3 0 1-16,-1-5 0 15,0 5-55-15,1-3-12 0,3-3-1 0,-4 7-1 0,4-1 58 0,0-6 11 0,-3-2 2 16,3 8 1-16,0 0 15 0,-4-5 3 0,4 5 1 0,0 3 0 15,-3-3-33-15,3 0 0 0,0 4 0 0,0-1 0 16,3 3 0-16,-3 0 0 0,0 6 0 0,4-3 0 16,-4 3 0-16,3-6 0 0,1 0 0 0,-1 6 0 15,5 0-44-15,-1-6-16 16,3 6-4-16,1 0 0 0,-4-5 52 0,3 5 12 16,1-6 0-16,0 6 0 0,-1 0 28 0,4 0 8 0,-3-6 1 0,3 6 1 15,-3-3-61-15,-1 3-12 0,4 0-2 16,-3-3-1-16,-1 3 38 0,1-3 0 0,0 0 0 0,-1 3 12 15,1-3-66-15,-1-3-13 16,1 3-2-16,-1 3-1 0,1 0-46 0,0-3-10 0,-1 3-2 0</inkml:trace>
  <inkml:trace contextRef="#ctx0" brushRef="#br0" timeOffset="58718.424">29400 8419 553 0,'-10'0'11'0,"-1"0"5"16,1 0-16-16,-1 0 0 0,1 0 0 0,-1 0 0 15,0 0 65-15,1 0 11 0,-1 0 1 0,-3 6 1 16,0-6-18-16,3 0-4 0,-3 6-1 0,0-6 0 16,4 0-4-16,-1 6-1 0,-3-6 0 0,3 0 0 15,1 0 15-15,-1 0 3 0,1 0 1 0,-1 0 0 0,0-6-41 16,4 6-8-16,-3 0-1 0,3 0-1 0,-4 0 37 0,1 6 7 0,3-6 2 16,-4 0 0-16,0 0-52 0,1 0-12 15,-1 3 0-15,-3-1 0 0,4 4 0 0,-1-3 0 0,-3 0 0 16,3 0 0-16,1 9 8 15,-4-12 0-15,-1 6-8 0,5 0 12 0,-4 5-12 16,0-5-8-16,3 0 8 0,-3 9-13 16,3-3 13-16,1-1 0 0,-1 1 0 0,1 0 0 0,3 0 0 0,-1 2 0 0,1-2 0 15,4 6 0-15,-1-9 0 16,1 2 0-16,-1 1 0 0,4 0 0 0,0 0 0 0,0-6 0 0,4 2 0 0,-4 1 0 16,3-3 0-16,4 3 0 0,-3-9 0 15,3 6 0-15,0 0 0 0,0-6 0 0,0 6 0 0,4-6 0 16,-1 0 0-16,1 0 0 0,3 0 0 0,0-6 0 15,-3 0 0-15,3 0 0 0,0-3 0 0,0 0 0 16,0-5 0-16,0 2 0 0,0-6 0 0,-3-5 0 16,3 2-26-16,0 3-2 0,-3-8-1 15,-4 8 0-15,3-5-5 0,-3-1-1 0,1 10 0 16,-5-4 0-16,1-3 35 0,-1 10 0 0,1-1 0 0,-4 0 0 16,0 6-58-16,0-3-5 0,0 9-1 0,0 0 0 15,0 0 64-15,0 0 24 0,0 0 0 0,0 0-1 16,0 0-23-16,0 0-15 0,-7 9 3 0,0 3 0 15,3-6 12-15,0 6 10 0,1-4-2 0,-1 4 0 16,1 6 4-16,3-6 0 0,-4 2 0 0,4 1 0 16,0 0 16-16,0-4 4 0,4 7 1 0,-1-9 0 15,1 3-33-15,-1-1 0 0,5-5 0 0,-1 6 0 16,0 0 0-16,0-9 0 0,0 0 0 0,0 3 0 16,3-6-44-16,-3 3-16 0,4-3-4 0</inkml:trace>
  <inkml:trace contextRef="#ctx0" brushRef="#br0" timeOffset="59337.409">29817 7919 1267 0,'0'0'28'0,"0"0"5"0,0 0 2 0,0 0 1 0,0 0-36 0,0 0 0 0,0 0 0 0,0 0 0 15,0 0 56-15,0 0 4 0,0 0 0 0,0 0 1 16,0 0-46-16,-7 0-15 0,7 0 8 0,-7 0-8 16,7 0 44-16,-4 6 4 0,1 6 2 0,-1-6 0 15,1 8-29-15,-4 4-5 0,3 0-2 0,0 2 0 16,4 10 26-16,-3-1 4 0,3 3 2 0,0 7 0 16,-4-4-22-16,4-3-5 0,0 9-1 0,4-8 0 15,-4-4-18-15,3 3 0 0,1 1 0 0,0-4 0 16,-1 4 0-16,4 2 0 0,-3-9 0 0,-1 10 0 15,1-10 0-15,3 3 0 0,-4 1 0 0,4-10 0 16,-3 4 25-16,-1-6 2 0,4 2 0 0,-3-8 0 16,-1 0-27-16,-3-1-9 0,4-11 0 0,-4 0 0 15,0 0-43-15,0 0-9 0,0 0-2 0,7 0 0 16,-3-5-52-16,-1-1-10 0,1-12-3 16,-4 0-542-16</inkml:trace>
  <inkml:trace contextRef="#ctx0" brushRef="#br0" timeOffset="59932.268">29707 7716 686 0,'0'0'19'0,"0"0"5"0,0 0-24 0,0 0 0 0,-3 6 0 0,3-6 0 16,-7 6 80-16,7-6 10 0,-4 6 2 0,4-6 1 15,0 0-14-15,0 0-3 0,0 0-1 0,0 0 0 16,0 0-9-16,0 0-2 0,0 0 0 0,0 0 0 16,0 0 0-16,0 0 0 0,0 0 0 0,0 0 0 15,0 0-51-15,7 0-13 0,0 6 0 0,0 0 0 16,1-6 27-16,2 6 2 0,-3-3 1 0,4 5 0 15,3-2-48-15,-4 0-10 0,5 3-1 0,-1 3-1 16,0-6 30-16,0 5 0 0,0-2 0 0,4 3 0 16,-4 0 0-16,0 5 0 0,3-5 0 0,-2-3 0 0,-1 3 18 0,0 5 10 15,0-5 1-15,0 6 1 0,0-4-22 16,0 4-8-16,0 6 0 0,1-10 0 0,-1 4 0 16,-4 5 0-16,1-5 0 0,-1 9 0 0,1-10 8 15,-4 4-8-15,4-4 0 0,-4 7 0 16,0-6 8-16,-4 2-8 0,4 4 0 0,-3-4 0 0,-1 4 0 0,-3-1 8 15,4-2-8-15,-4 2 0 0,3-5 0 0,-3 3 0 16,0-4 8-16,0 7-8 0,-3-7 0 0,3 10 0 16,-4-10 8-16,4 4-8 0,-3-3 0 0,-1-1 0 15,1 1 8-15,-1-3-8 0,1 2 0 0,-4 1 0 16,3-6 0-16,-3-3 0 0,4 8 11 0,-1-11-11 0,-3 6 12 16,0-6-12-16,3 0 13 0,-3-6-4 0,0 2-1 15,0-2 0-15,0-2 4 0,-3 2 0 0,3 0 0 16,-4-6 0-16,-3 0-12 0,3 6 0 0,-6-6 9 15,-1 0-9-15,-3-9-13 0,3 9-7 0,-3-2-2 16,7 2 0 0,0 3-9-16,7-3-1 0,0 0-1 0,3 0 0 15,1 0-77-15,-1 6-15 0,4-6-3 0</inkml:trace>
  <inkml:trace contextRef="#ctx0" brushRef="#br0" timeOffset="60326.645">30304 8475 1302 0,'0'6'27'0,"0"5"7"0,-4-5-34 0,4 0 0 0,0 6 0 0,0-3 0 15,4-3 53-15,-8 5 4 0,4-5 1 16,0 6 0-16,0-6-1 0,0 0 0 0,0 3 0 0,4-3 0 31,-4-1-13-31,0-5-2 0,0 6-1 0,0-6 0 0,0 0-26 0,3 12-6 0,-3-12-1 0,0 0 0 16,0 6-8-16,0-6-11 0,0 6 3 0,0-6 0 31,0 0-71-31,0 0-13 0,0 0-4 0</inkml:trace>
  <inkml:trace contextRef="#ctx0" brushRef="#br0" timeOffset="60514.801">30191 8149 664 0,'0'0'13'0,"0"0"5"0,0 0-18 0,0 0 0 0,0 0 0 0,0 0 0 16,0 0 16-16,0 5 0 0,0 1 0 0,0 6 0 15,0-12-16-15,0 0 10 0,0 0-10 0</inkml:trace>
  <inkml:trace contextRef="#ctx0" brushRef="#br0" timeOffset="61085.747">30441 8384 1273 0,'0'0'53'0,"4"9"-42"16,-1-4 78-16,-3 4 16 0,4 3 3 0,-1 0 1 15,1-6-46-15,-1 5-10 0,1-2-1 0,-1 3-1 16,1 0-33-16,-4-1-6 0,3-2-2 0,-3 0 0 15,4-3-10-15,-4 3 8 0,4-3-8 0,-4 0 8 16,0-6-8-16,0 0 0 0,0 0 0 0,0 0 0 16,0 5 8-16,0-5-8 0,0 0 8 0,3 6-8 15,-3-6 8-15,0 0-8 0,0 0 0 0,0 0 8 16,0 0-8-16,0 0 12 0,4 12-12 0,-1-12 12 16,-3 0-12-16,0 0 0 0,0 6 0 0,4 0 0 0,-1 0 0 15,-3-6 10-15,0 0-10 0,0 0 10 16,0 0 3-16,0 0 1 0,0 0 0 0,0 0 0 0,0 0 10 0,0 0 1 15,0 0 1-15,4-6 0 16,-1 0-7-16,-3-6-2 0,0-5 0 0,4-1 0 0,-4-3-17 0,3-2 0 16,-3-1-13-16,0 4 5 15,0-4 8-15,0 4-10 0,0 2 10 0,0 0-10 0,0 1 10 0,0-1 0 16,-3-3 0-16,3 4 0 16,0 2 0-16,0 3 9 0,0 7-9 0,0-7 0 0,0 6 11 0,0 6-11 15,0-12 10-15,0 12-10 16,0 0 0-16,0 0 0 0,7 6-8 0,3 0 8 0,-3 0-11 0,1 0 11 0,2 0-10 15,1-1 10 1,-1 1 0-16,1 0 0 0,-1 0 0 0,1 3 0 0,0 3-8 0,-1-7-3 0,1-5 0 0,-1 6 0 31,1 0-13-31,-1-6-4 0,1 6 0 0,-4-6 0 16,4 0-30-16,-1 3-6 0,-3-3-2 0,4 0 0 16,-4 0-118-16,-3-3-23 0</inkml:trace>
  <inkml:trace contextRef="#ctx0" brushRef="#br0" timeOffset="61628.319">30769 8390 1409 0,'0'0'60'16,"0"0"-48"0,0 0 64-16,0 0 14 0,0 0 2 0,0 0 1 0,0 0-30 0,0 0-7 15,0 0 0-15,0 0-1 16,0 0-40-16,0 0-15 0,0 0 11 0,0 0-11 0,0 8 8 0,0-8-8 16,4 9 0-16,-4-9 0 15,0 0 10-15,0 0-10 0,7 0 10 0,-7 0-10 16,7 0 12-16,0 6-4 0,0-6-8 0,-7 0 12 15,7 6-12-15,0-6 9 0,0 0-9 0,-3 0 8 0,3 0-8 0,0 0 0 0,-4 0 0 16,4 0 0 0,-7 0-20-16,7 0-7 0,-3-12-1 0,3 12 0 15,-7 0-32-15,4-6-8 0,-1 0 0 0,-3 6-1 16,0-5-4-16,4-1-1 0,-4 3 0 0,0 3 0 16,0-6-1-16,-4 0 0 0,4 6 0 0,-3-6 0 15,3 6-5-15,-7-6 0 0,-1 0-1 0,5 6 0 0,-4 0 52 0,-4-6 10 0,4 6 3 0,0 0 0 16,-3 6 53-16,3-6 11 0,0 6 3 0,-4 0 0 15,4-6 9-15,3 12 3 0,1-9 0 0,-1 3 0 16,-3 0-25-16,4 2-5 0,-1 1-1 0,4 3 0 16,-3-6 2-16,-1 6 0 0,4-9 0 0,-3 5 0 15,3-2-2-15,0 3-1 0,0 3 0 0,0-6 0 16,3 0 0-16,-3-1 0 0,0-5 0 0,4 9 0 16,-4-9-22-16,3 12-9 0,1-6 8 0,3 6-8 15,-4-6 0-15,4-1-11 0,0 1 1 0,4 6 0 16,-4-12-130-16,0 0-25 0,4 3-6 15</inkml:trace>
  <inkml:trace contextRef="#ctx0" brushRef="#br0" timeOffset="62095.541">31013 8437 1148 0,'0'0'25'0,"0"0"6"0,0 0 1 0,0 0 0 0,0 0-32 0,0 0 0 0,0 0 0 0,0 0 0 16,0 0 80-16,0 0 11 0,0 0 1 0,0 0 1 15,0 0-43-15,0 0-9 0,-7 0-1 0,7 0-1 16,-4-6-5-16,4 6-1 0,-7 0 0 0,7 0 0 15,0 0-11-15,0 0-2 0,-7 0-1 0,7 0 0 16,0 0-4-16,-4-6-1 0,4 6 0 0,-7 0 0 16,7 0-6-16,0 0-8 0,-7 0 11 15,7 0-11-15,0 0 0 0,-7 6 0 0,7-6 0 0,-7 6 0 16,4-6-10-16,3 0 10 0,-7 5-10 0,3 1 10 16,1 3 0-16,-1 3-9 0,1-6 9 0,-1 0 0 15,0 5 0-15,1-5 0 0,-1 6 0 0,-3-3 0 16,4 3 0-16,-1-6 0 0,1-1 0 0,3 1 0 15,0-6 0-15,-4 12 0 0,4-12 0 0,-3 6 0 0,3-6 11 16,0 0 1-16,0 9 0 0,0-9 0 16,0 6 5-16,3 5 2 0,1-5 0 0,3 0 0 15,3 0-1-15,1 0 0 0,0-6 0 0,-1 6 0 16,4-6-18-16,-3 0-12 0,3 0 1 0,0 0 1 16,0-6-63-16,0 0-13 0,0 0-2 0</inkml:trace>
  <inkml:trace contextRef="#ctx0" brushRef="#br0" timeOffset="62501.053">31178 7846 1154 0,'-3'11'24'0,"3"7"6"0,-4-9-30 0,4 14 0 0,0-5 0 0,4 0 0 16,-4 8 81-16,3 4 11 0,1-7 1 0,0 9 1 0,3-11-30 0,-4 8-5 15,4-5-2-15,0 8 0 16,4-8-27-16,-4 2-6 0,0 4 0 0,0-4-1 0,4 3-3 0,-4-2-1 16,0-4 0-16,3 7 0 15,-3-10-19-15,4 10 0 0,-4-10 8 0,0 10-8 16,0-13 0-16,-3 7 0 0,-1-3 0 0,1-4 0 16,-4 1-32-16,3 2-9 0,-3 4-3 0,0-6 0 15,-3 2-32-15,3-2-6 0,-4-4-2 0,1 4 0 16,-1-6-118-16,1 0-24 0</inkml:trace>
  <inkml:trace contextRef="#ctx0" brushRef="#br0" timeOffset="62857.356">31013 8166 1371 0,'0'0'30'0,"0"0"6"0,0 0 2 0,0 0 1 16,0 0-31-16,3 6-8 0,1 0 0 0,-1-6 0 15,4 12 73-15,0-12 14 0,0 6 2 0,1-1 1 16,2 1-30-16,4 0-7 0,0 3-1 0,0 3 0 0,4-6-28 0,-4 0-5 16,4-1-2-16,-1-2 0 0,1 0-17 0,-4 3 0 15,0-3 8-15,0 0-8 16,4 6-28-16,0-3-10 0,-4-6-2 0,3 0 0 16,-2 6-55-16,2-6-11 0,1 5-2 0,-4-5-1 15,4 0-50-15,-4 0-9 0</inkml:trace>
  <inkml:trace contextRef="#ctx0" brushRef="#br0" timeOffset="63937.551">31976 7840 1147 0,'0'0'48'16,"0"0"-38"-16,0 0 61 0,0 0 12 16,0 0 2-16,-4 12 1 15,1-7-11-15,-1 1-3 0,1 6 0 0,-1-6 0 0,1 3-8 0,-1 3-3 16,1-1 0-16,-1 1 0 15,0 6-9-15,1-4-3 0,-1 4 0 0,4 0 0 16,-3-4-16-16,3 10-3 0,-4-6-1 0,4-1 0 16,0-2-1-16,0 8 0 0,0-11 0 0,4 3 0 0,-4 5-12 0,0 1-4 0,3 3 0 0,1-7 0 15,-1 10-12 1,-3-13 0-16,4 7 0 0,-4-1 0 0,4-2 0 0,-1-3 0 16,1-3 0-16,3 5 0 15,-4 1-12-15,1-9 0 0,-1 2 1 0,1 1 0 0,-1 0-9 0,1 0-1 0,-1-6-1 16,-3 2 0-16,4-2 2 0,-1 6 1 15,-3-6 0-15,0 6 0 0,0-12-3 0,0 0-1 16,4 0 0-16,-4 0 0 16,0 0-2-16,0 0-1 0,0 0 0 0,0 0 0 0,0 0 10 15,0 0 3-15,0 0 0 0,0 0 0 0,0 0 13 0,0 0 0 0,0 0 0 0,0 0-9 16,0 0 9-16,0 0 0 0,0 0 0 0,0 0 8 16,-7 0-8-16,7 0 12 0,-7-6-4 0,3 0 0 15,1 0-8-15,-1-3 8 0,4 3-8 0,0 6 8 16,-3-6-8-16,3 1 0 0,0 5 0 0,-4-12 0 15,4 6 0-15,-3-6 0 0,3 12 0 0,0-12 0 16,-4 7 0-16,4-4 0 0,0-3 0 0,-3 0 0 0,3 0 0 16,-4-2 8-16,1-1-8 0,-1 0 0 15,0 4 24-15,1-10 1 0,-4 3 0 0,3-5 0 16,-6-1-10-16,6-2-3 0,-3 8 0 0,4-5 0 16,-1-4 5-16,1-5 1 0,-1 3 0 0,4-10 0 0,0 10-10 15,0 0-8-15,0 2 12 0,4-5-12 16,-4 8 0-16,0-5 0 0,3 5 0 0,-3-2 0 15,4 5 0-15,-1-2 0 0,1 5 0 0,-1-2 0 16,1 2 10-16,-1 6-10 0,1-6 8 0,-1 4-8 0,1 5 0 0,-1 3 0 16,1 3 0-16,-4 3-11 0,7-6 3 15,-3 0 0-15,-1 1 0 0,1 5 0 0,3-6 8 16,-7 6-10-16,3 0 10 0,4 0-10 16,-3 0 10-16,3 0-10 0,-4 0 10 0,4 0-10 0,-3 0 10 15,3 6 0-15,0-1 0 0,0 1-8 0,4 3 8 0,-4-3 0 16,3 3 0-16,1 0 0 0,-4 2 0 0,4 1 0 0,-1 0 0 0,-3-6 0 15,4 6 0-15,-1 2 0 0,-3-2 0 16,4 0 0-16,0-3-8 0,-4 5-4 0,3-5 0 0,-3 3 0 16,0 0-4-16,0 2 0 0,-3-2-1 0,-1-3 0 15,1 6-5-15,-1-4-1 0,1 1 0 0,-4-6 0 16,0 3 12-16,0 8 3 0,-4-11 0 0,1 6 0 16,-1 0 8-16,1 0 0 0,-4-1-9 0,3-2 9 15,-6 3 0-15,3-6 0 0,0 6 0 0,-4-7 0 16,0-2 15-16,1 3-3 0,-4-3 0 0,0 3 0 15,0-3-2-15,-1-6-1 0,-2 3 0 0,-1-3 0 16,-3-3-37 0,-4 0-7-16,1-2-1 0,-5-4-1 15,1 0-24-15,0 6-5 0,3-6-1 0,1 7 0 0,2-4-105 0,5 9-22 0,6 0-4 0</inkml:trace>
  <inkml:trace contextRef="#ctx0" brushRef="#br0" timeOffset="64570.069">32187 8363 1566 0,'0'0'34'0,"0"0"7"0,0 0 2 0,0 0 1 0,0 0-35 0,0 0-9 0,0 0 0 0,-7 0 0 16,0 0 73-16,-3 0 13 0,-1-6 2 0,4 6 1 16,-3 0-56-16,-1 6-11 0,-3-6-2 0,3 0-1 15,1 0-19-15,-1 0 0 0,1 0 8 0,2 6-8 16,8-6 8-16,-10 0-8 0,10 0 9 0,0 0-9 15,0 0 16-15,-11 6-2 0,11-6-1 0,0 0 0 16,0 0-13-16,-7 0 11 0,7 0-11 0,-7 9 10 16,4-3-10-16,-1-1 0 0,8 7 0 0,-4 0 8 15,0-6-8-15,0-6 0 0,3 6 0 0,-3 0 0 0,7-3 0 0,-3 2 10 16,-1 1-10-16,4-3 10 16,0 0 0-16,-3 3 0 0,-1-6 0 0,5 0 0 0,-8 0 11 0,3-6 3 15,4 3 0-15,-3 0 0 0,3 0-13 0,-4-3-3 16,1 1 0-16,-1-1 0 0,1 0-8 0,-1 0 0 15,-3 6 0-15,0 0 0 0,4-12 0 0,-4 12-11 16,3 0 3-16,-3 0 0 0,4-9 8 0,-4 9-12 16,3-3 12-16,-3 3-12 0,7-2 12 0,-7 2-8 15,8 0 8-15,-1 0-8 0,0 0 0 0,-7 0 0 16,7 5 0-16,-4-2 0 0,4 3 8 0,0 6 0 16,0-6 0-16,-3 6-8 0,-1-9 8 0,-3 2-12 15,4 1 12-15,-1 6-12 0,1-6 12 16,-4 0 0-16,4 0 0 0,-1 0 0 0,1-1 0 0,-1 1 0 15,1-6 0-15,3 3 0 0,-4 0-12 0,1 3 0 0,-4-6 0 0,0 3 0 32,3-3-28-32,1 0-7 0,-1-3-1 0,1-3 0 15,-1 6-17-15,1 0-4 0,3-3-1 0,-3 3 0 16,3 0-26-16,-4-3-4 0,1 3-2 0</inkml:trace>
  <inkml:trace contextRef="#ctx0" brushRef="#br0" timeOffset="65124.015">32392 8345 1132 0,'0'0'48'0,"0"0"-39"16,0 0 56-16,0 0 11 0,0 0 3 0,0 0 0 0,0 0-7 0,-3 6-2 15,3-6 0-15,0 0 0 16,-4 6 2-16,0 0 0 0,4-6 0 0,-7 12 0 0,4-3-21 0,-1 0-4 16,4-4-1-16,-3 4 0 0,-4 3-12 0,3-6-2 15,4 6-1-15,-3-9 0 0,3 5-10 0,0-8-1 16,-4 6-1-16,4 3 0 0,0-9-19 16,0 0 8-16,-3 6-8 0,3-6 0 0,0 0 11 0,0 0-11 0,0 0 10 0,0 0-10 15,0 0 16-15,0 0-4 0,0 0 0 16,0 0 0-16,0 0-12 0,0 0 0 0,0 0 0 0,0 0 0 15,0 0 0-15,0 0-8 0,0 0 8 16,-4-12-10-16,4 3-6 0,0 1 0 0,0-1-1 0,0-3 0 31,0-6 3-31,0 7 1 0,0-1 0 0,0-3 0 0,4 3 13 0,-1 6 0 0,1-5-10 0,-1 2 10 16,1 0 0-16,-1 0-9 0,1 3 9 0,-1 0 0 16,1 1 0-16,-1-1 0 0,1 0 0 0,-4 6 0 15,0 0-8-15,0 0 8 0,0 0 0 0,3-3 0 16,-3 3-9-16,8-6 9 0,-8 6 0 0,0 0-9 15,3-3 9-15,-3 3 0 0,7 0 0 0,-7 0-8 16,7 3 8-16,0 6 0 0,0-3-9 0,0 0 9 16,0-1 0-16,0 1 0 0,4 6 0 0,-4 3 0 15,0-6 0-15,0 5 0 0,0-2 0 0,0 6 0 0,0-1-10 16,-3 4 10-16,3-9 0 0,0 2-9 16,-3-2-7-16,-1 6 0 0,1-6-1 0,3-7 0 15,-4 7-14-15,1 0-2 0,-1-6-1 0,1 3 0 16,-1-3-114-16,-3-6-24 0,0 0-4 15</inkml:trace>
  <inkml:trace contextRef="#ctx0" brushRef="#br0" timeOffset="65979.701">32745 8425 900 0,'-7'-6'38'0,"0"6"-30"16,0 0 78-16,7 0 16 0,0 0 3 0,0 0 1 16,-7-6-67-16,0 6-14 0,7 0-2 0,-8 6-1 0,1-6-8 0,0 6-2 15,0 0 0-15,4 0 0 0,-8-1 20 0,8 1 3 16,-4 3 1-16,0 3 0 0,0 0 22 16,-1-6 5-16,1 5 1 0,0 4 0 15,4-6-25-15,-4 6-5 0,3-4-1 0,1 1 0 0,3-12-8 0,0 0-1 16,0 3-1-16,0 3 0 0,0 3-7 0,0-9-2 15,3 6 0-15,-3-6 0 0,4 8 8 0,-4-8 2 16,7 6 0-16,0-6 0 0,-7 0 3 0,10 6 1 16,-2-6 0-16,2 0 0 0,1 0 0 0,-4-6 0 15,3 0 0-15,-6 6 0 0,3-5-28 0,0 2 0 16,4 3 0-16,-1-3 0 16,1 0-11-16,-4-3-7 0,3 0-2 0,1-6 0 0,-4 0 32 15,4-5 7-15,-1-4 1 0,4 4 0 16,-7-1-35-16,4-6-6 0,0 4-2 0,-4-4 0 0,3 4 6 15,-3-4 1-15,0 1 0 0,0-4 0 16,-3 4 4-16,3-10 0 0,-4 4 1 0,-3 3 0 16,0-4 11-16,-3 4 0 0,-1-4 0 0,1 1 0 15,-4 2 8-15,-4-8 0 0,4 3 0 0,-3 5 0 0,3 4 1 0,-1-1 1 16,-2 1 0-16,3 8 0 16,3 3-31-16,-3 1-7 0,4 5 0 0,3 6-1 0,0 0 11 0,0 0 2 0,0 0 1 0,0 0 0 15,0 0 5-15,0 0 1 0,0 0 0 0,0 0 0 16,0 0-6-16,0 0-1 0,0 0 0 0,0 11 0 15,0-5 0-15,0 6-1 0,3-9 0 0,1 9 0 16,3 5 17-16,-4-5-8 0,1 12 8 0,3-7 0 16,-4 4 0-16,5 2 0 0,-5 4 0 0,1-4 0 15,-1 4 0-15,-3 8 0 0,0-2 10 0,0 2-2 16,0-3 4-16,-3 3 2 0,3 4 0 16,-4-7 0-16,1 3 6 0,-5-2 2 0,1 2 0 0,4-9 0 15,-4 4 2-15,3-1 1 0,1-2 0 0,-1-4 0 16,1-2 6-16,3 2 1 0,-4-2 0 0,1-4 0 0,-1 1-32 0,4 0 0 15,-3-7 0-15,3 4 0 16,0-3 8-16,3-6-8 0,-3 0 0 0,0-6 0 16,0 0 0-16,0 0 0 0,0 0 0 0,0 0 0 0,0 0-13 15,0 0-3-15,0 6 0 0,0-6 0 16,0 0-16-16,0 0-3 0,0 0-1 0,0 0 0 16,0 0-16-16,0 0-4 0,0 0-1 0,0 0 0 15,0 0-31-15,0 0-5 0,0 0-2 0</inkml:trace>
  <inkml:trace contextRef="#ctx0" brushRef="#br0" timeOffset="66704.367">33062 8516 1117 0,'-3'-12'47'0,"-1"9"-38"16,1 0 115-16,3 3 24 0,-4-6 4 0,4 6 0 16,-7-5-72-16,7 5-14 0,-7-6-3 0,0 6-1 15,7 0-44-15,-7 0-9 0,7 0-1 0,-7 0-8 16,7 0 11-16,-11-6-11 0,4 6 10 0,7 0-10 16,-7 0 8-16,7 0-8 0,0 0 0 0,-10 6 9 15,3-6-9-15,0 0 8 0,-1 6-8 0,1-6 8 16,0 5 8-16,4 1 0 0,-4-6 1 0,0 6 0 15,0 3 3-15,3-3 0 0,-3 0 0 0,4 0 0 16,-1 0-12-16,-3-1-8 0,3 1 9 0,1 6-9 16,-1-3 10-16,-3 0-10 0,4 5 10 0,-1-8-10 15,1 12 12-15,3-9-4 0,-4 3-8 0,4 5 12 0,0-11-2 0,0 6-1 16,4-6 0-16,-4 2 0 0,3-2 3 0,4 3 1 16,-3-3 0-16,3 3 0 0,-4-3-4 0,5 0-1 0,-1-6 0 15,0 6 0-15,0-6-8 0,0 0 12 0,0 0-12 0,0-6 12 16,0 0-12-16,3 0 0 0,1-3-12 0,0 0 12 15,-1-3-12-15,1 10 12 0,-1-10-10 16,-3 6 10-16,4-6-11 0,-4 3 11 0,-3 3-12 0,3 1 12 16,0-1-19-16,-4 0 3 0,1 0 1 15,-4 6 0-15,3-6-1 0,-3 6 0 0,4-6 0 0,-4 6 0 16,0 0 8-16,0 0 8 0,0 0-13 0,0 0 5 16,0 0-6-16,0 0-1 0,0 0 0 0,0 0 0 15,0 0 15-15,0 0-12 0,3 12 12 0,-3-6-12 16,4 0 24-16,-4 5 4 0,0 4 2 0,0-3 0 15,0 0-5-15,0-4-1 0,-4 10 0 0,4-6 0 16,0 6 6-16,0-4 1 0,0-2 0 0,4 0 0 16,-4 0-11-16,0-1-8 0,3 1 12 0,1-6-12 15,-4 3 0-15,4-3 0 0,-4-6 0 0,3 3 0 16,4-1-26-16,0 4-6 0,4-6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3/6/2025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dirty="0"/>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fr-FR" dirty="0"/>
          </a:p>
          <a:p>
            <a:pPr marL="0" indent="0">
              <a:buNone/>
            </a:pPr>
            <a:r>
              <a:rPr lang="fr-FR" dirty="0"/>
              <a:t>Pensez à quelqu’un qui n’est ni élève ni professeur à LCHS, mais que tout le monde sait qui c’est.</a:t>
            </a:r>
          </a:p>
          <a:p>
            <a:pPr marL="0" indent="0">
              <a:buNone/>
            </a:pPr>
            <a:endParaRPr lang="fr-FR" dirty="0"/>
          </a:p>
          <a:p>
            <a:pPr marL="0" indent="0">
              <a:buNone/>
            </a:pPr>
            <a:r>
              <a:rPr lang="fr-FR" dirty="0"/>
              <a:t>Vous êtes écrivain(e) pour un site-web des ragots.</a:t>
            </a:r>
          </a:p>
          <a:p>
            <a:pPr marL="0" indent="0">
              <a:buNone/>
            </a:pPr>
            <a:endParaRPr lang="fr-FR" dirty="0"/>
          </a:p>
          <a:p>
            <a:pPr marL="0" indent="0">
              <a:buNone/>
            </a:pPr>
            <a:r>
              <a:rPr lang="fr-FR" dirty="0"/>
              <a:t>Écrivez un gros titre  qui se sert du subjonctif qui dit quelque chose scandaleuse de cette personnage.</a:t>
            </a:r>
          </a:p>
          <a:p>
            <a:pPr marL="0" indent="0">
              <a:buNone/>
            </a:pPr>
            <a:endParaRPr lang="en-US" dirty="0"/>
          </a:p>
        </p:txBody>
      </p:sp>
    </p:spTree>
    <p:extLst>
      <p:ext uri="{BB962C8B-B14F-4D97-AF65-F5344CB8AC3E}">
        <p14:creationId xmlns:p14="http://schemas.microsoft.com/office/powerpoint/2010/main" val="398073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demander que</a:t>
            </a:r>
          </a:p>
          <a:p>
            <a:pPr marL="0" indent="0">
              <a:buNone/>
            </a:pPr>
            <a:r>
              <a:rPr lang="en-US" dirty="0" err="1"/>
              <a:t>désirer</a:t>
            </a:r>
            <a:r>
              <a:rPr lang="en-US" dirty="0"/>
              <a:t> que</a:t>
            </a:r>
          </a:p>
          <a:p>
            <a:pPr marL="0" indent="0">
              <a:buNone/>
            </a:pPr>
            <a:r>
              <a:rPr lang="en-US" dirty="0" err="1"/>
              <a:t>exiger</a:t>
            </a:r>
            <a:r>
              <a:rPr lang="en-US" dirty="0"/>
              <a:t> que</a:t>
            </a:r>
          </a:p>
          <a:p>
            <a:pPr marL="0" indent="0">
              <a:buNone/>
            </a:pPr>
            <a:r>
              <a:rPr lang="en-US" dirty="0" err="1"/>
              <a:t>préférer</a:t>
            </a:r>
            <a:r>
              <a:rPr lang="en-US" dirty="0"/>
              <a:t> que</a:t>
            </a:r>
          </a:p>
          <a:p>
            <a:pPr marL="0" indent="0">
              <a:buNone/>
            </a:pPr>
            <a:r>
              <a:rPr lang="en-US" dirty="0"/>
              <a:t>proposer que</a:t>
            </a:r>
          </a:p>
          <a:p>
            <a:pPr marL="0" indent="0">
              <a:buNone/>
            </a:pPr>
            <a:r>
              <a:rPr lang="en-US" dirty="0" err="1"/>
              <a:t>recommander</a:t>
            </a:r>
            <a:r>
              <a:rPr lang="en-US" dirty="0"/>
              <a:t> que</a:t>
            </a:r>
          </a:p>
          <a:p>
            <a:pPr marL="0" indent="0">
              <a:buNone/>
            </a:pPr>
            <a:r>
              <a:rPr lang="en-US" dirty="0" err="1"/>
              <a:t>souhaiter</a:t>
            </a:r>
            <a:r>
              <a:rPr lang="en-US" dirty="0"/>
              <a:t> que</a:t>
            </a:r>
          </a:p>
          <a:p>
            <a:pPr marL="0" indent="0">
              <a:buNone/>
            </a:pPr>
            <a:r>
              <a:rPr lang="en-US" dirty="0" err="1"/>
              <a:t>suggérer</a:t>
            </a:r>
            <a:r>
              <a:rPr lang="en-US" dirty="0"/>
              <a:t> que</a:t>
            </a:r>
          </a:p>
          <a:p>
            <a:pPr marL="0" indent="0">
              <a:buNone/>
            </a:pPr>
            <a:r>
              <a:rPr lang="en-US" dirty="0" err="1"/>
              <a:t>vouloir</a:t>
            </a:r>
            <a:r>
              <a:rPr lang="en-US" dirty="0"/>
              <a:t> que</a:t>
            </a:r>
          </a:p>
        </p:txBody>
      </p:sp>
    </p:spTree>
    <p:extLst>
      <p:ext uri="{BB962C8B-B14F-4D97-AF65-F5344CB8AC3E}">
        <p14:creationId xmlns:p14="http://schemas.microsoft.com/office/powerpoint/2010/main" val="45602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1CD5-4C8D-4617-88A1-5771A1EC1A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331636-AA2C-4705-B8AD-CA724A5412D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Anne </a:t>
            </a:r>
            <a:r>
              <a:rPr lang="en-US" dirty="0" err="1"/>
              <a:t>veut</a:t>
            </a:r>
            <a:r>
              <a:rPr lang="en-US" dirty="0"/>
              <a:t> que Louis </a:t>
            </a:r>
            <a:r>
              <a:rPr lang="en-US" dirty="0" err="1"/>
              <a:t>ait</a:t>
            </a:r>
            <a:r>
              <a:rPr lang="en-US" dirty="0"/>
              <a:t> </a:t>
            </a:r>
            <a:r>
              <a:rPr lang="en-US" dirty="0" err="1"/>
              <a:t>une</a:t>
            </a:r>
            <a:r>
              <a:rPr lang="en-US" dirty="0"/>
              <a:t> </a:t>
            </a:r>
            <a:r>
              <a:rPr lang="en-US" dirty="0" err="1"/>
              <a:t>grande</a:t>
            </a:r>
            <a:r>
              <a:rPr lang="en-US" dirty="0"/>
              <a:t> </a:t>
            </a:r>
            <a:r>
              <a:rPr lang="en-US" dirty="0" err="1"/>
              <a:t>maison</a:t>
            </a:r>
            <a:r>
              <a:rPr lang="en-US" dirty="0"/>
              <a:t> </a:t>
            </a:r>
            <a:r>
              <a:rPr lang="en-US" dirty="0" err="1"/>
              <a:t>en</a:t>
            </a:r>
            <a:r>
              <a:rPr lang="en-US" dirty="0"/>
              <a:t> </a:t>
            </a:r>
            <a:r>
              <a:rPr lang="en-US" dirty="0" err="1"/>
              <a:t>brique</a:t>
            </a:r>
            <a:r>
              <a:rPr lang="en-US" dirty="0"/>
              <a:t>.</a:t>
            </a:r>
          </a:p>
          <a:p>
            <a:pPr marL="0" indent="0">
              <a:buNone/>
            </a:pPr>
            <a:r>
              <a:rPr lang="en-US" dirty="0"/>
              <a:t>Anne </a:t>
            </a:r>
            <a:r>
              <a:rPr lang="en-US" dirty="0" err="1"/>
              <a:t>veut</a:t>
            </a:r>
            <a:r>
              <a:rPr lang="en-US" dirty="0"/>
              <a:t> </a:t>
            </a:r>
            <a:r>
              <a:rPr lang="en-US" dirty="0" err="1"/>
              <a:t>avoir</a:t>
            </a:r>
            <a:r>
              <a:rPr lang="en-US" dirty="0"/>
              <a:t> </a:t>
            </a:r>
            <a:r>
              <a:rPr lang="en-US" dirty="0" err="1"/>
              <a:t>une</a:t>
            </a:r>
            <a:r>
              <a:rPr lang="en-US" dirty="0"/>
              <a:t> </a:t>
            </a:r>
            <a:r>
              <a:rPr lang="en-US" dirty="0" err="1"/>
              <a:t>grande</a:t>
            </a:r>
            <a:r>
              <a:rPr lang="en-US" dirty="0"/>
              <a:t> </a:t>
            </a:r>
            <a:r>
              <a:rPr lang="en-US" dirty="0" err="1"/>
              <a:t>maison</a:t>
            </a:r>
            <a:r>
              <a:rPr lang="en-US" dirty="0"/>
              <a:t> </a:t>
            </a:r>
            <a:r>
              <a:rPr lang="en-US" dirty="0" err="1"/>
              <a:t>en</a:t>
            </a:r>
            <a:r>
              <a:rPr lang="en-US" dirty="0"/>
              <a:t> </a:t>
            </a:r>
            <a:r>
              <a:rPr lang="en-US" dirty="0" err="1"/>
              <a:t>brique</a:t>
            </a:r>
            <a:r>
              <a:rPr lang="en-US" dirty="0"/>
              <a:t>.</a:t>
            </a:r>
          </a:p>
        </p:txBody>
      </p:sp>
    </p:spTree>
    <p:extLst>
      <p:ext uri="{BB962C8B-B14F-4D97-AF65-F5344CB8AC3E}">
        <p14:creationId xmlns:p14="http://schemas.microsoft.com/office/powerpoint/2010/main" val="136612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105"/>
          </a:xfrm>
        </p:spPr>
        <p:txBody>
          <a:bodyPr>
            <a:normAutofit fontScale="90000"/>
          </a:bodyPr>
          <a:lstStyle/>
          <a:p>
            <a:endParaRPr lang="en-US" dirty="0"/>
          </a:p>
        </p:txBody>
      </p:sp>
      <p:sp>
        <p:nvSpPr>
          <p:cNvPr id="3" name="Content Placeholder 2"/>
          <p:cNvSpPr>
            <a:spLocks noGrp="1"/>
          </p:cNvSpPr>
          <p:nvPr>
            <p:ph idx="1"/>
          </p:nvPr>
        </p:nvSpPr>
        <p:spPr>
          <a:xfrm>
            <a:off x="838200" y="750404"/>
            <a:ext cx="10515600" cy="5426559"/>
          </a:xfrm>
        </p:spPr>
        <p:txBody>
          <a:bodyPr>
            <a:normAutofit lnSpcReduction="10000"/>
          </a:bodyPr>
          <a:lstStyle/>
          <a:p>
            <a:pPr marL="0" indent="0">
              <a:buNone/>
            </a:pPr>
            <a:r>
              <a:rPr lang="en-US" dirty="0"/>
              <a:t>Je </a:t>
            </a:r>
            <a:r>
              <a:rPr lang="en-US" dirty="0" err="1"/>
              <a:t>veux</a:t>
            </a:r>
            <a:r>
              <a:rPr lang="en-US" dirty="0"/>
              <a:t> que Sandrine </a:t>
            </a:r>
            <a:r>
              <a:rPr lang="en-US" dirty="0" err="1"/>
              <a:t>puisse</a:t>
            </a:r>
            <a:r>
              <a:rPr lang="en-US" dirty="0"/>
              <a:t> bien chanter à son concert.</a:t>
            </a:r>
          </a:p>
          <a:p>
            <a:pPr marL="0" indent="0">
              <a:buNone/>
            </a:pPr>
            <a:r>
              <a:rPr lang="en-US" dirty="0" err="1"/>
              <a:t>J’espère</a:t>
            </a:r>
            <a:r>
              <a:rPr lang="en-US" dirty="0"/>
              <a:t> que Sandrine </a:t>
            </a:r>
            <a:r>
              <a:rPr lang="en-US" dirty="0" err="1"/>
              <a:t>peut</a:t>
            </a:r>
            <a:r>
              <a:rPr lang="en-US" dirty="0"/>
              <a:t> bien chanter à son concert.</a:t>
            </a:r>
          </a:p>
          <a:p>
            <a:pPr marL="0" indent="0">
              <a:buNone/>
            </a:pPr>
            <a:r>
              <a:rPr lang="en-US" dirty="0"/>
              <a:t>Si </a:t>
            </a:r>
            <a:r>
              <a:rPr lang="en-US" dirty="0" err="1"/>
              <a:t>tous</a:t>
            </a:r>
            <a:r>
              <a:rPr lang="en-US" dirty="0"/>
              <a:t> les </a:t>
            </a:r>
            <a:r>
              <a:rPr lang="en-US" dirty="0" err="1"/>
              <a:t>verbes</a:t>
            </a:r>
            <a:r>
              <a:rPr lang="en-US" dirty="0"/>
              <a:t> </a:t>
            </a:r>
            <a:r>
              <a:rPr lang="en-US" dirty="0" err="1"/>
              <a:t>français</a:t>
            </a:r>
            <a:r>
              <a:rPr lang="en-US" dirty="0"/>
              <a:t> </a:t>
            </a:r>
            <a:r>
              <a:rPr lang="en-US" dirty="0" err="1"/>
              <a:t>étaient</a:t>
            </a:r>
            <a:r>
              <a:rPr lang="en-US" dirty="0"/>
              <a:t> </a:t>
            </a:r>
            <a:r>
              <a:rPr lang="en-US" dirty="0" err="1"/>
              <a:t>comme</a:t>
            </a:r>
            <a:r>
              <a:rPr lang="en-US" dirty="0"/>
              <a:t> </a:t>
            </a:r>
            <a:r>
              <a:rPr lang="en-US" dirty="0" err="1"/>
              <a:t>espérer</a:t>
            </a:r>
            <a:r>
              <a:rPr lang="en-US" dirty="0"/>
              <a:t>, le </a:t>
            </a:r>
            <a:r>
              <a:rPr lang="en-US" dirty="0" err="1"/>
              <a:t>subjonctif</a:t>
            </a:r>
            <a:r>
              <a:rPr lang="en-US" dirty="0"/>
              <a:t> </a:t>
            </a:r>
            <a:r>
              <a:rPr lang="en-US" dirty="0" err="1"/>
              <a:t>n’existerait</a:t>
            </a:r>
            <a:r>
              <a:rPr lang="en-US" dirty="0"/>
              <a:t> pas.</a:t>
            </a:r>
          </a:p>
          <a:p>
            <a:pPr marL="0" indent="0">
              <a:buNone/>
            </a:pPr>
            <a:r>
              <a:rPr lang="en-US" dirty="0"/>
              <a:t>Cedric et </a:t>
            </a:r>
            <a:r>
              <a:rPr lang="en-US" dirty="0" err="1"/>
              <a:t>moi</a:t>
            </a:r>
            <a:r>
              <a:rPr lang="en-US" dirty="0"/>
              <a:t> </a:t>
            </a:r>
            <a:r>
              <a:rPr lang="en-US" dirty="0" err="1"/>
              <a:t>vous</a:t>
            </a:r>
            <a:r>
              <a:rPr lang="en-US" dirty="0"/>
              <a:t> </a:t>
            </a:r>
            <a:r>
              <a:rPr lang="en-US" dirty="0" err="1"/>
              <a:t>recommande</a:t>
            </a:r>
            <a:r>
              <a:rPr lang="en-US" dirty="0"/>
              <a:t> que </a:t>
            </a:r>
            <a:r>
              <a:rPr lang="en-US" dirty="0" err="1"/>
              <a:t>vous</a:t>
            </a:r>
            <a:r>
              <a:rPr lang="en-US" dirty="0"/>
              <a:t> </a:t>
            </a:r>
            <a:r>
              <a:rPr lang="en-US" dirty="0" err="1"/>
              <a:t>fassiez</a:t>
            </a:r>
            <a:r>
              <a:rPr lang="en-US" dirty="0"/>
              <a:t> des </a:t>
            </a:r>
            <a:r>
              <a:rPr lang="en-US" dirty="0" err="1"/>
              <a:t>projets</a:t>
            </a:r>
            <a:r>
              <a:rPr lang="en-US" dirty="0"/>
              <a:t> pour un voyage à </a:t>
            </a:r>
            <a:r>
              <a:rPr lang="en-US" dirty="0" err="1"/>
              <a:t>Saturne</a:t>
            </a:r>
            <a:r>
              <a:rPr lang="en-US" dirty="0"/>
              <a:t>.</a:t>
            </a:r>
          </a:p>
          <a:p>
            <a:pPr marL="0" indent="0">
              <a:buNone/>
            </a:pPr>
            <a:r>
              <a:rPr lang="en-US" dirty="0"/>
              <a:t>Nous </a:t>
            </a:r>
            <a:r>
              <a:rPr lang="en-US" dirty="0" err="1"/>
              <a:t>proposons</a:t>
            </a:r>
            <a:r>
              <a:rPr lang="en-US" dirty="0"/>
              <a:t> </a:t>
            </a:r>
            <a:r>
              <a:rPr lang="en-US" dirty="0" err="1"/>
              <a:t>quelque</a:t>
            </a:r>
            <a:r>
              <a:rPr lang="en-US" dirty="0"/>
              <a:t> chose </a:t>
            </a:r>
            <a:r>
              <a:rPr lang="en-US" dirty="0" err="1"/>
              <a:t>qu’ils</a:t>
            </a:r>
            <a:r>
              <a:rPr lang="en-US" dirty="0"/>
              <a:t> </a:t>
            </a:r>
            <a:r>
              <a:rPr lang="en-US" dirty="0" err="1"/>
              <a:t>sachent</a:t>
            </a:r>
            <a:r>
              <a:rPr lang="en-US" dirty="0"/>
              <a:t> </a:t>
            </a:r>
            <a:r>
              <a:rPr lang="en-US" dirty="0" err="1"/>
              <a:t>est</a:t>
            </a:r>
            <a:r>
              <a:rPr lang="en-US" dirty="0"/>
              <a:t> impossible.</a:t>
            </a:r>
          </a:p>
          <a:p>
            <a:pPr marL="0" indent="0">
              <a:buNone/>
            </a:pPr>
            <a:r>
              <a:rPr lang="en-US" dirty="0"/>
              <a:t>Le capitaine </a:t>
            </a:r>
            <a:r>
              <a:rPr lang="en-US" dirty="0" err="1"/>
              <a:t>exige</a:t>
            </a:r>
            <a:r>
              <a:rPr lang="en-US" dirty="0"/>
              <a:t> que nous </a:t>
            </a:r>
            <a:r>
              <a:rPr lang="en-US" dirty="0" err="1"/>
              <a:t>allions</a:t>
            </a:r>
            <a:r>
              <a:rPr lang="en-US" dirty="0"/>
              <a:t> à Freddy’s Steakburgers pour un burger et des frites.</a:t>
            </a:r>
          </a:p>
          <a:p>
            <a:pPr marL="0" indent="0">
              <a:buNone/>
            </a:pPr>
            <a:r>
              <a:rPr lang="en-US" dirty="0"/>
              <a:t>Je </a:t>
            </a:r>
            <a:r>
              <a:rPr lang="en-US" dirty="0" err="1"/>
              <a:t>suggère</a:t>
            </a:r>
            <a:r>
              <a:rPr lang="en-US" dirty="0"/>
              <a:t> que </a:t>
            </a:r>
            <a:r>
              <a:rPr lang="en-US" dirty="0" err="1"/>
              <a:t>tu</a:t>
            </a:r>
            <a:r>
              <a:rPr lang="en-US" dirty="0"/>
              <a:t> y </a:t>
            </a:r>
            <a:r>
              <a:rPr lang="en-US" dirty="0" err="1"/>
              <a:t>boives</a:t>
            </a:r>
            <a:r>
              <a:rPr lang="en-US" dirty="0"/>
              <a:t> un shake.</a:t>
            </a:r>
          </a:p>
          <a:p>
            <a:pPr marL="0" indent="0">
              <a:buNone/>
            </a:pPr>
            <a:r>
              <a:rPr lang="en-US" dirty="0"/>
              <a:t>Je </a:t>
            </a:r>
            <a:r>
              <a:rPr lang="en-US" dirty="0" err="1"/>
              <a:t>souhaite</a:t>
            </a:r>
            <a:r>
              <a:rPr lang="en-US" dirty="0"/>
              <a:t> que le sort </a:t>
            </a:r>
            <a:r>
              <a:rPr lang="en-US" dirty="0" err="1"/>
              <a:t>comble</a:t>
            </a:r>
            <a:r>
              <a:rPr lang="en-US" dirty="0"/>
              <a:t> </a:t>
            </a:r>
            <a:r>
              <a:rPr lang="en-US" dirty="0" err="1"/>
              <a:t>vos</a:t>
            </a:r>
            <a:r>
              <a:rPr lang="en-US" dirty="0"/>
              <a:t> </a:t>
            </a:r>
            <a:r>
              <a:rPr lang="en-US" dirty="0" err="1"/>
              <a:t>désirs</a:t>
            </a:r>
            <a:r>
              <a:rPr lang="en-US" dirty="0"/>
              <a:t>.</a:t>
            </a:r>
          </a:p>
          <a:p>
            <a:pPr marL="0" indent="0">
              <a:buNone/>
            </a:pPr>
            <a:r>
              <a:rPr lang="en-US" dirty="0"/>
              <a:t>Que le sort </a:t>
            </a:r>
            <a:r>
              <a:rPr lang="en-US" dirty="0" err="1"/>
              <a:t>comble</a:t>
            </a:r>
            <a:r>
              <a:rPr lang="en-US" dirty="0"/>
              <a:t> </a:t>
            </a:r>
            <a:r>
              <a:rPr lang="en-US" dirty="0" err="1"/>
              <a:t>vos</a:t>
            </a:r>
            <a:r>
              <a:rPr lang="en-US" dirty="0"/>
              <a:t> </a:t>
            </a:r>
            <a:r>
              <a:rPr lang="en-US" dirty="0" err="1"/>
              <a:t>désirs</a:t>
            </a:r>
            <a:r>
              <a:rPr lang="en-US"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412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0626587" cy="4351338"/>
          </a:xfrm>
        </p:spPr>
        <p:txBody>
          <a:bodyPr/>
          <a:lstStyle/>
          <a:p>
            <a:pPr marL="0" indent="0">
              <a:buNone/>
            </a:pPr>
            <a:endParaRPr lang="en-US" dirty="0"/>
          </a:p>
          <a:p>
            <a:pPr marL="0" indent="0">
              <a:buNone/>
            </a:pPr>
            <a:endParaRPr lang="en-US" dirty="0"/>
          </a:p>
          <a:p>
            <a:pPr marL="0" indent="0">
              <a:buNone/>
            </a:pPr>
            <a:r>
              <a:rPr lang="en-US" dirty="0"/>
              <a:t>The subjunctive past is used when a phrase </a:t>
            </a:r>
          </a:p>
          <a:p>
            <a:pPr marL="0" indent="0">
              <a:buNone/>
            </a:pPr>
            <a:r>
              <a:rPr lang="en-US" dirty="0"/>
              <a:t>happened in the past </a:t>
            </a:r>
          </a:p>
          <a:p>
            <a:pPr marL="0" indent="0">
              <a:buNone/>
            </a:pPr>
            <a:r>
              <a:rPr lang="en-US" dirty="0"/>
              <a:t>requires the subjunctive </a:t>
            </a:r>
          </a:p>
          <a:p>
            <a:pPr marL="0" indent="0">
              <a:buNone/>
            </a:pPr>
            <a:r>
              <a:rPr lang="en-US" dirty="0"/>
              <a:t>can be properly conjugated using the passé </a:t>
            </a:r>
            <a:r>
              <a:rPr lang="en-US" dirty="0" err="1"/>
              <a:t>composé</a:t>
            </a:r>
            <a:r>
              <a:rPr lang="en-US" dirty="0"/>
              <a:t>.</a:t>
            </a:r>
          </a:p>
          <a:p>
            <a:pPr marL="0" indent="0">
              <a:buNone/>
            </a:pPr>
            <a:endParaRPr lang="en-US" dirty="0"/>
          </a:p>
        </p:txBody>
      </p:sp>
    </p:spTree>
    <p:extLst>
      <p:ext uri="{BB962C8B-B14F-4D97-AF65-F5344CB8AC3E}">
        <p14:creationId xmlns:p14="http://schemas.microsoft.com/office/powerpoint/2010/main" val="2327399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25394" y="1936836"/>
            <a:ext cx="11541211" cy="4351338"/>
          </a:xfrm>
        </p:spPr>
        <p:txBody>
          <a:bodyPr>
            <a:normAutofit/>
          </a:bodyPr>
          <a:lstStyle/>
          <a:p>
            <a:pPr marL="0" indent="0">
              <a:buNone/>
            </a:pPr>
            <a:r>
              <a:rPr lang="en-US" dirty="0"/>
              <a:t>			</a:t>
            </a:r>
            <a:r>
              <a:rPr lang="en-US" u="sng" dirty="0" err="1"/>
              <a:t>avoir</a:t>
            </a:r>
            <a:r>
              <a:rPr lang="en-US" dirty="0"/>
              <a:t>	    	</a:t>
            </a:r>
            <a:r>
              <a:rPr lang="en-US" u="sng" dirty="0" err="1"/>
              <a:t>être</a:t>
            </a:r>
            <a:r>
              <a:rPr lang="en-US" dirty="0"/>
              <a:t>	        	</a:t>
            </a:r>
            <a:endParaRPr lang="en-US" u="sng" dirty="0"/>
          </a:p>
          <a:p>
            <a:pPr marL="0" indent="0">
              <a:buNone/>
            </a:pPr>
            <a:endParaRPr lang="en-US" dirty="0"/>
          </a:p>
          <a:p>
            <a:pPr marL="0" indent="0">
              <a:buNone/>
            </a:pPr>
            <a:r>
              <a:rPr lang="en-US" dirty="0"/>
              <a:t>que je			</a:t>
            </a:r>
            <a:r>
              <a:rPr lang="en-US" dirty="0" err="1"/>
              <a:t>aie</a:t>
            </a:r>
            <a:r>
              <a:rPr lang="en-US" dirty="0"/>
              <a:t>	   	</a:t>
            </a:r>
            <a:r>
              <a:rPr lang="en-US" dirty="0" err="1"/>
              <a:t>sois</a:t>
            </a:r>
            <a:r>
              <a:rPr lang="en-US" dirty="0"/>
              <a:t>		</a:t>
            </a:r>
          </a:p>
          <a:p>
            <a:pPr marL="0" indent="0">
              <a:buNone/>
            </a:pPr>
            <a:r>
              <a:rPr lang="en-US" dirty="0"/>
              <a:t>que </a:t>
            </a:r>
            <a:r>
              <a:rPr lang="en-US" dirty="0" err="1"/>
              <a:t>tu</a:t>
            </a:r>
            <a:r>
              <a:rPr lang="en-US" dirty="0"/>
              <a:t>		</a:t>
            </a:r>
            <a:r>
              <a:rPr lang="en-US" dirty="0" err="1"/>
              <a:t>aies</a:t>
            </a:r>
            <a:r>
              <a:rPr lang="en-US" dirty="0"/>
              <a:t>	   	</a:t>
            </a:r>
            <a:r>
              <a:rPr lang="en-US" dirty="0" err="1"/>
              <a:t>sois</a:t>
            </a:r>
            <a:r>
              <a:rPr lang="en-US" dirty="0"/>
              <a:t>	       	</a:t>
            </a:r>
          </a:p>
          <a:p>
            <a:pPr marL="0" indent="0">
              <a:buNone/>
            </a:pPr>
            <a:r>
              <a:rPr lang="en-US" dirty="0" err="1"/>
              <a:t>qu’il</a:t>
            </a:r>
            <a:r>
              <a:rPr lang="en-US" dirty="0"/>
              <a:t> / </a:t>
            </a:r>
            <a:r>
              <a:rPr lang="en-US" dirty="0" err="1"/>
              <a:t>elle</a:t>
            </a:r>
            <a:r>
              <a:rPr lang="en-US" dirty="0"/>
              <a:t>		</a:t>
            </a:r>
            <a:r>
              <a:rPr lang="en-US" dirty="0" err="1"/>
              <a:t>ait</a:t>
            </a:r>
            <a:r>
              <a:rPr lang="en-US" dirty="0"/>
              <a:t>	  	</a:t>
            </a:r>
            <a:r>
              <a:rPr lang="en-US" dirty="0" err="1"/>
              <a:t>soit</a:t>
            </a:r>
            <a:r>
              <a:rPr lang="en-US" dirty="0"/>
              <a:t>	</a:t>
            </a:r>
          </a:p>
          <a:p>
            <a:pPr marL="0" indent="0">
              <a:buNone/>
            </a:pPr>
            <a:r>
              <a:rPr lang="en-US" dirty="0"/>
              <a:t>que nous		</a:t>
            </a:r>
            <a:r>
              <a:rPr lang="en-US" dirty="0" err="1"/>
              <a:t>ayons</a:t>
            </a:r>
            <a:r>
              <a:rPr lang="en-US" dirty="0"/>
              <a:t>	  	</a:t>
            </a:r>
            <a:r>
              <a:rPr lang="en-US" dirty="0" err="1"/>
              <a:t>soyons</a:t>
            </a:r>
            <a:endParaRPr lang="en-US" dirty="0"/>
          </a:p>
          <a:p>
            <a:pPr marL="0" indent="0">
              <a:buNone/>
            </a:pPr>
            <a:r>
              <a:rPr lang="en-US" dirty="0"/>
              <a:t>que </a:t>
            </a:r>
            <a:r>
              <a:rPr lang="en-US" dirty="0" err="1"/>
              <a:t>vous</a:t>
            </a:r>
            <a:r>
              <a:rPr lang="en-US" dirty="0"/>
              <a:t>		</a:t>
            </a:r>
            <a:r>
              <a:rPr lang="en-US" dirty="0" err="1"/>
              <a:t>ayez</a:t>
            </a:r>
            <a:r>
              <a:rPr lang="en-US" dirty="0"/>
              <a:t>	  	</a:t>
            </a:r>
            <a:r>
              <a:rPr lang="en-US" dirty="0" err="1"/>
              <a:t>soyez</a:t>
            </a:r>
            <a:endParaRPr lang="en-US" dirty="0"/>
          </a:p>
          <a:p>
            <a:pPr marL="0" indent="0">
              <a:buNone/>
            </a:pPr>
            <a:r>
              <a:rPr lang="en-US" dirty="0" err="1"/>
              <a:t>qu’ils</a:t>
            </a:r>
            <a:r>
              <a:rPr lang="en-US" dirty="0"/>
              <a:t> / </a:t>
            </a:r>
            <a:r>
              <a:rPr lang="en-US" dirty="0" err="1"/>
              <a:t>elles</a:t>
            </a:r>
            <a:r>
              <a:rPr lang="en-US" dirty="0"/>
              <a:t>		</a:t>
            </a:r>
            <a:r>
              <a:rPr lang="en-US" dirty="0" err="1"/>
              <a:t>aient</a:t>
            </a:r>
            <a:r>
              <a:rPr lang="en-US" dirty="0"/>
              <a:t> 	  	</a:t>
            </a:r>
            <a:r>
              <a:rPr lang="en-US" dirty="0" err="1"/>
              <a:t>soient</a:t>
            </a:r>
            <a:endParaRPr lang="en-US" dirty="0"/>
          </a:p>
        </p:txBody>
      </p:sp>
    </p:spTree>
    <p:extLst>
      <p:ext uri="{BB962C8B-B14F-4D97-AF65-F5344CB8AC3E}">
        <p14:creationId xmlns:p14="http://schemas.microsoft.com/office/powerpoint/2010/main" val="3755851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394526" y="2182052"/>
            <a:ext cx="3493826" cy="2626483"/>
          </a:xfrm>
          <a:prstGeom prst="rect">
            <a:avLst/>
          </a:prstGeom>
        </p:spPr>
      </p:pic>
      <p:pic>
        <p:nvPicPr>
          <p:cNvPr id="5" name="Picture 4">
            <a:extLst>
              <a:ext uri="{FF2B5EF4-FFF2-40B4-BE49-F238E27FC236}">
                <a16:creationId xmlns:a16="http://schemas.microsoft.com/office/drawing/2014/main" id="{117092D6-553F-4305-BEF4-477266FEAF26}"/>
              </a:ext>
            </a:extLst>
          </p:cNvPr>
          <p:cNvPicPr>
            <a:picLocks noChangeAspect="1"/>
          </p:cNvPicPr>
          <p:nvPr/>
        </p:nvPicPr>
        <p:blipFill>
          <a:blip r:embed="rId3"/>
          <a:stretch>
            <a:fillRect/>
          </a:stretch>
        </p:blipFill>
        <p:spPr>
          <a:xfrm>
            <a:off x="4885083" y="2187883"/>
            <a:ext cx="2698474" cy="2698474"/>
          </a:xfrm>
          <a:prstGeom prst="rect">
            <a:avLst/>
          </a:prstGeom>
        </p:spPr>
      </p:pic>
      <p:pic>
        <p:nvPicPr>
          <p:cNvPr id="6" name="Picture 5">
            <a:extLst>
              <a:ext uri="{FF2B5EF4-FFF2-40B4-BE49-F238E27FC236}">
                <a16:creationId xmlns:a16="http://schemas.microsoft.com/office/drawing/2014/main" id="{87C53B23-9E75-4004-9050-72B47BFB2810}"/>
              </a:ext>
            </a:extLst>
          </p:cNvPr>
          <p:cNvPicPr>
            <a:picLocks noChangeAspect="1"/>
          </p:cNvPicPr>
          <p:nvPr/>
        </p:nvPicPr>
        <p:blipFill>
          <a:blip r:embed="rId4"/>
          <a:stretch>
            <a:fillRect/>
          </a:stretch>
        </p:blipFill>
        <p:spPr>
          <a:xfrm>
            <a:off x="8671892" y="2301355"/>
            <a:ext cx="2507180" cy="2507180"/>
          </a:xfrm>
          <a:prstGeom prst="rect">
            <a:avLst/>
          </a:prstGeom>
        </p:spPr>
      </p:pic>
    </p:spTree>
    <p:extLst>
      <p:ext uri="{BB962C8B-B14F-4D97-AF65-F5344CB8AC3E}">
        <p14:creationId xmlns:p14="http://schemas.microsoft.com/office/powerpoint/2010/main" val="283559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BAD6-9C2E-4047-95F5-E27F6BA40FA9}"/>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9F0409A2-AFBB-4565-A77A-BAC3C6ED9CF4}"/>
              </a:ext>
            </a:extLst>
          </p:cNvPr>
          <p:cNvPicPr>
            <a:picLocks noGrp="1" noChangeAspect="1"/>
          </p:cNvPicPr>
          <p:nvPr>
            <p:ph idx="1"/>
          </p:nvPr>
        </p:nvPicPr>
        <p:blipFill>
          <a:blip r:embed="rId2"/>
          <a:stretch>
            <a:fillRect/>
          </a:stretch>
        </p:blipFill>
        <p:spPr>
          <a:xfrm>
            <a:off x="2643122" y="1903343"/>
            <a:ext cx="6772275" cy="4114800"/>
          </a:xfrm>
          <a:prstGeom prst="rect">
            <a:avLst/>
          </a:prstGeom>
        </p:spPr>
      </p:pic>
    </p:spTree>
    <p:extLst>
      <p:ext uri="{BB962C8B-B14F-4D97-AF65-F5344CB8AC3E}">
        <p14:creationId xmlns:p14="http://schemas.microsoft.com/office/powerpoint/2010/main" val="1158102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p:cNvSpPr>
            <a:spLocks noGrp="1"/>
          </p:cNvSpPr>
          <p:nvPr>
            <p:ph idx="1"/>
          </p:nvPr>
        </p:nvSpPr>
        <p:spPr>
          <a:xfrm>
            <a:off x="838200" y="651013"/>
            <a:ext cx="10515600" cy="5525950"/>
          </a:xfrm>
        </p:spPr>
        <p:txBody>
          <a:bodyPr>
            <a:normAutofit/>
          </a:bodyPr>
          <a:lstStyle/>
          <a:p>
            <a:pPr marL="0" indent="0">
              <a:buNone/>
            </a:pPr>
            <a:r>
              <a:rPr lang="fr-FR" dirty="0"/>
              <a:t>Boris et Natasha mangent le diner à six heures.</a:t>
            </a:r>
          </a:p>
          <a:p>
            <a:pPr marL="0" indent="0">
              <a:buNone/>
            </a:pPr>
            <a:r>
              <a:rPr lang="fr-FR" dirty="0"/>
              <a:t>Boris et Natasha sont heureux qu’ils fassent le diner à six heures.</a:t>
            </a:r>
          </a:p>
          <a:p>
            <a:pPr marL="0" indent="0">
              <a:buNone/>
            </a:pPr>
            <a:r>
              <a:rPr lang="fr-FR" dirty="0"/>
              <a:t>Boris et Natasha sont heureux de faire le diner à six heures.</a:t>
            </a:r>
          </a:p>
          <a:p>
            <a:pPr marL="0" indent="0">
              <a:buNone/>
            </a:pPr>
            <a:r>
              <a:rPr lang="fr-FR" dirty="0"/>
              <a:t>Boris et Natasha sont heureux qu’ils aient fait le diner avant l’arrivée du Chef Sanspeur. </a:t>
            </a:r>
          </a:p>
          <a:p>
            <a:pPr marL="0" indent="0">
              <a:buNone/>
            </a:pPr>
            <a:r>
              <a:rPr lang="fr-FR" dirty="0"/>
              <a:t>Boris et Natasha sont partis pour la réunion d’espions à neuf heures.</a:t>
            </a:r>
          </a:p>
          <a:p>
            <a:pPr marL="0" indent="0">
              <a:buNone/>
            </a:pPr>
            <a:r>
              <a:rPr lang="fr-FR" dirty="0"/>
              <a:t>Boris et Natasha sont furieux que MJ et Ned soient partis pour la réunion d’espions avant l’arrivée du Chef </a:t>
            </a:r>
            <a:r>
              <a:rPr lang="fr-FR" dirty="0" err="1"/>
              <a:t>Sanspeur</a:t>
            </a:r>
            <a:r>
              <a:rPr lang="fr-FR" dirty="0"/>
              <a:t>.</a:t>
            </a:r>
          </a:p>
          <a:p>
            <a:pPr marL="0" indent="0">
              <a:buNone/>
            </a:pPr>
            <a:r>
              <a:rPr lang="fr-FR" dirty="0"/>
              <a:t>Boris et Natasha sont heureux d’être partis pour la réunion d’espions avant l’arrivée de Chef </a:t>
            </a:r>
            <a:r>
              <a:rPr lang="fr-FR" dirty="0" err="1"/>
              <a:t>Sanspeur</a:t>
            </a:r>
            <a:r>
              <a:rPr lang="fr-FR" dirty="0"/>
              <a:t>.</a:t>
            </a:r>
          </a:p>
        </p:txBody>
      </p:sp>
    </p:spTree>
    <p:extLst>
      <p:ext uri="{BB962C8B-B14F-4D97-AF65-F5344CB8AC3E}">
        <p14:creationId xmlns:p14="http://schemas.microsoft.com/office/powerpoint/2010/main" val="39307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70452"/>
          </a:xfrm>
        </p:spPr>
        <p:txBody>
          <a:bodyPr>
            <a:normAutofit fontScale="90000"/>
          </a:bodyPr>
          <a:lstStyle/>
          <a:p>
            <a:pPr algn="ctr"/>
            <a:endParaRPr lang="en-US" sz="2800" b="1" dirty="0"/>
          </a:p>
        </p:txBody>
      </p:sp>
      <p:sp>
        <p:nvSpPr>
          <p:cNvPr id="3" name="Content Placeholder 2"/>
          <p:cNvSpPr>
            <a:spLocks noGrp="1"/>
          </p:cNvSpPr>
          <p:nvPr>
            <p:ph idx="1"/>
          </p:nvPr>
        </p:nvSpPr>
        <p:spPr>
          <a:xfrm>
            <a:off x="838200" y="933994"/>
            <a:ext cx="10515600" cy="5242969"/>
          </a:xfrm>
        </p:spPr>
        <p:txBody>
          <a:bodyPr/>
          <a:lstStyle/>
          <a:p>
            <a:pPr marL="0" indent="0">
              <a:buNone/>
            </a:pPr>
            <a:r>
              <a:rPr lang="fr-FR" dirty="0"/>
              <a:t>Nous sommes heureux que vous ayez fait la lessive avant l’arrivée du roi d’Espagne.</a:t>
            </a:r>
          </a:p>
          <a:p>
            <a:pPr marL="0" indent="0">
              <a:buNone/>
            </a:pPr>
            <a:r>
              <a:rPr lang="fr-FR" dirty="0"/>
              <a:t>Nous sommes heureux que le roi d’Espagne soit arrivée avant que l’orchestre ne joue « Stardust. »  </a:t>
            </a:r>
          </a:p>
          <a:p>
            <a:pPr marL="0" indent="0">
              <a:buNone/>
            </a:pPr>
            <a:endParaRPr lang="en-US" dirty="0"/>
          </a:p>
        </p:txBody>
      </p:sp>
    </p:spTree>
    <p:extLst>
      <p:ext uri="{BB962C8B-B14F-4D97-AF65-F5344CB8AC3E}">
        <p14:creationId xmlns:p14="http://schemas.microsoft.com/office/powerpoint/2010/main" val="337613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I am happy to be here today. I am happy that you are here today.</a:t>
            </a:r>
          </a:p>
          <a:p>
            <a:pPr marL="0" indent="0">
              <a:buNone/>
            </a:pPr>
            <a:endParaRPr lang="en-US" dirty="0"/>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02CD820C-6E15-410A-A828-9F8DC19C1901}"/>
                  </a:ext>
                </a:extLst>
              </p14:cNvPr>
              <p14:cNvContentPartPr/>
              <p14:nvPr/>
            </p14:nvContentPartPr>
            <p14:xfrm>
              <a:off x="1064160" y="1738440"/>
              <a:ext cx="8834760" cy="2151000"/>
            </p14:xfrm>
          </p:contentPart>
        </mc:Choice>
        <mc:Fallback>
          <p:pic>
            <p:nvPicPr>
              <p:cNvPr id="4" name="Ink 3">
                <a:extLst>
                  <a:ext uri="{FF2B5EF4-FFF2-40B4-BE49-F238E27FC236}">
                    <a16:creationId xmlns:a16="http://schemas.microsoft.com/office/drawing/2014/main" id="{02CD820C-6E15-410A-A828-9F8DC19C1901}"/>
                  </a:ext>
                </a:extLst>
              </p:cNvPr>
              <p:cNvPicPr/>
              <p:nvPr/>
            </p:nvPicPr>
            <p:blipFill>
              <a:blip r:embed="rId3"/>
              <a:stretch>
                <a:fillRect/>
              </a:stretch>
            </p:blipFill>
            <p:spPr>
              <a:xfrm>
                <a:off x="1054800" y="1729080"/>
                <a:ext cx="8853480" cy="2169720"/>
              </a:xfrm>
              <a:prstGeom prst="rect">
                <a:avLst/>
              </a:prstGeom>
            </p:spPr>
          </p:pic>
        </mc:Fallback>
      </mc:AlternateContent>
    </p:spTree>
    <p:extLst>
      <p:ext uri="{BB962C8B-B14F-4D97-AF65-F5344CB8AC3E}">
        <p14:creationId xmlns:p14="http://schemas.microsoft.com/office/powerpoint/2010/main" val="338729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6BE6A-EC1D-4505-B63F-D37CF728C3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084A82-1D8E-430A-85E6-522DB81A293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1424741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1001485" y="1690688"/>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We are happy that they ate dinner at Panda Express.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17ED70C-7296-4E96-8C98-F5CDAB059618}"/>
                  </a:ext>
                </a:extLst>
              </p14:cNvPr>
              <p14:cNvContentPartPr/>
              <p14:nvPr/>
            </p14:nvContentPartPr>
            <p14:xfrm>
              <a:off x="6602760" y="2424240"/>
              <a:ext cx="5317920" cy="1348920"/>
            </p14:xfrm>
          </p:contentPart>
        </mc:Choice>
        <mc:Fallback>
          <p:pic>
            <p:nvPicPr>
              <p:cNvPr id="4" name="Ink 3">
                <a:extLst>
                  <a:ext uri="{FF2B5EF4-FFF2-40B4-BE49-F238E27FC236}">
                    <a16:creationId xmlns:a16="http://schemas.microsoft.com/office/drawing/2014/main" id="{F17ED70C-7296-4E96-8C98-F5CDAB059618}"/>
                  </a:ext>
                </a:extLst>
              </p:cNvPr>
              <p:cNvPicPr/>
              <p:nvPr/>
            </p:nvPicPr>
            <p:blipFill>
              <a:blip r:embed="rId3"/>
              <a:stretch>
                <a:fillRect/>
              </a:stretch>
            </p:blipFill>
            <p:spPr>
              <a:xfrm>
                <a:off x="6593400" y="2414880"/>
                <a:ext cx="5336640" cy="1367640"/>
              </a:xfrm>
              <a:prstGeom prst="rect">
                <a:avLst/>
              </a:prstGeom>
            </p:spPr>
          </p:pic>
        </mc:Fallback>
      </mc:AlternateContent>
    </p:spTree>
    <p:extLst>
      <p:ext uri="{BB962C8B-B14F-4D97-AF65-F5344CB8AC3E}">
        <p14:creationId xmlns:p14="http://schemas.microsoft.com/office/powerpoint/2010/main" val="245907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60530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E5D56-62C1-4AA4-B0CF-63B8C507DE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C897F3-D59A-4A23-8A4B-2307EFEE076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311150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a:t>Lafayette was the primary author of  the Declaration of the Rights of Man and of the Citizen, which was adopted by the French Revolutionary Assembly in 1789 and which serves as the basic statement of liberty in France to this day.</a:t>
            </a:r>
          </a:p>
        </p:txBody>
      </p:sp>
      <p:pic>
        <p:nvPicPr>
          <p:cNvPr id="4" name="Content Placeholder 3"/>
          <p:cNvPicPr>
            <a:picLocks noGrp="1" noChangeAspect="1"/>
          </p:cNvPicPr>
          <p:nvPr>
            <p:ph idx="1"/>
          </p:nvPr>
        </p:nvPicPr>
        <p:blipFill>
          <a:blip r:embed="rId2"/>
          <a:stretch>
            <a:fillRect/>
          </a:stretch>
        </p:blipFill>
        <p:spPr>
          <a:xfrm>
            <a:off x="3904735" y="2014151"/>
            <a:ext cx="3781168" cy="4053017"/>
          </a:xfrm>
          <a:prstGeom prst="rect">
            <a:avLst/>
          </a:prstGeom>
        </p:spPr>
      </p:pic>
    </p:spTree>
    <p:extLst>
      <p:ext uri="{BB962C8B-B14F-4D97-AF65-F5344CB8AC3E}">
        <p14:creationId xmlns:p14="http://schemas.microsoft.com/office/powerpoint/2010/main" val="336431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C789B-3DA8-4485-AE57-D31495D094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3408FF-2B22-4E5E-951F-5F011A7A2D42}"/>
              </a:ext>
            </a:extLst>
          </p:cNvPr>
          <p:cNvSpPr>
            <a:spLocks noGrp="1"/>
          </p:cNvSpPr>
          <p:nvPr>
            <p:ph idx="1"/>
          </p:nvPr>
        </p:nvSpPr>
        <p:spPr/>
        <p:txBody>
          <a:bodyPr/>
          <a:lstStyle/>
          <a:p>
            <a:pPr marL="0" indent="0">
              <a:buNone/>
            </a:pPr>
            <a:r>
              <a:rPr lang="en-US" dirty="0"/>
              <a:t>Je </a:t>
            </a:r>
            <a:r>
              <a:rPr lang="en-US" dirty="0" err="1"/>
              <a:t>vous</a:t>
            </a:r>
            <a:r>
              <a:rPr lang="en-US" dirty="0"/>
              <a:t> </a:t>
            </a:r>
            <a:r>
              <a:rPr lang="en-US" dirty="0" err="1"/>
              <a:t>souhaite</a:t>
            </a:r>
            <a:r>
              <a:rPr lang="en-US" dirty="0"/>
              <a:t> </a:t>
            </a:r>
            <a:r>
              <a:rPr lang="en-US" dirty="0" err="1"/>
              <a:t>une</a:t>
            </a:r>
            <a:r>
              <a:rPr lang="en-US" dirty="0"/>
              <a:t> bonne fin de </a:t>
            </a:r>
            <a:r>
              <a:rPr lang="en-US" dirty="0" err="1"/>
              <a:t>semaine</a:t>
            </a:r>
            <a:r>
              <a:rPr lang="en-US" dirty="0"/>
              <a:t>.</a:t>
            </a:r>
          </a:p>
          <a:p>
            <a:pPr marL="0" indent="0">
              <a:buNone/>
            </a:pPr>
            <a:r>
              <a:rPr lang="en-US" dirty="0"/>
              <a:t>Je </a:t>
            </a:r>
            <a:r>
              <a:rPr lang="en-US" dirty="0" err="1"/>
              <a:t>souhaite</a:t>
            </a:r>
            <a:r>
              <a:rPr lang="en-US" dirty="0"/>
              <a:t> que </a:t>
            </a:r>
            <a:r>
              <a:rPr lang="en-US" dirty="0" err="1"/>
              <a:t>vous</a:t>
            </a:r>
            <a:r>
              <a:rPr lang="en-US" dirty="0"/>
              <a:t> </a:t>
            </a:r>
            <a:r>
              <a:rPr lang="en-US" dirty="0" err="1"/>
              <a:t>ayez</a:t>
            </a:r>
            <a:r>
              <a:rPr lang="en-US" dirty="0"/>
              <a:t> </a:t>
            </a:r>
            <a:r>
              <a:rPr lang="en-US" dirty="0" err="1"/>
              <a:t>une</a:t>
            </a:r>
            <a:r>
              <a:rPr lang="en-US" dirty="0"/>
              <a:t> bonne fin de </a:t>
            </a:r>
            <a:r>
              <a:rPr lang="en-US" dirty="0" err="1"/>
              <a:t>semaine</a:t>
            </a:r>
            <a:r>
              <a:rPr lang="en-US" dirty="0"/>
              <a: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C5275719-8E6E-4D3E-B04B-6689BD4033B7}"/>
                  </a:ext>
                </a:extLst>
              </p14:cNvPr>
              <p14:cNvContentPartPr/>
              <p14:nvPr/>
            </p14:nvContentPartPr>
            <p14:xfrm>
              <a:off x="2583360" y="2232720"/>
              <a:ext cx="757080" cy="867240"/>
            </p14:xfrm>
          </p:contentPart>
        </mc:Choice>
        <mc:Fallback>
          <p:pic>
            <p:nvPicPr>
              <p:cNvPr id="4" name="Ink 3">
                <a:extLst>
                  <a:ext uri="{FF2B5EF4-FFF2-40B4-BE49-F238E27FC236}">
                    <a16:creationId xmlns:a16="http://schemas.microsoft.com/office/drawing/2014/main" id="{C5275719-8E6E-4D3E-B04B-6689BD4033B7}"/>
                  </a:ext>
                </a:extLst>
              </p:cNvPr>
              <p:cNvPicPr/>
              <p:nvPr/>
            </p:nvPicPr>
            <p:blipFill>
              <a:blip r:embed="rId3"/>
              <a:stretch>
                <a:fillRect/>
              </a:stretch>
            </p:blipFill>
            <p:spPr>
              <a:xfrm>
                <a:off x="2574000" y="2223360"/>
                <a:ext cx="775800" cy="885960"/>
              </a:xfrm>
              <a:prstGeom prst="rect">
                <a:avLst/>
              </a:prstGeom>
            </p:spPr>
          </p:pic>
        </mc:Fallback>
      </mc:AlternateContent>
    </p:spTree>
    <p:extLst>
      <p:ext uri="{BB962C8B-B14F-4D97-AF65-F5344CB8AC3E}">
        <p14:creationId xmlns:p14="http://schemas.microsoft.com/office/powerpoint/2010/main" val="294875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A0291-3766-4218-9811-96F6662E5FFD}"/>
              </a:ext>
            </a:extLst>
          </p:cNvPr>
          <p:cNvSpPr>
            <a:spLocks noGrp="1"/>
          </p:cNvSpPr>
          <p:nvPr>
            <p:ph type="title"/>
          </p:nvPr>
        </p:nvSpPr>
        <p:spPr>
          <a:xfrm>
            <a:off x="838200" y="365125"/>
            <a:ext cx="10515600" cy="11820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A8C9849-9D7D-441F-B39C-6FF6977A655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4983A8E4-3983-4CD2-B07D-D50048C7A794}"/>
              </a:ext>
            </a:extLst>
          </p:cNvPr>
          <p:cNvPicPr>
            <a:picLocks noChangeAspect="1"/>
          </p:cNvPicPr>
          <p:nvPr/>
        </p:nvPicPr>
        <p:blipFill>
          <a:blip r:embed="rId2"/>
          <a:stretch>
            <a:fillRect/>
          </a:stretch>
        </p:blipFill>
        <p:spPr>
          <a:xfrm>
            <a:off x="1731967" y="757645"/>
            <a:ext cx="8404810" cy="5542301"/>
          </a:xfrm>
          <a:prstGeom prst="rect">
            <a:avLst/>
          </a:prstGeom>
        </p:spPr>
      </p:pic>
    </p:spTree>
    <p:extLst>
      <p:ext uri="{BB962C8B-B14F-4D97-AF65-F5344CB8AC3E}">
        <p14:creationId xmlns:p14="http://schemas.microsoft.com/office/powerpoint/2010/main" val="31687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8E918-B28C-4440-A41F-D1BD563CF2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7BC559-48CE-4E9A-A32E-36B6FA1117DF}"/>
              </a:ext>
            </a:extLst>
          </p:cNvPr>
          <p:cNvSpPr>
            <a:spLocks noGrp="1"/>
          </p:cNvSpPr>
          <p:nvPr>
            <p:ph idx="1"/>
          </p:nvPr>
        </p:nvSpPr>
        <p:spPr/>
        <p:txBody>
          <a:bodyPr/>
          <a:lstStyle/>
          <a:p>
            <a:pPr marL="0" indent="0">
              <a:buNone/>
            </a:pPr>
            <a:endParaRPr lang="en-US" dirty="0"/>
          </a:p>
          <a:p>
            <a:pPr marL="0" indent="0">
              <a:buNone/>
            </a:pPr>
            <a:r>
              <a:rPr lang="en-US" dirty="0"/>
              <a:t>Que _____________ </a:t>
            </a:r>
            <a:r>
              <a:rPr lang="en-US" dirty="0" err="1"/>
              <a:t>subjonctif</a:t>
            </a:r>
            <a:r>
              <a:rPr lang="en-US" dirty="0"/>
              <a:t> ______________________!</a:t>
            </a:r>
          </a:p>
          <a:p>
            <a:pPr marL="0" indent="0">
              <a:buNone/>
            </a:pPr>
            <a:endParaRPr lang="en-US" dirty="0"/>
          </a:p>
          <a:p>
            <a:pPr marL="0" indent="0">
              <a:buNone/>
            </a:pPr>
            <a:r>
              <a:rPr lang="en-US" dirty="0" err="1"/>
              <a:t>Écrivez</a:t>
            </a:r>
            <a:r>
              <a:rPr lang="en-US" dirty="0"/>
              <a:t> </a:t>
            </a:r>
            <a:r>
              <a:rPr lang="en-US" dirty="0" err="1"/>
              <a:t>une</a:t>
            </a:r>
            <a:r>
              <a:rPr lang="en-US" dirty="0"/>
              <a:t> phrase de la </a:t>
            </a:r>
            <a:r>
              <a:rPr lang="en-US" dirty="0" err="1"/>
              <a:t>forme</a:t>
            </a:r>
            <a:r>
              <a:rPr lang="en-US" dirty="0"/>
              <a:t> “Que _______  </a:t>
            </a:r>
            <a:r>
              <a:rPr lang="en-US" u="sng" dirty="0" err="1"/>
              <a:t>subjonctif</a:t>
            </a:r>
            <a:r>
              <a:rPr lang="en-US" dirty="0"/>
              <a:t>  </a:t>
            </a:r>
            <a:r>
              <a:rPr lang="en-US" u="sng" dirty="0"/>
              <a:t>______</a:t>
            </a:r>
            <a:r>
              <a:rPr lang="en-US" dirty="0"/>
              <a:t>” </a:t>
            </a:r>
          </a:p>
          <a:p>
            <a:pPr marL="0" indent="0">
              <a:buNone/>
            </a:pPr>
            <a:r>
              <a:rPr lang="en-US" dirty="0"/>
              <a:t>que </a:t>
            </a:r>
            <a:r>
              <a:rPr lang="en-US" dirty="0" err="1"/>
              <a:t>vous</a:t>
            </a:r>
            <a:r>
              <a:rPr lang="en-US" dirty="0"/>
              <a:t> </a:t>
            </a:r>
            <a:r>
              <a:rPr lang="en-US" dirty="0" err="1"/>
              <a:t>direz</a:t>
            </a:r>
            <a:r>
              <a:rPr lang="en-US" dirty="0"/>
              <a:t> à </a:t>
            </a:r>
            <a:r>
              <a:rPr lang="en-US" dirty="0" err="1"/>
              <a:t>l’élève</a:t>
            </a:r>
            <a:r>
              <a:rPr lang="en-US" dirty="0"/>
              <a:t> à </a:t>
            </a:r>
            <a:r>
              <a:rPr lang="en-US" dirty="0" err="1"/>
              <a:t>côté</a:t>
            </a:r>
            <a:r>
              <a:rPr lang="en-US" dirty="0"/>
              <a:t> de </a:t>
            </a:r>
            <a:r>
              <a:rPr lang="en-US" dirty="0" err="1"/>
              <a:t>vous</a:t>
            </a: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204A4474-84F4-4A01-A7EF-0B1F01F444A9}"/>
                  </a:ext>
                </a:extLst>
              </p14:cNvPr>
              <p14:cNvContentPartPr/>
              <p14:nvPr/>
            </p14:nvContentPartPr>
            <p14:xfrm>
              <a:off x="1737360" y="1595880"/>
              <a:ext cx="9686520" cy="1242720"/>
            </p14:xfrm>
          </p:contentPart>
        </mc:Choice>
        <mc:Fallback>
          <p:pic>
            <p:nvPicPr>
              <p:cNvPr id="4" name="Ink 3">
                <a:extLst>
                  <a:ext uri="{FF2B5EF4-FFF2-40B4-BE49-F238E27FC236}">
                    <a16:creationId xmlns:a16="http://schemas.microsoft.com/office/drawing/2014/main" id="{204A4474-84F4-4A01-A7EF-0B1F01F444A9}"/>
                  </a:ext>
                </a:extLst>
              </p:cNvPr>
              <p:cNvPicPr/>
              <p:nvPr/>
            </p:nvPicPr>
            <p:blipFill>
              <a:blip r:embed="rId3"/>
              <a:stretch>
                <a:fillRect/>
              </a:stretch>
            </p:blipFill>
            <p:spPr>
              <a:xfrm>
                <a:off x="1728000" y="1586520"/>
                <a:ext cx="9705240" cy="1261440"/>
              </a:xfrm>
              <a:prstGeom prst="rect">
                <a:avLst/>
              </a:prstGeom>
            </p:spPr>
          </p:pic>
        </mc:Fallback>
      </mc:AlternateContent>
    </p:spTree>
    <p:extLst>
      <p:ext uri="{BB962C8B-B14F-4D97-AF65-F5344CB8AC3E}">
        <p14:creationId xmlns:p14="http://schemas.microsoft.com/office/powerpoint/2010/main" val="123518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4053"/>
          </a:xfrm>
        </p:spPr>
        <p:txBody>
          <a:bodyPr>
            <a:normAutofit/>
          </a:bodyPr>
          <a:lstStyle/>
          <a:p>
            <a:pPr algn="ctr"/>
            <a:r>
              <a:rPr lang="en-US" sz="2800" b="1" dirty="0"/>
              <a:t>conjunctive phrases which require the subjunctive</a:t>
            </a:r>
          </a:p>
        </p:txBody>
      </p:sp>
      <p:sp>
        <p:nvSpPr>
          <p:cNvPr id="3" name="Content Placeholder 2"/>
          <p:cNvSpPr>
            <a:spLocks noGrp="1"/>
          </p:cNvSpPr>
          <p:nvPr>
            <p:ph idx="1"/>
          </p:nvPr>
        </p:nvSpPr>
        <p:spPr>
          <a:xfrm>
            <a:off x="1086678" y="1319890"/>
            <a:ext cx="10515600" cy="4891860"/>
          </a:xfrm>
        </p:spPr>
        <p:txBody>
          <a:bodyPr/>
          <a:lstStyle/>
          <a:p>
            <a:pPr marL="0" indent="0">
              <a:buNone/>
            </a:pPr>
            <a:r>
              <a:rPr lang="fr-FR" i="1" dirty="0"/>
              <a:t>Bien que </a:t>
            </a:r>
            <a:r>
              <a:rPr lang="fr-FR" dirty="0"/>
              <a:t>je fasse la vaisselle, ma femme dit que je suis paresseux.</a:t>
            </a:r>
          </a:p>
          <a:p>
            <a:pPr marL="0" indent="0">
              <a:buNone/>
            </a:pPr>
            <a:r>
              <a:rPr lang="fr-FR" dirty="0"/>
              <a:t>Ma femme dit que je suis paresseux </a:t>
            </a:r>
            <a:r>
              <a:rPr lang="fr-FR" i="1" dirty="0"/>
              <a:t>bien que </a:t>
            </a:r>
            <a:r>
              <a:rPr lang="fr-FR" dirty="0"/>
              <a:t>je fasse la vaisselle.</a:t>
            </a:r>
          </a:p>
          <a:p>
            <a:pPr marL="0" indent="0">
              <a:buNone/>
            </a:pPr>
            <a:r>
              <a:rPr lang="fr-FR" dirty="0"/>
              <a:t>Ses parents lui donnent de l’argent </a:t>
            </a:r>
            <a:r>
              <a:rPr lang="fr-FR" i="1" dirty="0"/>
              <a:t>afin qu’</a:t>
            </a:r>
            <a:r>
              <a:rPr lang="fr-FR" dirty="0"/>
              <a:t>il puisse assister au spectacle. </a:t>
            </a:r>
          </a:p>
          <a:p>
            <a:pPr marL="0" indent="0">
              <a:buNone/>
            </a:pPr>
            <a:r>
              <a:rPr lang="fr-FR" dirty="0"/>
              <a:t>Je ne mangerai pas de viande jusqu’à ce que j’aie € 5000. </a:t>
            </a:r>
          </a:p>
          <a:p>
            <a:pPr marL="0" indent="0">
              <a:buNone/>
            </a:pPr>
            <a:r>
              <a:rPr lang="fr-FR" dirty="0"/>
              <a:t>Il a volé ma voiture </a:t>
            </a:r>
            <a:r>
              <a:rPr lang="fr-FR" i="1" dirty="0"/>
              <a:t>de peur que </a:t>
            </a:r>
            <a:r>
              <a:rPr lang="fr-FR" dirty="0"/>
              <a:t>je ne devienne un chauffeur d’Uber.</a:t>
            </a:r>
          </a:p>
          <a:p>
            <a:pPr marL="0" indent="0">
              <a:buNone/>
            </a:pPr>
            <a:r>
              <a:rPr lang="fr-FR" dirty="0"/>
              <a:t>Pierre ne chante jamais </a:t>
            </a:r>
            <a:r>
              <a:rPr lang="fr-FR" i="1" dirty="0"/>
              <a:t>sans que </a:t>
            </a:r>
            <a:r>
              <a:rPr lang="fr-FR" dirty="0"/>
              <a:t>Robert ne joue du piano.</a:t>
            </a:r>
          </a:p>
          <a:p>
            <a:pPr marL="0" indent="0">
              <a:buNone/>
            </a:pPr>
            <a:r>
              <a:rPr lang="fr-FR" dirty="0"/>
              <a:t>J’aurai faim à moins que je n’aille à l’épicerie.</a:t>
            </a:r>
          </a:p>
          <a:p>
            <a:pPr marL="0" indent="0">
              <a:buNone/>
            </a:pPr>
            <a:r>
              <a:rPr lang="fr-FR" dirty="0"/>
              <a:t>À moins que je n’aille à l’épicerie, j’aurai faim.</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B2839C7-8C64-47D3-BADF-503267BB32FA}"/>
                  </a:ext>
                </a:extLst>
              </p14:cNvPr>
              <p14:cNvContentPartPr/>
              <p14:nvPr/>
            </p14:nvContentPartPr>
            <p14:xfrm>
              <a:off x="6113880" y="3424680"/>
              <a:ext cx="1987920" cy="770760"/>
            </p14:xfrm>
          </p:contentPart>
        </mc:Choice>
        <mc:Fallback>
          <p:pic>
            <p:nvPicPr>
              <p:cNvPr id="4" name="Ink 3">
                <a:extLst>
                  <a:ext uri="{FF2B5EF4-FFF2-40B4-BE49-F238E27FC236}">
                    <a16:creationId xmlns:a16="http://schemas.microsoft.com/office/drawing/2014/main" id="{4B2839C7-8C64-47D3-BADF-503267BB32FA}"/>
                  </a:ext>
                </a:extLst>
              </p:cNvPr>
              <p:cNvPicPr/>
              <p:nvPr/>
            </p:nvPicPr>
            <p:blipFill>
              <a:blip r:embed="rId3"/>
              <a:stretch>
                <a:fillRect/>
              </a:stretch>
            </p:blipFill>
            <p:spPr>
              <a:xfrm>
                <a:off x="6104520" y="3415320"/>
                <a:ext cx="2006640" cy="789480"/>
              </a:xfrm>
              <a:prstGeom prst="rect">
                <a:avLst/>
              </a:prstGeom>
            </p:spPr>
          </p:pic>
        </mc:Fallback>
      </mc:AlternateContent>
    </p:spTree>
    <p:extLst>
      <p:ext uri="{BB962C8B-B14F-4D97-AF65-F5344CB8AC3E}">
        <p14:creationId xmlns:p14="http://schemas.microsoft.com/office/powerpoint/2010/main" val="264668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53244</TotalTime>
  <Words>697</Words>
  <Application>Microsoft Office PowerPoint</Application>
  <PresentationFormat>Widescreen</PresentationFormat>
  <Paragraphs>116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Bonjour!</vt:lpstr>
      <vt:lpstr> Travail de cloche </vt:lpstr>
      <vt:lpstr>Bonjour!</vt:lpstr>
      <vt:lpstr>PowerPoint Presentation</vt:lpstr>
      <vt:lpstr>Lafayette was the primary author of  the Declaration of the Rights of Man and of the Citizen, which was adopted by the French Revolutionary Assembly in 1789 and which serves as the basic statement of liberty in France to this day.</vt:lpstr>
      <vt:lpstr>PowerPoint Presentation</vt:lpstr>
      <vt:lpstr>PowerPoint Presentation</vt:lpstr>
      <vt:lpstr>PowerPoint Presentation</vt:lpstr>
      <vt:lpstr>conjunctive phrases which require the subjunctive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575</cp:revision>
  <cp:lastPrinted>2017-03-20T17:52:25Z</cp:lastPrinted>
  <dcterms:created xsi:type="dcterms:W3CDTF">2016-10-03T16:25:09Z</dcterms:created>
  <dcterms:modified xsi:type="dcterms:W3CDTF">2025-03-07T20:19:22Z</dcterms:modified>
</cp:coreProperties>
</file>