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31" r:id="rId2"/>
    <p:sldId id="369" r:id="rId3"/>
    <p:sldId id="378" r:id="rId4"/>
    <p:sldId id="372" r:id="rId5"/>
    <p:sldId id="375" r:id="rId6"/>
    <p:sldId id="361" r:id="rId7"/>
    <p:sldId id="363" r:id="rId8"/>
    <p:sldId id="376" r:id="rId9"/>
    <p:sldId id="377" r:id="rId10"/>
    <p:sldId id="33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9"/>
            <p14:sldId id="378"/>
            <p14:sldId id="372"/>
            <p14:sldId id="375"/>
            <p14:sldId id="361"/>
            <p14:sldId id="363"/>
            <p14:sldId id="376"/>
            <p14:sldId id="377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6T13:57:4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9391 15265 972 0,'0'0'21'0,"0"-10"5"16,0 4 1-16,0 0 0 0,0-4-27 0,0 10 0 0,0 0 0 0,0 0 0 0,0 0 28 0,0 0 1 15,0 0 0-15,0 0 0 0,7 7-29 0,-3-4 0 16,-1-3-13-16,1 9 4 0,-4-3-5 0,0-6-1 15,3 7 0-15,-3-7 0 0,0 0 39 0,0 0 7 16,0 0 1-16,0 0 1 0,-3 6 92 0,3-6 19 0,-7 3 3 0,7-3 1 16,-8 0-44-16,1 0-9 0,7 0-2 0,-7 0 0 15,7 0-29-15,-3 0-5 0,3 0-2 0,-7-3 0 16,0 3-5-16,0 0 0 0,7 0-1 0,0 0 0 16,0 0-19-16,0 0-3 0,-4 3-1 0,4-3 0 15,-3 9-20-15,-1 1-8 0,4-1 0 0,4 7 9 31,-4-4-32-31,3-2-6 0,1 9-2 0,-1-10 0 0,1 7-46 16,3-4-10-16,-4-2-1 0,4-4-1 0,0 0-115 16,-3-3-24-16,3 1-4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0T18:30:34.9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3059 5520 392 0,'0'0'11'16,"0"0"2"-16,-7 6-13 0,3-3 0 0,0 3 0 0,-3 3 0 0,0 3 52 0,0-7 7 15,-3 1 1-15,-1 0 1 16,4 3 3-16,4-3 0 0,-5 6 0 0,1-1 0 0,0-5-34 0,4 0-6 16,-4 6-2-16,3-6 0 0,-3-3 4 0,4 3 1 15,3-6 0-15,-7 3 0 0,7-3-15 0,-4 5-2 16,1-2-1-16,-1 3 0 0,1 0 44 0,3 0 9 15,-4 0 2-15,4 6 0 0,-4-3-52 0,4 2-12 16,-3 1 0-16,3 6 0 0,-4-7 0 0,4 4 0 16,0 3 0-16,-3-1 0 0,3 7 0 0,0-3 0 0,-4 8-9 15,1-9 9-15,3 10 0 0,-4-7 0 16,1 10 13-16,-4-1-4 0,7 3 19 0,-7 1 3 0,0 8 1 16,3-6 0-16,4 3 21 0,-3 3 5 0,3-6 1 0,0 1 0 15,0 2-40-15,0-12-8 0,0 4-2 16,0-7 0-16,0 3-9 0,0-8 0 0,3 2 0 0,-3 1 0 15,4-6 0-15,-4 2 0 16,7-2 0-16,0-6 0 16,-4-1-29-16,1-2-8 0,-1 3-2 0,-3-6 0 15,4 0-20-15,-1 0-4 0,-3-6-1 0,4 5-537 0</inkml:trace>
  <inkml:trace contextRef="#ctx0" brushRef="#br0" timeOffset="558.874">2618 5326 813 0,'0'0'17'0,"0"0"4"0,0 0 1 0,0 0 2 0,0 0-24 0,0 0 0 0,-4 9 0 0,4-9 0 16,0 0 46-16,0 0 4 0,4 3 1 0,-4-3 0 16,0 0 1-16,3 6 0 0,4-3 0 0,0 0 0 15,-3 0-24-15,3 3-4 0,0-6 0 0,0 0-1 16,0 0 1-16,0 0 1 0,0 0 0 0,4 0 0 16,3 0-15-16,-4 5-10 0,8-5 12 0,0 6-12 15,-1-6 8-15,1 6-8 0,-4 0 0 0,7-6 0 16,-3 12 10-16,3-9-10 0,7 0 8 0,-7 6-8 15,1 2 27-15,2 1 0 0,-3-6 0 0,-3 6 0 16,7-6-47-16,-4 0-8 16,-3-1-3-16,3 1 0 0,0-3 31 0,-3 3 0 0,6 0 0 0,-6-6 0 15,-4 6 0-15,0 6 0 0,4-12 0 0,-4 5 10 16,0 1-10-16,0-3 0 0,4 0 0 0,-8 3 0 16,1-3-27-16,-1-3-4 0,-6 3-1 0,3-6 0 15,0-3-29-15,0 0-7 0,0 3 0 16</inkml:trace>
  <inkml:trace contextRef="#ctx0" brushRef="#br0" timeOffset="1159.829">2621 6529 806 0,'0'0'17'0,"0"0"4"0,0 0 1 0,0 0 2 0,0 0-24 16,0 0 0-16,0 0 0 0,0 0 0 0,0 0 56 15,0 0 6-15,0 0 2 0,0 0 0 16,0 0-45-16,0 0-9 0,0 0-2 0,0 0 0 0,0 0 16 0,0 0 2 16,4 3 1-16,6 2 0 0,-6 1-4 0,3-6-1 15,3 6 0-15,-3-6 0 0,1 6-5 0,-1-6-1 16,0 6 0-16,7 0 0 0,-4-6 4 0,4 0 0 16,1 0 0-16,-1 0 0 0,3 6-3 0,-3-6 0 15,4 3 0-15,-4 0 0 0,7 3-5 0,1-4-2 16,-5 1 0-16,4 0 0 0,0 3-2 0,-3-6 0 15,7 6 0-15,-4 0 0 0,0-6-8 0,0 6 0 0,-3-6 0 16,0 6 0-16,-1 5 8 0,1-11-8 0,0 9 12 16,-1-3-4-16,1 0-8 0,-4 0 8 0,0 0-8 0,-3-6 8 15,3 6-21-15,-4-6-5 0,1 0-1 0,-1 0 0 32,1-6-129-32,-4 0-25 0,11-15-6 0,-11 4-1 0</inkml:trace>
  <inkml:trace contextRef="#ctx0" brushRef="#br0" timeOffset="1698.583">3662 5467 928 0,'0'0'20'0,"0"0"5"0,0 0 1 0,0 0 0 0,0 0-26 0,0 0 0 0,-7 3 0 0,7-3 0 16,0 0 60-16,-7 3 8 16,0 0 0-16,7-3 1 0,0 0-29 0,-11 6-7 0,8 0-1 0,-1 0 0 15,1-6-6-15,3 12-2 0,0-7 0 0,-4 1 0 16,4 3-10-16,0 3-2 0,0 0-1 0,0-1 0 16,0 1 5-16,0 3 2 0,-4 3 0 0,4-1 0 15,0 1 0-15,4 8 0 0,-4-2 0 0,0 5 0 16,0 4-1-16,4 5 0 0,-4-9 0 0,0 9 0 15,0-2-5-15,0 2-2 0,-4 12 0 0,4 0 0 16,0 3 10-16,0 3 3 0,-4-6 0 16,4 0 0-16,0 0-23 0,-3-6-18 0,3 3 3 0,-4-9 1 15,4 3 14-15,-3-3 0 0,3 0 0 0,-4-8 0 16,4-7 0-16,0 4 0 0,0-7 0 0,4 4 0 16,-4 11 0-16,0-11 0 0,3 2 0 0,1-8 0 15,-4-1-11-15,0-2-9 0,3-9-1 0,-3-6-1 16,0 0-108-16,4-6-22 0</inkml:trace>
  <inkml:trace contextRef="#ctx0" brushRef="#br0" timeOffset="2419.542">5493 5332 1497 0,'0'0'32'0,"-7"0"8"0,0 0 0 0,0-6 4 0,7 6-36 0,-7 0-8 16,-1 0 0-16,1 6 0 0,0-6 53 0,0 0 9 16,0 0 2-16,0 3 0 0,7-3 0 0,-7 3 0 15,0-3 0-15,0 0 0 0,0 0-52 0,-4 3-12 16,4 0 0-16,4 0 0 0,-4 0 0 0,0-3-18 16,3 0 4-16,-3-6 1 0,-3 3-3 0,2-3-1 15,-2 3 0-15,-1 3 0 16,8-6-14-16,3 6-2 0,0 0-1 0,0 0 0 0,0 0 34 0,-7 6 0 0,3 0 0 15,1 3 0-15,3 8-20 0,-4-5 2 16,1 6 1-16,-1 2 0 0,1-2 27 0,-1 9 6 16,4-4 0-16,-4 6 1 0,-6-2-28 0,3 8-5 15,0-2-2-15,0-4 0 0,0 3 18 0,0 7 11 0,3-4-2 0,-3 3 0 16,0 3 12-16,0-3 3 16,0 4 0-16,0 2 0 0,0 0 3 0,0-3 1 0,0 12 0 0,7 0 0 15,-4-3-6-15,1-12-1 0,3-3 0 0,0 3 0 16,-4-2-21-16,1 2-13 15,3-6 1-15,3-2 1 0,-3-4 11 0,4-2 16 0,-4 5-4 0,3-11-1 16,1 2-11-16,-4-8-12 16,0 0 2-16,0 2 1 0,0-2 9 0,0 0 0 0,3 0 0 0,-3-1-8 15,0-11 8-15,4 3 0 0,-4 6 0 0,0-3 0 16,0-6-19-16,0 0-1 0,0 0-1 0,0 0 0 31,0 0-39-31,0 0-8 0,0 0-2 0,0 0-434 0,0 0-88 0</inkml:trace>
  <inkml:trace contextRef="#ctx0" brushRef="#br0" timeOffset="2870.085">5027 6091 907 0,'0'0'20'0,"0"0"4"0,0 0 0 0,-3-3 2 0,3-3-26 0,0 6 0 0,0 0 0 0,-4-3 0 16,4 3 85-16,0 0 12 0,0 0 3 0,0 0 0 15,0 0-29-15,0 0-6 0,0 0-1 0,0 0 0 16,0 0-51-16,0 0-13 0,0 0 0 0,0 0 0 16,7 0 0-16,0-6 0 0,0 6 0 0,4 0 0 15,-1 0 10-15,1 0-1 0,3 0 0 0,0 6 0 16,4-6-1-16,-4 0-8 0,7 0 12 0,-10 3-4 0,3-3 0 16,0-3 0-16,0 3 0 0,-3 0 0 15,3 0 0-15,-4 0-8 0,1 0 12 0,6 0-4 16,-6 3 20-16,0-3 4 0,-1 3 1 0,4 0 0 15,4 0-77-15,0 0-16 0,3-3-4 0,0 0 0 0,-3 3 52 0,-4-1 12 16,3-2 0-16,1-2 0 16,3-1-54-16,0 0-8 0,0 0-2 0,-6-3-537 15</inkml:trace>
  <inkml:trace contextRef="#ctx0" brushRef="#br0" timeOffset="3512.299">5680 6241 1108 0,'0'0'24'0,"0"0"6"0,0 0 1 0,0 0 0 0,0 0-31 0,-11 0 0 0,8 0 0 0,-4 0 0 16,3 0 91-16,-3-6 12 0,-4 6 2 0,8 0 1 16,-4-6-48-16,3 6-10 15,-3 0-1-15,0 0-1 0,0 0-21 0,4 0-4 0,3 0-1 0,-7 0 0 16,-1 6 8-16,5-6 0 0,3 0 1 0,-7 6 0 16,0-1-29-16,0 1 8 0,0 6-8 0,0-3 0 15,3 3-21-15,1 5-7 0,-4 1-2 0,3 0 0 16,-3 2 44-16,-4-2 9 0,8 2 1 0,-4 4 1 15,3-6-25-15,-3 2 0 0,0-2 0 0,4 5 0 16,-4-5 0-16,3-3 0 16,-3 8 0-16,3-11 0 0,1 6 0 0,-1-4 0 0,1-2 0 0,-1 0 0 15,4-1 0-15,0-5 0 0,0-6 0 0,0 0 0 16,0 0 9-16,0 0-9 0,0 0 10 0,0 0-10 16,7 0 15-16,4-3-3 0,0 0-1 0,-1 3 0 15,1-11-11-15,-1-1 0 0,8 0 9 0,-4-2-9 0,-7 2 0 0,7 0 0 16,0-6 0-16,0 4 0 15,-3-1-33-15,0 0-8 0,-1-2-2 0,1 5 0 16,-4 0 35-16,-4 3 8 0,8-2 0 0,-7-1 0 0,-1 6-12 16,-3 0-1-16,4 0 0 0,-4 6 0 0,0 0 13 0,0-6 0 0,0 6 0 15,0-3 0-15,0 3 0 0,0 0 10 0,0 0-10 0,0 0 8 16,0 0 0-16,0 0-8 0,0 0 12 0,0 0-4 16,0 0-8-16,-4 6 0 0,1 3 0 15,-1 3 0 1,0 0 0-16,-3-1 0 0,4-5 0 0,-1 6 0 0,1-3 0 0,-1 8 0 0,4-5 0 0,-3 0 0 15,3 0 14-15,-4 2 1 0,4-2 0 0,0 0 0 16,0-3-24-16,0 0-5 0,0-1-1 0,4-2 0 16,-4 0 23-16,0-6 4 0,0 0 0 0,0 0 1 15,0 0-111-15,0 0-22 0,0 0-5 16</inkml:trace>
  <inkml:trace contextRef="#ctx0" brushRef="#br0" timeOffset="4047.919">5807 6376 836 0,'0'0'24'0,"0"0"4"0,-7 6-28 0,3 0 0 0,-3-4 0 0,7-2 0 16,0 0 82-16,0 9 10 0,-3-3 3 0,-1 3 0 15,4-9-44-15,-4 6-9 0,4 0-2 0,0 6 0 16,-3-12-7-16,3 11-1 0,0-8-1 0,3 3 0 15,-3 3-6-15,0 6-1 0,4-4 0 0,-4-5 0 16,4 6-24-16,-1 0 8 0,-3-3-8 0,4 8 0 16,-1-5 36-16,1 3 3 0,-1 2 0 0,4 1 0 15,-3 5-12 1,3-2-3-16,0 8 0 0,0-14 0 0,-4-6-24 0,5 3 0 0,-1 2 8 0,0-2-8 16,0-6 0-16,0 0 0 0,0-6 0 0,0 3 0 15,-7-3 41-15,3 0 7 16,8 0 0-16,-4 0 1 0,-3-3-27 0,3-3-6 0,0 0 0 0,0-6-1 15,-4-8-15-15,4 5 0 0,-3-5 0 0,-1 2 0 16,-3-3 0-16,7-2 0 0,-7 5 0 0,4-5 0 16,-4 8 0-16,0-9 0 0,0 4 0 0,0 2 0 0,0-5 0 15,0 5 0-15,0-2 0 0,-4 8 0 0,4-9 0 0,-3 6 0 16,-1 1 0-16,1 2 0 16,3 6-100-16,-4-9-22 0,4 7-5 0,0 8-376 15,0 0-75-15</inkml:trace>
  <inkml:trace contextRef="#ctx0" brushRef="#br0" timeOffset="4633.875">6258 5520 780 0,'0'0'22'0,"0"0"5"0,0 0-27 0,0 0 0 0,0 0 0 0,0 0 0 0,-3 6 100 0,3-6 14 16,0 0 3-16,0 0 1 0,0 0-27 0,0 0-6 16,-7 3-1-16,7-3 0 0,-4 6-40 0,4-6-8 15,0 0-1-15,0 9-1 0,-3 3-19 0,3-1-4 16,3 1-1-16,1 0 0 0,3 8-10 0,-4-2 0 16,4-6 0-16,4 3 0 0,-4 2 0 0,-4 7 10 15,8 2-10-15,-4 4 10 0,0-4 8 0,0 3 2 16,0 4 0-16,0-4 0 0,4 3-20 0,-4 4 0 15,-3 2 0-15,3-3 0 0,0-2 0 0,0 5 0 16,0 3 0-16,-4-9 0 0,4 4 0 0,0 2 0 16,-7-3 0-16,4 3 0 0,-4-2 0 0,0 2 0 15,0 0 0-15,0 3 0 0,0-3 0 0,0-5 0 0,-4 8 0 16,4 3 0-16,0-12 0 0,-7-2 0 0,7-1 0 16,0 3 0-16,0-14 0 0,0 6 0 0,-3-10 0 15,3-2 0-15,0-6 0 0,0 0 0 16,0-6 0-16,0 0 0 0,0 0 0 0,0 0 0 0,0 0 0 0,0 0 0 15,0 0 0-15,0 0 0 0,0 0 0 0,-4-6 0 16,4 0 0-16,0 0 0 0,0-6 0 0,0 7 0 31,0-7-150-31,4 3-34 0,-4-15-6 0,0 1-2 0</inkml:trace>
  <inkml:trace contextRef="#ctx0" brushRef="#br0" timeOffset="4997.356">6124 6005 936 0,'0'0'20'0,"0"0"5"0,0 0 1 0,0 0 0 0,0 0-26 0,0 0 0 16,0 0 0-16,0 0 0 0,0 0 81 0,0 0 11 0,0 0 3 16,0 0 0-16,0 0-39 0,0 0-7 0,0 0-1 0,0 0-1 15,7 0-24-15,4 6-5 0,-1-6-1 0,1 9 0 16,-4-3-2-16,7-3-1 0,0 3 0 0,4 3 0 16,0-4-14-16,-1-5 0 0,8 6 0 15,-11-6 0-15,7 6 0 0,4-6 0 16,-4-6 8-16,0 6-8 15,0-6 8-15,-3 6-8 0,3-5 11 0,-3-1-11 0,-1 3 0 0,1 0 0 16,0 0-10-16,6-3 10 16,-9 3-32-16,2-6 2 0,4 3 0 0,1 6 0 15,-5-6-41-15,8 1-8 0,-7-1-1 0</inkml:trace>
  <inkml:trace contextRef="#ctx0" brushRef="#br0" timeOffset="22316.176">7408 6717 877 0,'-17'17'24'0,"13"-5"7"0,-3-6-31 0,4 6 0 0,-1 3 0 0,-3-4 0 16,0-5 24-16,3 0 0 0,1 0-1 0,-1 0 0 15,-3 3-7-15,7-9 0 0,-7 3-1 0,0-3 0 16,4 0-7-16,-1 0-8 0,-3 0 11 0,7 0-11 16,0 0 13-16,0 0-4 0,0 0-1 0,0 0 0 15,-3 3-8-15,-5 2 0 0,1 7 0 0,4-6 0 16,3-6-8-16</inkml:trace>
  <inkml:trace contextRef="#ctx0" brushRef="#br0" timeOffset="23739.639">7722 6482 836 0,'0'0'24'0,"0"0"4"0,0 0-28 0,0 0 0 16,-7-6 0-16,4-3 0 0,-4 3 68 0,3 0 7 0,-3 0 1 0,4-5 1 16,3 5-21-16,-4 0-4 0,1 0 0 0,-5 0-1 15,5 0 9-15,-1 3 1 0,-3 3 1 0,0 0 0 16,4 0-48-16,-11 0-14 0,3-3 0 0,4 6 8 15,-4 6 27-15,4-3 5 0,-3 0 2 0,-4 6 0 16,0 2-25-16,-1-2-5 0,5 0 0 0,-1-6-1 16,-3 5 0-16,4 1 0 0,-1 0 0 0,0 0 0 15,4 2-11-15,-3-8 0 0,6 6 0 16,-3-6 0-16,4 3 0 0,-4 0 0 0,0-4 0 16,3 4 0-16,1-3 0 0,3 0 0 0,-4 0 0 0,0 0 0 15,4-6 18-15,-3 11 2 0,3-2 0 0,-4 0 0 16,1 0-32-16,3 3-7 0,0-1-1 0,-4 1 0 15,4 0 20-15,0-3 0 0,0 8 0 0,0-5 0 16,0 0 0-16,0-6 0 0,0 11 0 0,0-2 0 16,0-3 14-16,0 0 6 0,-3 2 2 0,3 4 0 0,0-6-35 15,0 0-7-15,0-1-2 0,0-5 0 16,0 0 32-16,0-6 6 0,0 0 2 0,0 0 0 0,0 0-29 0,0 0-5 16,3 3-2-16,-3-3 0 0,4 3 38 0,3-3 8 15,0-3 2-15,0 3 0 16,0-6-4-16,0 0-1 0,0 3 0 0,0-8 0 0,0-7-13 0,0 3-2 15,4 1-1-15,-4-1 0 0,0-3-9 0,0-2 0 16,0-4 0-16,0 6 0 0,4-5 0 0,-8 2 0 16,1-2 0-16,-1 2 0 0,4-2 0 0,-3-1 0 15,-1 4 0-15,1 8 0 0,-4-6 16 0,4 6 2 16,-4-5 0-16,0 8 0 0,0-3-29 0,0 6-5 16,-4-5-2-16,4-1 0 0,0 6 18 0,0 6 0 15,0 0 0-15,0 0 0 0,0 0 0 0,0 0-8 16,0 0-1-16,-4 12 0 0,4-12-3 0,-3 6 0 15,-1 11 0-15,1-2 0 0,3 0 12 0,0 5 0 0,-4-2-9 0,1 5 9 16,3-2 12-16,-4 5 8 0,4-2 0 0,-3 5 1 16,3-2-21-16,0 8-13 0,0-6 1 0,-4 4 1 15,4 5 11-15,0-3 0 0,-7 9 0 16,7-5 8-16,-3 2-8 0,3 3 0 16,-4 0 0-16,1 6 8 0,3-9-8 0,-4 15 0 0,4-18 0 0,-3 9 8 15,-1-3-8-15,1 0 0 0,-1-5 0 0,0 8 0 16,1-9 0-16,-1-6 0 0,1-8 0 0,-1 8 8 15,4-3-8-15,-3 10 0 0,-4-4 0 0,3 0 0 16,1-8 0-16,3-1 0 0,-4 4 0 16,1-7 0-16,3 4 0 0,-4-10 0 0,4 1 0 0,-3-3 0 15,3 2 0-15,0-5 8 0,-4-6-8 0,4 6 0 16,0-7 0-16,0-5 9 0,0 0-9 0,0 0 0 16,0 0 15-16,0 0-4 0,0 0-1 0,0 0 0 15,0 0 3-15,0 0 1 0,0 0 0 0,0 0 0 16,0 12-3-16,0-12-1 0,0-3 0 0,0 3 0 0,0 0-10 0,0 0 8 15,0-9-8-15,0 9 8 0,0 0-8 0,4-5 0 16,-4-7 0-16,3-6 8 0,-3 3-8 0,4 4 0 16,-4 5 0-16,0-6 8 0,3-6-8 0,1-2 0 15,3 8 0-15,-4-6 0 0,1-8 0 0,-1 8 0 16,1-5 0-16,3 2 0 0,-4-8 0 0,5 5 0 16,2 1 0-16,-3 2 0 0,0 4 0 0,4-1 0 15,-4 3 0-15,3-8 0 0,1-1 0 0,-4 4 0 16,0 8 0-16,4-3 0 0,-1-2 0 0,1 5 0 15,-4 0 0-15,0 6 0 0,0-9-28 0,0 10 3 16,4-4 0-16,-1 0 0 16,-3 3-148-16,0-6-30 0,4 6-5 0,-4 1-2 0</inkml:trace>
  <inkml:trace contextRef="#ctx0" brushRef="#br0" timeOffset="24460.542">7789 6493 735 0,'0'0'20'0,"0"0"6"0,0 0-26 0,0 0 0 0,0 0 0 0,0 0 0 16,0 0 90-16,0 0 13 0,0 0 2 0,0 0 1 16,0 0-22-16,0 0-5 0,0 0-1 0,0 0 0 15,0 0-19-15,0 0-4 0,0 0-1 0,0 0 0 16,0 0-27-16,-3 0-6 0,3 0-1 0,0 0 0 16,0 0-3-16,0 0-1 0,0 0 0 0,-4 12 0 15,4-6-8-15,0 3-8 0,0-3 12 0,0 11-12 16,0-5 24-16,0 0-1 0,4-3-1 0,-4 8 0 15,3 1-22-15,1 0 0 0,-4-1 0 0,3 4 0 16,4 2-11-16,-3-2-6 0,-1 2-2 0,1 1 0 16,0-3 19-16,-1-4 0 0,1 1 0 0,-1 2 0 15,1-2 25-15,-1 0 9 0,-3-1 2 0,4-5 0 16,3 3-12-16,-4 2-1 0,1-11-1 0,-1 6 0 16,1-6-6-16,-4-6-2 0,0 0 0 0,7 6 0 15,4 0 1-15,-4 3 0 0,0-9 0 0,3 0 0 0,-3 0 0 16,4-6 0-16,-1 0 0 0,1-3 0 15,0 3-3-15,-1-6-1 0,4 6 0 0,-3-5 0 0,-1-10-3 0,1 9 0 16,-4-5 0-16,7-7 0 0,-7 4-8 0,0 2 0 16,4 0 9-16,-4 1-9 0,0-4 0 0,-3 3 8 15,-1-2-8-15,4 8 0 0,0 0 0 0,-3 1 8 16,-4-1-8-16,3-6 0 0,1 3 0 0,-4-2 0 16,0 5 0-16,-4 0 8 0,4-2-8 0,-3 2-8 15,-1 0 8-15,4 6-12 16,-3-6-31-16,-1-2-6 0,-3 2-2 0,4 6 0 15,-5-6-129-15,1-5-27 0,4 8-5 0</inkml:trace>
  <inkml:trace contextRef="#ctx0" brushRef="#br0" timeOffset="25266.527">8368 6044 914 0,'0'0'20'0,"0"0"4"0,0 0 0 0,0 0 3 0,-7 5-27 0,7-5 0 16,0 0 0-16,-7 0 0 0,0 6 84 0,7-6 12 16,0 0 3-16,0 0 0 0,0 0-42 0,-7 6-8 15,7-6-1-15,-4 6-1 0,4-6-28 0,-3 6-6 16,3-6-1-16,0 9 0 0,0-3-2 0,3 3-1 15,1-1 0-15,-1 4 0 0,1-6-9 0,3 0 8 16,-4 0-8-16,4 0 8 0,0-3-8 0,0 2 0 16,1-2 0-16,-1 6 8 0,0-3-8 0,0 6-11 0,0 0 3 0,0-1 0 31,0 4-50-31,0-3-10 0,4 0-1 0</inkml:trace>
  <inkml:trace contextRef="#ctx0" brushRef="#br0" timeOffset="26806.882">8971 6514 444 0,'0'0'12'0,"0"9"4"0,-3 0-16 16,3 8 0-16,-4-5 0 0,4 3 0 0,0-1 44 0,0 1 7 16,-3-9 1-16,6 12 0 0,1-1-1 0,-4 4 0 0,3-9 0 0,-3 5 0 15,0-8-17-15,4 3-3 0,-4 5-1 0,3-5 0 16,-3 0-14-16,4-3-2 0,-4 3-1 0,0-1 0 16,0-5-13-16,0-6 9 0,0 0-9 0,0 0 8 15,0 0-21-15,0 0-5 0,0 0-1 0</inkml:trace>
  <inkml:trace contextRef="#ctx0" brushRef="#br0" timeOffset="27111.898">9042 5858 860 0,'0'0'19'0,"0"0"4"0,0 0 1 0,-7 6 0 0,0 0-24 0,0 0 0 16,-1 0 0-16,1 6 0 0,0-9 44 0,0 5 4 15,4 1 0-15,-4 3 1 16,3-6-8-16,1 0-1 0,3-6-1 0,0 0 0 0,0 0-23 0,0 0-5 15,0 0-1-15,0 0 0 0,0 0-10 0,3-6 8 16,4-6-8-16,0 6 8 16,0-6-120-16,4 4-25 0</inkml:trace>
  <inkml:trace contextRef="#ctx0" brushRef="#br0" timeOffset="27513.117">9204 5673 694 0,'0'0'15'0,"0"0"3"0,0 0 1 0,0 0 1 0,0 0-20 0,0 0 0 0,-4 6 0 0,1 0 0 16,-1 6 19-16,4-3-1 0,0 2 0 0,0 7 0 15,0 5 16-15,0-5 3 0,4 9 1 0,-1 5 0 16,-3-3 26-16,4 1 4 0,-4 2 2 0,4 0 0 0,-1 4-40 16,-3-1-8-16,7-3-2 0,-7-2 0 0,0 8 10 15,4-6 2-15,-1 3 0 0,1 4 0 0,-1-1-16 0,-3-3-4 16,0 0 0-16,0 4 0 0,0-1 5 0,0 0 1 16,0-3 0-16,7 1 0 0,-3 2-18 0,3 0 0 15,-4-6 8-15,1 4-8 0,3-10 0 0,0 4 0 16,0-1 0-16,-3-6 0 0,3-2 0 0,-4-3 0 15,4-4 0-15,0 4 0 0,-3-6 0 0,-1 0 0 16,1-1 0-16,-1-5 0 0,-3-6 0 0,4 6 0 16,-1-3 0-16,-3-3 0 15,4 3-48-15,-4-3-12 0,0 0-4 0,0 0 0 16,3-3-42-16,5 0-9 0</inkml:trace>
  <inkml:trace contextRef="#ctx0" brushRef="#br0" timeOffset="28279.214">9723 6246 1184 0,'0'0'26'0,"0"0"6"0,0 0 0 0,0 0 1 15,0 0-33-15,0 0 0 0,0 0 0 0,0 0 0 0,0 0 97 0,0 0 13 16,0 0 2-16,0 0 1 0,-7 0-38 0,7 0-8 16,-11 0-2-16,4 0 0 0,0 0-9 0,0 0-1 15,7 0-1-15,-7-5 0 0,-4 10-42 0,4-5-12 16,-4 0 0-16,4 0 8 0,7 0-8 0,-10 0 0 15,3 0 0-15,-4 12 0 0,4-12 0 0,0 6 0 16,0 0 0-16,0 3 0 0,0 3-18 0,0-7-2 16,0 7 0-16,3 0 0 0,1 0 12 0,-4 8 8 15,3-8-12-15,-3 6 12 0,4-4 0 0,-4 4 0 16,3 0 0-16,-3-1 0 0,3-2 0 0,1 3-8 0,-1-7 8 16,-3 7 0-16,4-6 0 0,-1 8 0 0,4-8 0 0,-3 0 0 15,-1 0 0-15,1 2 0 0,3-2-8 0,0-6 8 16,0 6 0-16,0-12 0 0,0 0-8 0,0 0 8 15,0 0 0-15,0 0 0 0,0 0 0 0,0 0 0 16,7 0 0-16,-7 0 16 0,7 0-4 0,0 0 0 16,0 0 4-16,-4 0 1 0,4-6 0 0,-3 0 0 15,3 0-17-15,-3 6 8 0,-1 0-8 0,4-6 0 16,-3 6 0-16,3 0 0 0,-4 0 0 0,4 0 0 16,-3 6 0-16,3-6 0 0,0 0 0 0,-4 6 0 15,8 0 0-15,-7 0 0 0,3 5 0 0,0-8 0 16,3 3-9-16,-3 0-9 0,0 0-2 0,-3 0 0 15,3 0 6-15,-3 6 1 0,3-7 0 0,-4 1 0 16,4 0 13-16,0 0 13 0,-3 0-2 0,-1 3-1 16,1-6-10-16,-1 11 0 0,4-14 0 0,-3 12 0 15,-4-6 0-15,3 0 0 0,-6 3 0 0,3 0 0 0,0-4 0 0,3 4 0 16,-3-3 0-16,0 0 0 0,0 0 0 0,0 0-9 16,0-6 9-16,0 12 0 0,0-4-14 0,4 1 4 15,-8 0 1-15,1 3 0 0,-1 0-1 0,1-1 0 16,-4 1 0-16,0-3 0 0,-4 3 10 0,-3-1-12 15,3-5 12-15,1 6-12 0,-4 3 12 0,0-3 0 16,3-7 0-16,-3 7 0 0,3-6 0 0,-3 0-8 16,4 0 8-16,-1-6 0 15,-3-6-40-15,3 0-2 0,1 0-1 0,-1 6 0 16,1-6-15-16,3 0-3 0,0 1-1 0,0-4 0 16,-1 3-103-16,5-3-21 0</inkml:trace>
  <inkml:trace contextRef="#ctx0" brushRef="#br0" timeOffset="38403.557">9257 7734 630 0,'0'0'13'15,"0"0"3"-15,-7 6 1 0,3 6 2 0,1-9-19 0,3-3 0 0,-4 11 0 0,4-11 0 0,-7 9 0 0,4 0 0 16,-1-3 0-16,-3 6 0 0,4-1-14 0,-1-5-6 16,4-6-2-16,-3 6 0 0,3-6 22 0,-4 6 0 15,4-6 10-15,-4 9-10 0,4-9 27 0,0 0-2 16,0 0 0-16,0 0 0 0,-3 6 12 0,3-6 3 16,0 0 0-16,0 0 0 0,0 0 18 0,0 0 4 15,0 0 1-15,0 0 0 0,0 0-50 0,0 0-13 16,7 0 0-16,-3-6 0 0,-4 6 56 0,0 0 7 15,0-3 1-15,3-3 0 0,1 3-52 0,-4 3-12 16,0 0 0-16,7-6 0 0,-4 3 0 0,1 0 0 16,-4 3 0-16,0 0 0 0,0 0 0 0,0 0 0 15,0 0 0-15,0 0 0 0,0 0 0 0,0 0 0 16,0 0 0-16,0 0 0 0,0 0 0 0,0 0 0 16,0 0 0-16,0 0 0 0,0 0 0 0,0 0 0 0,0 0 0 0,0 0 0 15,0 0 0-15,0 0 0 0,0 0 0 0,0 0 0 16,3 12 0-16,-3-3-12 0,0 0 3 0,-3 8 0 15,3-11 9-15,-4 6 12 0,1 0-2 0,-1 2-1 16,4-2-9-16,0 0 0 0,0 0 0 0,0-6 0 16,0-6 0-16,0 5-12 0,0-5 2 0,0 0 1 15,0 0 9-15,0 0 0 0,0 0 0 0,0 0 0 16,4 6-46 0,-1-3-7-16,4-3-2 0</inkml:trace>
  <inkml:trace contextRef="#ctx0" brushRef="#br0" timeOffset="56198.977">11250 5914 1227 0,'0'0'27'0,"0"0"5"0,0 0 2 0,0 0 1 0,0 0-35 0,0 0 0 0,0 0 0 0,0 0 0 15,0 0 77-15,-3 0 9 0,-1-9 2 0,1 6 0 0,-1-2-32 16,0 2-7-16,1-3-1 0,-1 0 0 0,1 6-36 0,-4-12-12 16,3 6 8-16,1 0-8 0,-1 1 40 0,1-7 5 15,-1 6 1-15,1-3 0 0,-1 3-31 0,-3 0-7 16,4-5 0-16,-5 5-8 0,5 0 0 16,3 0 0-16,-4-6 0 0,1 6 0 0,-4 3 0 0,3-3 0 15,-3 1-15-15,0-1 5 16,-3 6-27-16,3-6-6 0,-4 6-1 0,4-12 0 0,-4 12 27 0,1 0 5 15,3 0 0-15,-4 0 1 0,1 0 11 0,2 0 0 16,1 6 0-16,-3 0-8 0,3-6 8 0,0 6 0 16,0 0 0-16,0-1 0 0,0 7 0 0,0-3 0 15,-1 3 8-15,1 0-8 0,0-7 12 0,0 1-3 0,4 6 0 16,-4 0 0-16,3-3 2 0,1 2 0 0,-1 1 0 16,1 0 0-16,-4-6-11 0,3 8-16 0,4-2 4 0,-4 12 1 15,4-12 11-15,0 5 0 0,0 10 0 0,-3-10 0 16,3 7 0-16,0 2 0 0,3-2 0 0,-3 8 0 15,0-5 0-15,0 8 0 0,4-12 0 0,-4 10 0 16,0-4 20-16,4-2 5 0,-8 8 2 0,4-3 0 16,0-2-14-16,0 2-2 0,0-3-1 0,-4-2 0 15,4 11 10-15,-3 3 3 0,-1-17 0 0,4 14 0 16,0-3-15-16,-3-3-8 0,-1-20 8 0,4 3-8 16,-3 14 0-16,-1-5 0 0,4 2 0 0,-3-2 0 15,3 8 0-15,0-8 0 0,0-24 0 0,0 11 0 16,0 28 31-16,-4-16 1 0,4-11 1 0,0-3 0 15,0-3-25-15,0-6-8 0,0 6 0 0,0 5 0 16,0 1 0-16,0-6 0 0,0-6 0 0,0 9 0 16,0-3-31-16,0-1 0 0,0 7 0 0,4-6 0 15,-4-6-8-15,-4 6-1 0,4 6-1 0,-3 0 0 16,3-12-2-16,0 0 0 0,0 0 0 0,0 0 0 16,0 0-13-16,0 5-4 0,-4 4 0 0,4-3 0 15,0-6-5-15,0 0-2 0,0 0 0 0,-3-6 0 16,-1 0-97-16,1-2-20 0,3-10-4 0,-4-6-1 0</inkml:trace>
  <inkml:trace contextRef="#ctx0" brushRef="#br0" timeOffset="56591.333">10756 6640 766 0,'0'0'16'0,"0"0"4"0,0 0 1 0,0 0 2 0,-3-6-23 0,-1-5 0 0,1-1 0 0,-1 0 0 16,4 0 64-16,-3 1 9 0,3-4 2 0,0 3 0 15,3 0-9-15,-3 1-2 0,0 5 0 0,0 0 0 16,0 3-14-16,0-3-3 0,0 0-1 0,0 0 0 16,0 6-22-16,0 0-5 0,0 0-1 0,0 0 0 15,0 0 17-15,0 0 3 0,0 0 1 0,0 0 0 16,0 0-23-16,0 0-4 0,0 0 0 0,4 6-1 15,-4-6-11-15,7 0 0 0,-4 0 9 0,4 6-9 16,0-6 8-16,4 0-8 0,-4 0 8 0,4 6-8 16,3-12 15-16,-4 6-2 0,1 6 0 0,3-6 0 15,-4 0-2-15,5 0-1 0,-1 0 0 0,-4 3 0 16,4 0-10-16,-3-3 0 0,3 0 0 0,0 3 0 16,-3 0 0-16,3 0 0 0,-3-3 0 0,3 3 8 0,-4 0-20 15,1 2-5-15,-1-5-1 0,1 0 0 16,0 6 18-16,-1-6 0 0,1 6 0 0,-1-6 0 15,-3-6-55-15,4 6-7 0,-1-11-2 0,1 8-409 16,-11 3-83-16</inkml:trace>
  <inkml:trace contextRef="#ctx0" brushRef="#br0" timeOffset="57185.032">11458 6573 1074 0,'0'0'30'0,"0"0"8"0,0 0-30 0,0 0-8 0,0 0 0 0,-7 0 0 16,0 0 56-16,0 0 11 0,7 0 1 0,-7 3 1 16,-4 0-8-16,1-3-1 0,-1 8-1 0,4-5 0 15,-3 6 4-15,3-9 1 0,-4 6 0 0,0 0 0 16,1 0-1-16,3 0 0 0,-4 0 0 0,1 2 0 15,3 7-49-15,-1 0-14 0,-2-3 0 0,3 5 8 16,0-5-8-16,3 0 0 0,-3 2 0 0,4-2 0 16,-1 0 0-16,1-3 0 0,-4 5 0 0,3 1-8 15,4-9 8-15,0 6 0 0,-3 8 0 0,-1-2 0 16,0-6 0-16,4 0 0 0,0-1 0 0,0-5-8 0,0 3 8 0,0 3 0 16,0 0 0-16,4-7 0 0,0-5 0 0,-1 6 0 15,-3 6 0-15,4-6 0 16,-4 3 0-16,0-9 0 0,7 3 0 0,0-3 0 0,0 0 0 15,3 0 0-15,1-3 0 0,-1-6 0 16,1 3 0-16,-4 0 0 0,4-6 0 0,-4 7 8 0,3-7-8 16,1-3 0-16,-4 3 0 0,0 1 0 0,0-7 0 15,0 3 0-15,-3 1 0 0,-1-1 0 0,1 3 0 0,-1 0 0 16,-3 3 0-16,0 1-8 0,0-4 8 0,0 9-10 16,0-3 10-16,0 6-10 0,0 0 10 0,0 0 0 15,-3-6 0-15,-1 6 0 0,4 0 0 0,0 0 0 16,-3 0 0-16,3 0 0 0,0 0-12 0,-4 0 0 15,-3 0 0-15,7 0 0 0,4 6 3 0,-4 3 0 0,3 3 0 0,-3-1 0 32,4 1-20-32,-1 0-4 0,1-6-1 0,-1 9 0 0,4-4 51 15,-3 7 11-15,-1 0 1 0,4-1 1 0,-3 4-30 0,3-4 0 0,-7 1 0 0,4 0 0 32,-1-4-18-32,1-2-10 0,-1 6-1 0,1-6-1 0,-1 2 30 0,-3-2-9 0,0 0 9 0,4 0 0 15,-4-4-106-15,0 4-16 0,3 0-3 16,-3 0-1-16</inkml:trace>
  <inkml:trace contextRef="#ctx0" brushRef="#br0" timeOffset="57838.156">11804 6573 899 0,'0'0'25'0,"0"0"7"0,0 0-32 0,0 0 0 16,0 0 0-16,0 0 0 0,0 0 107 0,0 0 15 16,0 0 3-16,0 0 1 0,0 0-3 0,0 0-1 0,-7 0 0 15,7 0 0-15,0 0-33 0,-7-6-6 0,0 6-2 16,0-6 0-16,0 6-29 0,3-6-7 0,-3 6-1 0,0-6 0 15,7 6-28-15,-7 0-5 0,0 0-2 0,0 0 0 16,0 0-9-16,0 6-16 0,0-6 4 0,0 6 1 16,0 0 3-16,0 0 0 0,-1 0 0 0,1 8 0 15,0 4 0-15,4-6 0 16,-4 5 0-16,3-2 0 0,-3-3 8 0,4 0 0 0,-4 5-9 0,3-5 9 16,4 0 0-16,0 2 0 0,-3-8-9 0,3 0 9 15,0 0 0-15,0-6-8 0,3 6 8 0,-3 0 0 16,0-6-15-16,0 0 4 0,0 0 1 0,4 9 0 15,-1-6 10-15,-3-3-12 0,4 3 12 0,3-1-12 16,0-2 12-16,-4 0-8 0,4 0 8 0,0 0-8 16,0 0 8-16,1-2 0 0,-8 2 0 0,7 0 0 15,0 0 0-15,0 0 0 0,0-3 0 0,-4 3 0 16,8 0 0-16,-4 3 0 0,4-3 0 0,-4 0 0 16,0 5 0-16,0 1-8 0,-4 0 8 0,4 6 0 15,0-6 0-15,-3 0-10 0,3 5 10 0,-4-2 0 16,4 3-8-16,-3 0 8 0,0 0 0 0,-1-1 0 15,1 1 0-15,-4 3 0 0,0-3 0 0,3-1 0 0,-3 1 0 16,0-6 0-16,0 9 0 0,0-4 0 16,-3 1 0-16,3 6 12 0,-4-12-3 0,1 5-1 15,-1-2 7-15,0-3 1 0,1 6 0 0,-4 0 0 0,0-12-4 0,3 6 0 16,-3-4 0-16,0 1 0 0,-3 0-3 0,3 0-1 16,0-3 0-16,-4 0 0 0,0-6-8 0,1 3 0 15,-4 1 0-15,3-4 0 16,-3 0-48-16,3 0-1 0,1 0-1 0,-1 0 0 15,1 0-18-15,3-6-4 0,3 10-1 0,0-7-473 16,1 6-94-16</inkml:trace>
  <inkml:trace contextRef="#ctx0" brushRef="#br0" timeOffset="58556.595">12220 6505 990 0,'0'0'21'0,"0"0"5"0,0 0 1 0,0 0 1 0,0 0-28 15,0 0 0-15,0-6 0 0,0 6 0 0,0 0 134 0,0 0 21 16,-3-6 4-16,3 6 1 0,0 0-77 0,0 0-15 16,-7 6-4-16,0 0 0 0,0 0-32 0,-4-6-6 15,4 6-2-15,0 0 0 0,-4-3 13 0,4 0 3 16,-3 0 0-16,3 2 0 0,-1 1-32 0,1 0-8 16,0 0 0-16,0 0 0 0,7-6 0 0,-7 6 12 15,0 0-4-15,0 0 0 0,4 2-8 0,-1-2 0 0,4-6 0 0,-3 6 0 16,3-6 0-16,0 12 0 15,-4 0 0-15,1-1 0 16,3-8-20-16,-4 3-4 0,4 0-2 0,0 6 0 0,0-6 26 0,0 0 0 16,0-6 0-16,4 11 0 0,-4-5 0 0,0 0 0 0,0 0 0 15,0 0 0-15,3-3 0 0,-3-3 0 0,0 0 0 16,0 0 0-16,4 6 0 0,-1-3 0 16,4 6 0-16,-3-4 0 0,-4-5 0 0,0 0 0 0,0 6 0 0,3 0 0 15,4-6 0-15,0 6 0 0,0 0 0 0,-3 0 0 16,3-3 0-16,-4 6 0 0,5-6 0 0,-5 2 0 15,4 1 0-15,0-6 0 0,-3 6 0 0,3-6 0 16,-4 6 0-16,4 0 0 0,-3 0 0 0,-1 0 0 16,1 0 0-16,-4-6 0 0,0 0 0 0,3 5 0 15,1-2 0-15,-4 6 0 0,4 0 0 0,-4-9 0 16,3 6 0-16,1 6 0 0,-4-6 0 0,0 5 0 16,0-2 0-16,-4 0 0 0,4 6 0 0,0-9 0 15,0 5 0-15,0 1 0 0,-7 0 0 0,3 3 0 16,1-4 0-16,-1 7 0 0,-3-3 0 0,0 2 0 0,4-5 26 0,-4 6 10 15,3-10 3-15,-3 1 0 16,0 0-31-16,0 9-8 0,3-12 0 0,1 5 0 16,3-11 0-16,0 0 0 0,-7 0 0 0,0 6 0 15,3-3 0-15,-6 3 0 0,3 0 0 0,0-6 0 16,0 0-30-16,-4-9-7 0,0 3-2 0,1-5 0 16,-4-1-20-16,3-6-4 0,-3 6-1 0,0 4 0 15,0-16 0-15,3 6 0 0,1 4 0 0,3-4-640 0</inkml:trace>
  <inkml:trace contextRef="#ctx0" brushRef="#br0" timeOffset="59272.08">12442 6758 1036 0,'0'0'23'16,"0"0"5"-16,-3 3 0 0,3-3 1 0,0 0-29 0,0 0 0 0,0 0 0 0,-4 12 0 15,4-12 126-15,0 0 19 0,0 0 4 0,0 0 1 16,0 0-66-16,0 0-14 0,0 0-2 0,0 0-1 0,-3 6-27 0,3-6-6 16,0 0-1-16,0 0 0 0,0 0-11 0,-4 11-2 15,4-11-1-15,0 0 0 0,0 0-7 0,0 6-2 16,4 0 0-16,-4 0 0 0,0-6-10 0,0 0 8 16,3 6-8-16,4-6 8 0,-3 0-8 0,3 6 0 15,0-3 0-15,0-3 8 0,0 3-8 0,0 0 12 16,0-6-12-16,0 3 12 0,4-3-12 0,-4-6 12 15,0 3-12-15,0 0 12 0,0 6-12 0,0-6 12 16,0 0-12-16,-3-3 12 0,-1 7-12 0,1-4 0 16,-1-6 0-16,-3 3 8 0,0 3-8 0,0 0-11 15,0-5 3-15,0-1 0 0,-3 0-4 0,3 3 0 16,-4 3 0-16,-3-5 0 0,4 5 12 0,-1 0-12 0,-3-6 12 16,-3 3-12-16,3 3 12 0,0 0 0 0,-4-5 8 15,0-1-8-15,4 0 0 0,-3 3-16 0,-1-2 2 16,4 5 1-16,0 0 13 0,0 6 0 0,0 0 0 0,0 6 0 15,0-6 0-15,0 12-12 0,-4 2 1 0,4-2 1 16,0 0 0-16,0-1 0 0,0 1 0 0,-4 9 0 16,4 2 10-16,-3-5-8 0,3 3 8 0,0-4-8 15,0 4 8-15,3 2 0 0,-3-11 0 0,3 9 0 16,1-7 0-16,-1 1 0 0,4-3 0 0,-3 5 0 16,3-2 0-16,0 9 0 0,3-13 0 0,-3 1 0 15,4-6 10-15,3-3-2 0,0 9-8 0,0 0 12 0,0-7 7 16,4 1 1-16,3-6 0 0,-4 6 0 0,4-6-7 0,1 6-1 15,-1-6 0-15,0 0 0 0,0 0-12 16,0-6 11-16,4 6-11 0,-1 0 10 0,-3 0-10 0,4-6 0 16,0 0 0-16,-4 1 0 0,-4 5-14 0,1-9-8 15,0 3-2-15,-1-3 0 16,4 0-115-16,0 3-23 0,0-5-5 0,-3 5-559 0</inkml:trace>
  <inkml:trace contextRef="#ctx0" brushRef="#br0" timeOffset="59852.102">12746 6555 974 0,'0'0'28'0,"0"0"5"0,0 0-33 0,0 6 0 0,-4 0 0 0,1 0 0 16,3 0 104-16,0 5 15 0,0 4 2 0,0-3 1 16,0 5-26-16,0-5-4 0,0 9-2 0,3 2 0 15,-3-11-28-15,4 15-6 0,-1-10 0 0,-3 10-1 16,4-4-16-16,-1 4-3 0,1-7-1 0,0 7 0 16,3-10-17-16,-4 1-3 0,1 3-1 0,-1-4 0 15,1 4-14-15,-1-9 11 0,1 5-11 0,-1-11 10 16,-3 6-10-16,0-12 8 0,0 0-8 0,0 0 8 15,0 0 8-15,0 0 2 0,0 0 0 0,0 0 0 16,0-12 10-16,-3 0 3 0,3 1 0 0,-4-4 0 0,1-3-23 16,-1 6-8-16,-3-14 0 0,0 8 9 0,4 1-9 15,-5-1 0-15,5-5 0 0,-4 2 0 0,3 3 0 16,1 1 0-16,-1 2 0 0,1-3 0 0,3 7 0 0,0-7 0 16,0 6 0-16,0 3 0 0,0 3-16 0,0 6 4 15,0 0 0-15,0 0 1 0,3-11 11 0,1 5 0 16,-4 6 0-16,0 0 0 0,3-6-11 0,4 6-6 15,0-6-2-15,1 0 0 0,-1 6 6 16,3 0 1-16,1 6 0 0,-4 0 0 0,3 0-8 0,4 0 0 16,-3 0-1-16,3 5 0 0,4 1 7 0,-4 0 2 15,0 8 0-15,0-8 0 16,0 6-17-16,0-1-3 0,-3 4-1 0,0-3 0 0,3-1 18 0,-4 4 4 16,1 2 1-16,-4-5 0 0,-4 9 10 0,1-10 0 0,3-5 0 15,-7 9 0-15,4 2 0 0,-1 1-8 16,1-4 8-16,-4 4-8 0,0-7 0 0,3 4 0 0,1-15 0 0,-1 0 0 31,1 0-67-31,-4-6-13 0,3 5-2 0,4-5-396 0,-3 0-79 0</inkml:trace>
  <inkml:trace contextRef="#ctx0" brushRef="#br0" timeOffset="60280.327">13289 5711 1090 0,'0'0'31'0,"-7"9"6"0,4 6-29 0,-1 3-8 15,1-4 0-15,-1 10 0 0,0-7 74 0,1 1 14 16,3 9 2-16,-4-4 1 0,4 1-4 0,0 8-1 16,0-6 0-16,4 10 0 0,-1-1-33 0,1-3-6 15,0 1-2-15,3 8 0 0,0-3-13 0,0-3-2 0,0 3-1 0,0 7 0 16,3-7-12-16,1 3-2 16,0 9-1-16,-1-6 0 0,1 3-3 0,-4-3-1 15,3-6 0-15,-3 6 0 0,4 3-2 0,-4-11 0 16,0 2 0-16,0 6 0 0,0-12-8 0,-3 10 0 0,3-10 0 15,0 3 0-15,-4-2 0 0,1 2 0 0,-1-9 0 16,1 4 8-16,-4-13-8 0,3 4 0 16,-3-3 0-16,0-4 8 0,4 1-34 15,-4-6-7-15,0 8-2 0,0-5 0 0,0-3 12 0,0-3 3 0,0-6 0 0,0 0 0 32,0 0-59-32,0 0-11 0,0 0-2 0,0 0-654 0</inkml:trace>
  <inkml:trace contextRef="#ctx0" brushRef="#br0" timeOffset="60600.332">13046 6358 914 0,'0'0'20'0,"0"0"4"0,0 0 0 0,-7 6 3 0,7-6-27 0,-7 0 0 16,7 0 0-16,0 0 0 0,0 0 99 0,0 0 14 0,0 0 3 0,0 0 1 16,0 0-42-16,0 0-9 0,0 0-2 15,0 0 0-15,3 0-19 0,4 6-4 0,4-6-1 0,-1 0 0 16,4 6-12-16,1-6-4 0,6 6 0 0,0-6 0 16,0 0-16-16,4 6-8 15,-1-12 0-15,5 6 8 0,-5 0-8 0,5-6 0 0,-1 6 9 16,0-6-9-16,4 0 0 0,-4 0 8 0,0 0-8 0,0-8 0 31,-3 8-18-31,0 0-8 0,0 0-2 0,-1 0-496 0,1 0-99 0</inkml:trace>
  <inkml:trace contextRef="#ctx0" brushRef="#br0" timeOffset="63673.687">14672 6055 250 0,'0'0'0'0,"0"0"14"0,0 0-14 0,0 0 0 0,-7 0 0 0,7 0 0 16,0 0 26-16,-7-6 2 0,0 6 1 0,3-5 0 15,4 5 28-15,0 0 6 0,0 0 1 0,-7 0 0 16,7 0 51-16,0 0 10 0,0 0 3 0,-7 0 0 15,7 0-52-15,0 0-9 0,-7 0-3 0,7 0 0 16,0 0-20-16,0 0-4 0,0 0 0 0,0 0-1 16,0 0 4-16,0 0 1 0,0 0 0 0,0 0 0 15,0 0-26-15,0 5-5 0,0-5-1 0,0 6 0 0,0-6-1 0,4 6-1 16,-1 6 0-16,1-3 0 16,-1 0-1-16,4-1 0 0,-3 10 0 0,-1-6 0 0,4-6-9 15,-3 5 0-15,-1 10 9 0,5-3-9 16,-5 5 8-16,1-2-8 0,-1-4 8 0,-3 10-8 15,4-4 9-15,-4 7-9 0,0-4 12 0,0 4-12 0,0 2 8 0,-4-8-8 16,4 5 0-16,0 3 0 0,-3-5 0 0,3 2 0 16,0-5 0-16,0 2 0 0,-4 3 0 0,4-8 0 15,-3 8 0-15,3-11 0 0,3 9 32 0,-3-4 4 16,0-2 0-16,4 2 0 0,-4 4-25 0,0-7-11 16,3 1 10-16,-3 2-10 0,4-11 24 0,-4 9 0 15,3-10-1-15,-3 1 0 0,0-3-23 0,4 3 0 16,-4 0 0-16,3-7 0 0,-3-5 0 0,0 6 0 0,0-6-10 15,0 0 10-15,0 6 0 0,0-6 0 0,0 0 0 0,0 0 0 16,0 0-10-16,0 0-2 0,0 0 0 16,0 0 0-1,0 0-28-15,0 0-7 0,0 0-1 0,0 0 0 16,0 0 14-16,0 0 2 0,0 0 1 0,0 0 0 16,0 0-24-16,0 0-5 0,0 0 0 0,0 0-1 15,0 0-31-15,0 0-7 0,-7-6-1 0</inkml:trace>
  <inkml:trace contextRef="#ctx0" brushRef="#br0" timeOffset="64318.719">15067 6761 1463 0,'0'0'61'15,"0"0"-49"1,0 0 16-16,0 0 2 0,0 0 1 0,0 0 0 0,0 0 57 16,0 0 12-16,0 0 3 0,0 0 0 0,0 0-32 0,-7-3-7 15,4 3 0-15,3 0-1 0,-7 0-31 0,-1-6-7 16,-2 6-1-16,3-6 0 0,0 6-24 0,0 0 0 15,-4 0 8-15,11 0-8 0,0 0 0 0,0 0 0 16,-7 6 0-16,0-6 0 0,7 0 0 16,-7 6-9-16,0-3 0 0,0 3 0 0,0 3 1 0,0-1 0 0,0-2 0 0,-4 6 0 15,4 0 8-15,3 3-10 0,-3-4 10 0,0 7-10 16,0-6 10-16,4-1 0 0,-1-5 0 0,1 6 0 16,3-3 0-16,-4 3 0 0,4-1 0 0,0 1 0 15,0-6 0-15,0 0 0 0,0 3-8 0,0-9 8 16,0 0 0-16,7 6 0 0,0 0 0 0,0-6 0 15,0 5 0-15,4 1 0 16,-4-6 0-16,0 6 0 16,4-6-36-16,-4-6-3 0,0 0 0 0,-4 1 0 0,4 5 58 0,0-9 11 0,4 6 2 0,-4-9 1 15,4 9-33-15,-1-9-9 0,-6 6-1 0,3-5 0 16,0-1 10-16,-4 3 0 0,5 0 0 0,-1 6 0 16,-4-8 0-16,1 11 0 0,-1-6 0 0,-3 6 8 15,4-6-8-15,-4 6 0 0,0 0 0 0,0 0 8 16,0 0-8-16,0 0 0 0,0 0 0 0,0 0 0 15,0 0 0-15,0 0-13 0,0 0 1 0,0 0 1 16,0 0-2-16,3 6-1 0,1-6 0 0,-1 11 0 16,1-5 14-16,-4 3 0 0,3 3-10 0,-3 0 10 0,4-1 0 0,-4 1 0 15,-4-3 0-15,4 3 0 16,0 0 0-16,0-1 0 0,4 1 0 0,-1 3 0 0,1-4 0 0,-1 1 0 16,-3 0 0-16,4 0 0 15,-1 0 0-15,1-7 0 0,3 7 0 0,-3 3 0 16,3-9-40-16,0 0-9 0,0 0-3 0,3-1-771 0</inkml:trace>
  <inkml:trace contextRef="#ctx0" brushRef="#br0" timeOffset="65039.84">15910 6161 787 0,'0'0'22'0,"-7"6"6"0,0 0-28 0,7-6 0 0,0 0 0 0,-7 6 0 16,7-6 60-16,0 0 6 0,-7 0 2 15,7 0 0-15,0 0 9 0,0 0 3 0,0 0 0 0,0 0 0 16,0 0-7-16,0 0-1 0,0 0 0 0,0 0 0 16,0 0-25-16,0 0-6 0,0 0-1 0,0 0 0 15,0 0-9-15,0 0-3 0,0 0 0 0,-7 6 0 16,0 5-28-16,3-5 0 0,1 6 0 0,-1-3 0 15,4 9 0-15,0-1 0 0,0-2 0 0,0 3 0 16,0 5 0-16,0-2 0 0,0 8 0 16,0-5 0-16,4 8 12 0,-4-3-3 0,3 4-1 0,1-4 0 15,-1 3-8-15,-3-2 8 0,4 2-8 0,0 0 8 16,-4-2 2-16,3-1 0 16,-3 4 0-16,0-4 0 0,-3-3 0 0,-1 4 0 15,0-7 0-15,1 4 0 0,-1-4 2 0,1-2 1 0,-1 2 0 0,1-11 0 16,-1 9-13-16,1-9 0 0,-1 5 0 0,1-11 0 15,-1 6 0-15,4-3 0 0,-3-4 0 0,3-5 0 16,0 0 0-16,0 0 0 0,0 0 0 16,0 0 0-16,0 0 34 0,0 0 4 0,0 0 1 0,0 0 0 15,0 0-63-15,0 0-12 0,0 0-2 0,0 0-1 0,0 0 19 0,0 0 4 16,0 0 1-16,0 0 0 16,0 0-156-16,3 3-31 0,4-3-6 0,0 3-428 0</inkml:trace>
  <inkml:trace contextRef="#ctx0" brushRef="#br0" timeOffset="65665.91">16002 6840 836 0,'-4'-9'24'0,"1"7"4"0,-1-1-28 0,4 3 0 0,0 0 0 0,0 0 0 16,0 0 57-16,0 0 6 0,0 0 1 0,0 0 0 16,0 0 0-16,0 0 0 0,0 0 0 0,0 0 0 15,0 0 0-15,0 0 0 0,7 5 0 0,1 1 0 16,-8-6-52-16,3 6-12 0,8 3 0 0,-4-3 0 0,0-6 0 0,0 12 0 15,0-6 0-15,0-1 0 0,0-5 0 0,0 6 0 16,0-6 0-16,0 0 0 0,0 3 0 0,0-3 0 16,0-3 0-16,0-3 0 15,4 1 54-15,-4-1 8 0,0-6 2 0,0-3 0 0,0 6-52 16,0 1-12-16,-3-10 0 0,-1 0 0 0,1 1 0 16,-1 2 0-16,1-3 0 0,-1-2 0 0,-3 5 24 15,0 6 1-15,-3-3 1 0,3-5 0 0,-4 5-26 0,1 3 0 16,-4 0 0-16,3 1 0 0,1 2 0 0,-4 0-12 15,0 0 0-15,3 0 1 0,-3 6 11 0,0 6 16 16,-4-6-4-16,4 0-1 0,-3 12-11 0,3-6-9 16,-4-1 9-16,4 7-13 0,-4 3-5 0,1-3-1 15,-4 11 0-15,3-8 0 0,1 8 31 0,3-5 5 0,-1-3 2 16,-2 8 0-16,-1-5-31 0,4 0-5 16,4-4-2-16,-4 4 0 0,7 5 19 15,-4-11 0-15,4 3 0 0,0 8 0 0,-3-11 0 0,3 6 0 0,3-3 0 16,1 2 0-16,3 1 0 0,0-1 0 0,0 4 0 0,0-3 0 15,3-4 11-15,5-2 5 16,-5 6 2-16,1-6 0 0,3-7-29 0,-4 4-5 0,1-3-2 16,0 6 0-16,-1-6 18 0,1 0 0 0,-1-6 0 0,1 5 0 15,0-5 0-15,-1 0 8 0,1 0-8 0,-1 0 12 16,1-5-66-16,-1-1-14 16,1 0-2-16,0 0-406 0,-1-3-82 0</inkml:trace>
  <inkml:trace contextRef="#ctx0" brushRef="#br0" timeOffset="66373.77">16623 6573 1378 0,'0'0'30'0,"0"0"6"0,0 0 2 0,0 0 2 0,0 0-32 0,0 0-8 16,0 0 0-16,0 0 0 0,-11 3 61 0,4 0 11 15,4 3 3-15,-4-4 0 0,0 1-14 0,0 6-2 0,0-9-1 0,3 6 0 16,-3 0-31-16,0 0-7 0,0 0 0 0,-4 5-1 15,8-11-10-15,-4 6-1 0,0-3-8 0,0 3 12 16,-4-3-12-16,4 0 0 0,0 3 0 0,0 0 0 16,0-6 0-16,3 6 0 0,-3 5 0 0,4-5 0 15,-1 6 0-15,-3-3-15 0,3 0 3 0,1 5 1 16,-1-2 11-16,1 0 0 0,-1 3 0 0,1-4 0 16,-1 1-12-16,1-6 0 0,3 6 0 0,0 0 0 15,3-7 0-15,-3 1-1 0,0-6 0 0,0 0 0 16,0 3 5-16,0-3 8 0,4 3-13 0,-1 6 5 0,1-3 8 15,-4-6 0-15,0 0 0 0,0 0 0 0,3 0 0 0,4 0 0 16,1 6 0-16,-5 0 0 16,4-6 0-16,0 0 0 0,-3 0 0 0,3 0 0 0,0 0 0 15,-4 0 0-15,4 0 0 0,0 6 0 0,1-6 0 16,-1 5 0-16,3 1 0 0,-3-3 0 16,-3 0 0-16,3 3 0 0,-4-3 0 0,4 3 0 0,0 6 0 0,1-6 0 15,-5-1 0-15,1 7 0 0,-1-6 0 0,-3 0 0 16,4 3 0-16,-1-3 0 0,1 5 0 0,-4-5 0 15,0-6 0-15,3 6 0 0,1 0-12 0,-4-6-1 16,3 6 0-16,1 0 0 0,-4-6 13 0,0 0 0 16,0 0 0-16,0 0 0 0,0 0 14 0,0 0-4 15,-4 9-1-15,1-1 0 0,3-8 8 0,-4 9 2 0,-3-3 0 16,-3 6 0-16,3-6-4 0,-4 0-1 0,4 0 0 0,-4-6 0 16,1 5-4-16,3 1-1 0,-7-3 0 0,3-3 0 15,4 3 11-15,-4-3 3 0,1-3 0 0,-1 3 0 16,1 0-35-16,2 0-6 0,1 0-2 0,0 0 0 31,7 0-4-31,-7 0-2 0,0 0 0 0,0 0 0 16,0 0-29-16,0 0-5 0,7 0-2 0,-7-3 0 15,0 0-94-15,3 0-20 0,-3-2-3 0</inkml:trace>
  <inkml:trace contextRef="#ctx0" brushRef="#br0" timeOffset="67115.992">16902 6690 871 0,'0'0'19'0,"0"0"4"0,0 0 1 0,0 0 0 0,0 0-24 0,0 0 0 15,0 0 0-15,0 0 0 0,0 0 73 0,-7 0 10 16,3-6 1-16,-3 6 1 0,7 0-14 0,-7 0-3 16,7 0-1-16,-7-5 0 0,0-1-15 0,7 6-4 0,-7 6 0 15,-4-6 0-15,1-6-35 0,-1 6-13 16,0 0 9-16,1 6-9 0,-1-1 0 0,1-5 0 0,-1 6 0 0,4 3 0 15,-4-3 0-15,4 6 0 0,0 5-14 0,0-5 5 16,0-6 1-16,0 6 0 0,4 3 0 0,-4-4 0 16,7 7 8-16,-4-6 11 0,0-3-3 15,4-1 0-15,0 7 1 0,-3-9 0 0,3-6 0 0,0 12 0 16,0-12 12-16,0 0 3 0,0 0 0 0,3 6 0 16,5-1-10-16,-8-5-2 0,0 0 0 0,3 6 0 15,4-6-3-15,-3 3-1 0,3-3 0 0,-4 0 0 16,4 0 6-16,0 0 1 0,0-3 0 15,0 3 0-15,4 3-15 0,-4-3 0 0,0 0 0 0,4 0 0 16,-4 3 0-16,3 0 0 0,1-3 0 0,0 3 0 16,-4-3 0-16,0 3-10 0,3 3 2 0,-3 0 0 15,0 0 8-15,-3 0 11 0,-4-6-3 0,0 0 0 16,7 5-8-16,-4 1 0 0,1 0 0 0,0 0 0 0,-1 0 0 16,1 3 0-16,-1-3 0 0,-3-6 0 0,4 6 0 15,-1-1 0-15,-3 7 0 0,0-12 0 0,4 6 0 0,-4 0 0 16,3 3 0-16,1 0 0 0,-1-4 8 0,-3 4-8 15,0-9 8-15,0 6-8 0,-3 6 8 0,3-6-8 16,-4 6 8-16,1-10-8 0,-1 7 8 0,1 0-8 16,-1 3 8-16,1 0-8 0,-4-6 0 0,7-6 0 15,0 0 0-15,0 0 0 0,-4 5 8 0,0 1-8 0,-3 0 8 16,-3-3-8-16,3 3 10 0,0-3-10 0,-4 0 12 0,1 3-12 16,3-6 18-16,-1 0-3 0,1 0-1 0,-3 0 0 15,-1 6-14-15,4-12 0 0,-3 6 0 0,-1-9 0 16,0-3 0-16,-3 6 0 0,7 0 0 0,0 6-10 31,0 6-24-31,7-6-5 0,-7 0-1 0,7 0 0 16,0 0-112-16,0 0-22 0,0 0-5 0,0 0-1 0</inkml:trace>
  <inkml:trace contextRef="#ctx0" brushRef="#br0" timeOffset="67513.723">17187 6937 1357 0,'0'0'29'0,"0"0"7"0,0 0 0 0,0 0 4 0,0 0-32 0,0 0-8 15,0 0 0-15,0 0 0 0,-3 12 57 0,3-6 11 16,-4 3 1-16,1 3 1 0,-1-1-30 0,1 1-5 16,-1-6-2-16,1 6 0 0,-1-1-16 0,4 4-3 15,-3-3-1-15,-4 0 0 0,3-1-13 0,4 1 0 16,-4-3 8-16,4 3-8 0,-3-6 12 0,-1 0 0 0,4 5 0 0,-3-5 0 15,-1 6-12 1,4-3-8-16,-3 2 8 0,-1-5-13 0,4 6 13 0,0-6 8 16,0 0 0-16,0-6-8 15,0 0-38-15,4 6-14 0,-4 0-4 0,0-6-451 0,0 0-90 0</inkml:trace>
  <inkml:trace contextRef="#ctx0" brushRef="#br0" timeOffset="67734.283">17096 6561 1335 0,'0'0'29'15,"0"0"7"-15,0 0 0 0,0 0 2 0,0 0-30 0,-7 0-8 0,7 0 0 0,-7 0 0 0,7 0 25 0,0 0 4 16,0 0 1-16,0 0 0 0,0 0 3 0,0 0 1 15,-8 0 0-15,8 0 0 0,0 0-34 0,0 0 0 16,0 0 0-16,0 0 0 16,0 0-38-16,0 0-14 0,0 0-4 0</inkml:trace>
  <inkml:trace contextRef="#ctx0" brushRef="#br0" timeOffset="68430.459">17388 6705 1265 0,'0'0'36'0,"0"0"8"0,0 0-36 0,0 0-8 0,0 0 0 0,-3 6 0 16,3-6 44-16,0 0 6 0,-4 3 2 0,1 3 0 15,3 3 3-15,0 2 1 0,0-11 0 0,0 6 0 0,0 0-4 0,-4 0-1 16,4-3 0-16,0 9 0 0,0-6-32 0,0 5-7 16,4-5 0-16,-4 0-1 0,0 6 5 0,0-3 2 15,0-1 0-15,3 1 0 0,1 3-2 0,-4 6-1 16,0-12 0-16,0 5 0 0,0-5 5 0,3 3 0 15,1 9 1-15,-1-7 0 0,1-5-21 16,0 6 0-16,3 3 0 0,-4-3 0 0,1-1 0 16,-4 1 0-16,3 3 0 0,-3-4 0 0,7 7 11 15,-3-6-3-15,-1 0 0 0,1-1 0 0,-1 4-8 0,1 3 8 16,-1-6-8-16,1-7 8 0,-4-5-8 0,0 0 10 16,3 9-10-16,1 3 10 0,-1-6-10 0,-3-6 0 15,0 0 9-15,4 12-9 0,-4-7 8 0,4 1-8 0,-4 0 10 16,0-6-10-16,0 0 0 0,0 0 0 0,0 0 0 0,0 0 0 15,0 6 12-15,0-6 0 0,0 0 0 0,0 0 0 16,0 0-12-16,0 0 0 0,0 0 0 0,0 0 0 16,0 0 8-16,0 0 0 0,0 0-8 0,0 0 12 15,0 0 3-15,0 0 0 0,0 0 0 0,0 0 0 16,3-6 5-16,1 0 0 0,-4-5 1 0,3 5 0 16,1-3-11-16,-1-3-2 0,1 0-8 0,-1 1 12 15,4-7-12-15,-3 0 0 0,-1 4 0 0,1-10 0 16,-1 9 0-16,1-2 0 0,3-1 0 0,-3 1 0 15,3-4-11-15,0 3-1 0,-4 1-1 0,4-4 0 16,0 3-4-16,-3-5-1 0,3-1 0 0,-4 4 0 31,4 8-6-31,1-9-2 0,-1 1 0 0,0 5 0 0,0-2-2 16,0-1 0-16,3 6 0 0,-3 3 0 0,-3-8 6 0,3-1 1 0,0 3 0 0,0-2 0 16,0 5-15-16,0 0-4 0,0 0 0 15,-3 1 0-15,3 8-48 0,-4-9-11 0,4 6-1 0,0 6-603 16</inkml:trace>
  <inkml:trace contextRef="#ctx0" brushRef="#br0" timeOffset="69198.334">17773 6876 1062 0,'0'0'23'0,"0"0"5"0,0 0 0 0,0 0 3 0,-4 5-31 0,4-5 0 0,-3 6 0 0,3-6 0 16,0 0 92-16,-4 3 13 0,4-3 3 0,0 0 0 15,-3 6-26-15,3-6-5 0,0 0-1 0,0 0 0 16,0 0-22-16,3 6-5 0,-3-6-1 0,0 0 0 16,0 0-9-16,4 6-3 0,3 6 0 0,0-6 0 15,-3-6-28-15,3 5-8 0,3-5 0 0,1 0 0 16,-4 0 8-16,3 0 0 0,1 0 0 0,0 0 0 16,-4 0-8-16,0 0 0 0,7 0 0 0,-4 0 0 15,-3 0 0-15,4-5 8 0,-4-1-8 0,4 6 8 0,-4-6-8 16,0 0 0-16,0 3-8 0,0 0 8 0,-7 3 0 15,7-3 0-15,-4-3 0 0,4 3 0 16,-7 3-12-16,4-3 4 0,0-3 0 0,-1 1 0 16,1-1 8-16,-1 6 0 0,-3-12 0 0,0 6 0 15,0 0 0-15,0 0 0 0,-3 0 0 0,-1 1 0 0,1-1 0 16,-1-3 0-16,-3-3 0 0,3 6 0 0,1 0 0 0,-4 0 0 16,-4 1 0-16,4 2 0 0,0-6 0 0,-3 6 0 15,3 3 0-15,-1 3 0 0,1 3-18 0,0-6-2 16,0-6 0-16,0 12 0 0,-3 0 20 0,-1 5-10 15,4-5 10-15,-4 6-8 0,1 0 8 0,-1-1-12 0,1 1 12 16,3 3-12-16,0-3 12 0,-4-1 0 0,4-2 0 16,0 3-8-16,0 6 8 0,0-7 0 0,0 1 0 15,0 0 0-15,0 3 0 0,3 2 0 16,-3 1 0-16,3 2 0 0,1-2 0 0,-1 6 0 16,1-16 0-16,-1 4 0 0,1 12 0 0,-1-7 0 0,4 4 8 15,-3 2-8-15,3-5 11 0,0 3-3 0,0-4 0 0,0 1 0 16,0-3 10-16,3-1 2 15,-3 1 0-15,4-3 0 0,-1 0-7 0,1-1-1 0,-1 1 0 0,1-3 0 16,3-3-3-16,0 0-1 0,0 0 0 0,0-1 0 16,4-5 5-16,-4 6 1 0,3-6 0 0,1 0 0 15,0 0-6-15,-1 0-8 0,4 6 11 0,-3-6-11 16,3 0 0-16,0 0 0 0,0-6 0 0,4 6 0 16,-4 0 0-16,0 0-19 0,0 0 3 0,4-6 0 15,-4 6-39-15,0 0-7 0,0-5-2 16,0 5 0-16,0-6-121 0,0 6-25 0,1 0-5 0,-1 0-1 0</inkml:trace>
  <inkml:trace contextRef="#ctx0" brushRef="#br0" timeOffset="69654.307">18352 7258 1265 0,'0'0'36'16,"0"0"8"-16,0 0-36 0,0 0-8 0,-4 6 0 0,4-6 0 0,0 0 149 15,0 0 28-15,-4 5 6 0,-3 1 1 0,4-3-69 0,3-3-14 16,-7 6-2-16,7-6-1 0,0 0-56 0,0 0-11 15,-4 12-3-15,4-12 0 0,0 0-5 0,0 0-2 16,0 0 0-16,0 0 0 0,0 0 5 0,0 0 1 16,0 0 0-16,0 0 0 0,0 0-27 0,0 0 0 15,0 0-9-15,0 0 9 16,0-12-103-16,-3 6-13 0,3 6-4 0,3-3-544 16,-3-3-110-16</inkml:trace>
  <inkml:trace contextRef="#ctx0" brushRef="#br0" timeOffset="94797.169">28427 10024 414 0,'0'0'8'0,"0"0"3"0,0 0 0 0,0 0 1 0,-7 6-12 0,0 0 0 0,0 0 0 0,0-6 0 0,0 6 0 0,7-6 0 15,0 0 0-15,-8 3 0 16,1 0 15-16,7-3 0 0,0 0 0 0,-7 2 0 0,7-2 26 0,-7 6 6 16,7-6 1-16,0 0 0 0,0 0 22 15,0 0 5-15,0 0 1 0,0 0 0 0,0 0-16 0,0 0-2 16,0 0-1-16,0 0 0 0,0 0-23 0,0 0-5 16,-3-6-1-16,3 6 0 0,-4-2 2 0,4 2 0 15,0 0 0-15,0 0 0 16,0 0-30-16,0 0-10 0,0 0 0 0,0 0 0 0,0 0 18 0,0 0 3 15,0 0 1-15,0 0 0 0,0 0-12 0,0 0 0 16,0 0 0-16,0 0 0 0,0 0 0 0,0 0 0 16,4-3 0-16,-4 3 0 0,0 0 12 0,0 0 0 15,0 0 0-15,0 0 0 0,0 0 5 0,0 0 2 16,0 0 0-16,0-3 0 0,0-3 17 0,0 0 4 0,3 0 1 0,1 6 0 16,3-6-23-16,-4 0-5 0,-3-3-1 0,4 1 0 15,3 5-4-15,-3-3 0 0,3 0-8 0,-4 6 12 16,-3 0-2-16,7 0-1 15,4-6 0-15,-4 6 0 0,0 0-9 0,0 0 0 0,4-6 0 0,-4 6 0 16,7 6 0-16,0-6 0 0,-4 0-9 0,5 6 9 16,-1-6 22-16,0 0 8 0,0 0 2 0,3 0 0 15,1-6-20-15,0 6-3 0,3-6-1 0,-3 0 0 16,3 0 7-16,0 0 1 0,0 4 0 0,0-4 0 16,4 3 44-16,-4-3 10 15,0 3 2-15,-3 0 0 0,0 3-42 0,-4-3-8 0,7-3-2 0,-4 6 0 16,1 0-20-16,0 0 0 0,-1 3 0 0,1 0 0 15,-4-3-48 1,0 3-13-16,4-3-3 0,-4 3-1 0,0 0 55 0,0-3 10 0,-3 0 0 0,-1 0 8 0,8 3 0 16,-4-3 1-16,4 3 0 0,-4-3 0 0,0-3-9 15,0 3 0-15,7 0 0 0,-7 3 0 0,4 0 0 16,0-3 0-16,-1 0 0 0,1 3 0 16,-4 0 8-16,4-3 0 0,-4 2 0 0,0-2 0 15,4 6 2-15,-4-6 0 0,3 0 0 0,1 0 0 0,0 6-10 16,-1 0 12-16,4-6-12 0,-3 6 12 0,0-6-12 0,-1 6 0 15,-3-6 0-15,4 3 0 0,0 0 0 0,-1-3 0 16,-3 0 0-16,1 0 0 0,2 3 0 0,-3-3 8 16,0-3-8-16,4 0 0 0,-4 0 0 0,4 3 0 15,-4 0 8-15,4 0-8 0,-1-6 0 0,-3 6 0 0,4 0 0 16,0-6 0-16,-4 6 0 0,0 0 0 0,-4 0 0 0,1 0-11 16,3 6 11-16,0-6 0 0,0 0 0 0,0 0 8 15,0 0-8-15,1 0 0 0,-1 6 0 0,0-6 0 16,-4 0 0-16,1 6 0 0,3-3 0 0,-3 0 0 15,-1 0 0-15,1-3 0 0,-1 3 0 0,1-1 0 16,-4 1 0-16,0-3 0 0,0 9 0 0,0-9 0 16,0 6 0-16,-3-6 0 0,3 0 0 0,-4 6 0 15,-3-6 0-15,7 0-18 0,-3 0 3 16,3 0 1-16,-7 0-12 16,4-6-2-16,-1 6-1 0,1-6 0 15,-4 6-103-15,0 0-20 0,3-9-4 0,1 6-334 0,-1-2-67 0</inkml:trace>
  <inkml:trace contextRef="#ctx0" brushRef="#br0" timeOffset="96155.019">28864 8572 759 0,'0'0'16'0,"0"0"4"0,0 0 1 0,0 0 1 0,0 0-22 0,0 0 0 0,-7-3 0 0,0 0 0 16,7 3 35-16,-7 0 2 0,0 0 1 0,7 0 0 15,0 0-16-15,-7 0-3 0,0-3-1 0,7 3 0 16,0 0 14-16,-11 0 2 0,11 0 1 0,0 0 0 16,-7 3 1-16,7-3 1 0,-7 3 0 0,0 0 0 15,7-3-29-15,0 0-8 0,0 0 0 0,0 0 0 16,0 0 20-16,0 0 4 0,0 0 0 0,0 0 0 16,-10 3-7-16,10-3-1 0,0 9 0 0,-4-1 0 15,4-8 2-15,-3 6 0 0,6 0 0 0,-3 6 0 16,0-3-18-16,4 3 0 0,3 5 8 0,-4 1-8 15,4-6 0-15,-3 8 10 0,3 4-10 0,0-7 8 16,-4 1-8-16,1 3 0 0,3 2 0 0,-3 1 0 16,3 2 0-16,-4-2 18 0,4 8-3 0,-3-9-1 15,-1 1 5-15,1 2 1 0,-1 1 0 0,1 2 0 16,-4-17-20-16,0 3 0 0,-4 8 0 0,4-11 0 0,-3 0 0 0,3 5 10 16,0-2-2-16,0-3 0 0,0 0 4 0,-4-1 0 15,1-2 0-15,3 3 0 0,0-12-12 0,0 0 10 16,0 0-10-16,-4 6 10 0,4-6-1 0,0 0 0 15,0 0 0-15,0 0 0 0,0 0 19 0,0 0 3 16,0 0 1-16,0 0 0 0,0 0-7 0,0 0-1 16,0 0 0-16,0 0 0 0,0 0-13 0,0 0-3 0,0 0-8 15,0 0 12-15,4-6-12 0,-4-3 0 0,0 0 0 16,0 0 0-16,0 4 0 0,3-7 0 16,-3 6 0-16,4-6 0 0,-4 0 0 0,0-2 0 15,0 8 0-15,0 0 0 0,0 6 0 0,0 0-10 16,0-12 10-16,0 3-12 0,3-5 12 0,1 5 0 15,-1 3 0-15,1-6 0 0,-1 6 0 0,1-11 0 0,-4 8-10 0,3-3 10 16,-3 0 0-16,4 6 0 0,-4-5 0 0,0 2 0 16,0 9-8-16,3-6 8 0,-3-3 0 0,4 3 0 15,-4 6-12-15,0 0 12 0,0 0-12 0,0 0 12 16,4-6 0-16,-4 6 0 0,0 0 0 0,0 0 0 16,0 0 0-16,3-8 0 0,-3 8 0 0,7-6 0 15,0 0-10-15,-7 6 10 0,0 0-8 0,7 0 8 16,4-6 0-16,-1 6 0 0,-10 0 0 0,7 0 0 15,4 0-12-15,-4 6 4 0,0 0 0 0,0-6 0 16,-3 6 8-16,3-6 0 0,-7 0 0 0,7 8 0 16,0-2 0-16,0 3 0 0,-7 3 0 0,4-3 0 15,3 2 0-15,-4 1 0 0,4-6 0 0,-7 9 0 16,4 2 0-16,-1 1 0 0,-3-6 0 0,7-6 0 0,-3 3 0 16,-1-4 0-16,-3 7 0 0,4-6 0 0,-1 6 0 15,1 3 0-15,-4-7 0 0,0 1 0 0,3 3 0 0,-3 6 0 16,4-7 0-16,-4-2 0 0,3 0 0 0,1 0 0 15,-4 3 0-15,0-7 0 0,0 1 0 0,0 0 0 16,4-6 0-16,-4 0-8 0,0 0 8 0,0 0 0 16,0 6 0-16,0-6 0 15,0 0-35-15,0 0-5 0,0 0 0 0,0 6-1 16,0-6-26-16,0 0-5 0,0 0 0 0,0 0-371 16,0 0-73-16</inkml:trace>
  <inkml:trace contextRef="#ctx0" brushRef="#br0" timeOffset="96873.899">29249 8960 1213 0,'0'0'26'0,"0"0"6"0,0 0 0 0,0 0 4 0,0 0-36 0,0 0 0 0,0 9 0 0,-4-3 0 16,4 5 58-16,0-11 5 0,0 0 1 0,0 0 0 0,0 0 1 16,0 0 1-16,-3 6 0 0,6 0 0 0,-3-6-21 0,4 9-4 15,-1-3-1-15,-3-6 0 0,0 0-24 0,0 0-4 16,4 9-2-16,3-1 0 0,-7-8-10 0,3 0 12 15,5 6-12-15,-1 0 12 0,3-12-12 0,-3 6 12 16,4 6-12-16,-4-6 12 0,0-6-12 0,0 6 0 16,4 0 0-16,-1-6 0 0,1-2 0 0,-1 2 0 15,1 0 0-15,3 0 0 0,4 0 0 0,-4-6 0 16,-4 1 0-16,4 5 0 0,1-6 0 0,-1 3 0 16,-4-6 8-16,1 7-8 0,-4-4 0 0,0 0 0 15,4 0 0-15,-8 1 0 0,4 2 0 0,-3-3-11 16,-4 0 3-16,3 6 0 0,-3-5 8 0,0 11-8 15,0 0 8-15,-3-12-8 0,3 3 8 0,-7-3 0 0,0 1 0 16,-1 11-8-16,1-6 8 0,-3-3 0 0,-1 9-9 0,1 0 9 16,-1 0-10-16,-3 3 10 0,0 9-13 15,0-7 5 1,0 1-33-16,-1 0-7 0,1 3 0 0,0 0-1 0,0 0 39 0,0 8 10 16,3-11 0-16,1 6 0 0,-1-3 0 0,1 0 0 0,3-1 0 15,0 1 0-15,-4 6 0 0,4-9 0 0,0 8 0 0,3-5 0 16,4-3 0-16,0 3 0 0,0 3 0 0,0 5 0 15,0-5 0-15,4-3 0 0,-4 3 0 16,3 5 0-16,1 1 0 0,0-12 0 0,-1 3 0 0,4 5 0 16,-3-5 0-16,3 9 0 0,0-6 0 0,0 2 0 15,-4-2 0-15,4 0 0 0,0 5 0 0,-3-11 0 16,-1 0 0-16,1 3 0 0,0-6 0 0,3 3 0 16,0-3 0-16,0 3 11 0,0-6-3 0,0 6 0 15,3-6 27-15,1 0 5 0,3-6 0 0,0 0 1 16,0 6-33-16,4 0-8 0,0-6 0 0,-1 6 0 15,1-3 0-15,3 0 0 0,-3 0 0 0,3 3 0 16,-4 0-36-16,-2-3-8 0,2-3-3 16,-3 3-465-16,0 3-94 0</inkml:trace>
  <inkml:trace contextRef="#ctx0" brushRef="#br0" timeOffset="98992.021">3447 11491 788 0,'0'0'17'0,"0"0"4"0,0 0 1 0,0 0 0 0,-4 6-22 0,4-6 0 0,0 0 0 0,0 0 0 15,0 0 60-15,0 0 7 0,0 0 1 0,-3 6 1 16,-4 9-4-16,3-10-1 0,4-5 0 0,0 0 0 15,0 0-13-15,0 0-3 0,0 0-1 0,0 0 0 16,0 0 26-16,0 0 6 0,0 0 1 0,-4 0 0 16,4-11-64-16,0 11-16 0,0-6 0 0,0 6 0 15,0 12 0-15,0-12 0 0,0 0 0 0,0 0 0 16,4 0 0-16,-4 0 0 0,0 0 0 0,4 0 0 16,3 5 24-16,0-10-2 0,0-1 0 0,-4 6 0 15,4 0-22-15,0 0 0 0,0 0 0 0,-3 0 0 16,3 0 0-16,0-3 0 0,0 3 0 0,4-3 0 0,-8-6 0 0,4 6 0 15,0 0 0-15,4 0 0 0,-8 3 0 0,4-3 0 16,-3-3 0-16,3-5 8 0,0-1-8 0,0 3 0 16,0 0 0-16,0-3 0 0,0-2 0 0,-3 8 0 15,3 0 0-15,-4 0 0 0,1 0-17 0,-4 3-5 16,4 0-1-16,-4-6 0 0,0 9 23 0,0 0 0 16,0 0 12-16,0 0-4 0,0 0-23 0,0 0-5 15,-8 9 0-15,5 3-1 0,-4-6 9 0,3 0 3 16,-6 6 0-16,3-4 0 0,0 4 9 0,-4-3 0 15,4 6 0-15,-4-9 0 0,11-6 8 0,0 0 0 16,-7 0 0-16,0 11 0 0,0 1-8 0,0 0 0 16,4-3 0-16,3-9 0 0,0 0 0 0,0 0 0 15,-11 11 0-15,8-5 0 0,-1 9 0 0,4-3 0 0,-4 0 0 0,4-1 0 16,0-11 0-16,0 6-8 0,-3 6 8 0,3-3 0 16,0 5-11-16,0-14 11 0,0 0-13 0,0 0 5 31,-4 15-25-31,4-3-5 0,0 0-1 0,0-1 0 15,0 1-20-15,4-3-4 0,-1-6-1 0,1 3 0 0,0 3 52 0,-1-4 12 0,1 1 0 0,3-6 0 16,0 0-49 0,0 6-7-16,0-6-2 0,0 0 0 0,-4 0-20 15,8 0-4-15</inkml:trace>
  <inkml:trace contextRef="#ctx0" brushRef="#br0" timeOffset="99578.498">3732 11473 1026 0,'0'0'22'0,"0"0"5"0,-3 6 1 0,3-6 1 0,0 0-29 0,-7 0 0 16,0 3 0-16,0 3 0 0,0-3 75 0,-4 0 9 0,4 3 1 0,0-9 1 16,3-3-29-16,4 6-5 0,-7 12-2 0,-3-6 0 15,3-9-21-15,7 3-4 0,-7 17-1 16,0-5 0-16,7-12-16 0,-7 6-8 0,7-6 8 16,0 0-8-16,-4 6 0 0,1 3 0 15,-1 5 0-15,0 1 0 0,4-9-8 0,0 6 8 0,4-6 0 0,-4 5 0 16,4-2 0-16,-1-3 0 0,1 0 0 0,-1 0 0 31,1 0-27-31,-4-6-1 0,7 6 0 0,0 0 0 0,-4-1 28 0,-3-5 0 0,0 0 0 16,7 0 0-16,0 6 20 0,0-3 8 0,-7-3 3 0,0 0 0 15,4 0-23-15,3 0-8 0,-7 0 0 0,7 0 0 16,4 0 0-16,-8 0 0 0,-3 0 0 0,7 3 0 16,0 0 0-16,-7-3 0 0,7 3 0 0,0 3 0 15,0-3-20-15,-3 3-11 16,3 0-1-16,-7-6-1 0,7 5 49 0,-7-5 9 0,0 0 3 0,11 6 0 15,-8 0-45 1,4-3-9-16,-7-3-2 0,0 0 0 0,4 6 28 0,-1 6 0 0,-3 5 0 0,0-5 0 0,0-12 0 16,0 6 0-16,0 6 0 0,0 3-8 0,0-7 8 15,-3-2 0-15,3 3 0 0,0-9 0 0,-4-6 0 0,4 6 0 16,-7 12 0-16,0 6 0 16,0-13 14-16,0 1 2 0,3 0 0 0,4-6 0 15,-7-9-16-15,0 4 0 0,7 5 0 0,-10-3 0 16,3-3-49-16,0-6-7 0,0 6 0 0,7 6-368 15,-11 12-74-15</inkml:trace>
  <inkml:trace contextRef="#ctx0" brushRef="#br0" timeOffset="103474.152">3387 8016 507 0,'0'0'11'0,"0"0"2"0,-7-3 1 0,7 3 1 0,0 0-15 0,0 0 0 0,0 0 0 0,-7-3 0 16,7 3 39-16,-7-3 5 0,7 3 0 0,0 0 1 15,0 0 11-15,-8 3 3 0,8-3 0 0,0 0 0 0,0 0-5 0,0 0-1 16,0 0 0-16,-3 6 0 0,3-6-19 0,-4 9-4 15,4 3-1-15,-3 5 0 0,3-11-7 0,0 3-2 16,0 3 0-16,3 11 0 0,-3-5-12 0,4 6-8 16,-1-4 10-16,1 4-10 0,-4-1 0 0,4 4 0 15,-1-7 0-15,1 10 0 0,-1-7 0 0,8 4 0 16,-8-4 0-16,-3 7 0 0,4 2 0 0,-4-9 0 16,0 10 0-16,0-10 0 0,-4 4 0 0,4 2 0 15,-3 3 0-15,-4 1 0 0,3-4 0 0,-3 1 0 16,4 2 0-16,-1-9 0 0,0 4 0 0,1-4 0 15,3-5 0-15,0-9 0 0,0 0 0 0,0-9 0 16,0 0 0-16,0 0-369 16,0 0-80-16</inkml:trace>
  <inkml:trace contextRef="#ctx0" brushRef="#br0" timeOffset="103872.6">3122 7993 745 0,'0'0'16'15,"0"0"3"-15,0 0 1 0,-7-6 2 0,4 6-22 0,3 0 0 0,0 0 0 0,0 0 0 16,0 0 59-16,0 0 7 0,-8 0 2 0,8 0 0 0,0 0-10 0,0 0-2 15,0 0 0-15,0 0 0 0,0 0-38 0,0 0-8 16,0 0-2-16,0 0 0 0,0 0 4 0,11 0 0 16,0 0 0-16,3 0 0 15,0 0-12-15,-4-6-17 0,5 6 4 0,-1 0 1 0,3 0 12 0,-3 0 16 16,8 0-3-16,-1 0-1 0,-4 6-12 0,-3 0-16 16,4 0 3-16,3-6 1 0,-3 0 12 0,3 0 0 15,0 5 0-15,0-5 0 0,-6 3 0 0,2 3 16 16,-6-3-3-16,3-3-1 0,-4 3-12 0,8 3 0 15,0 6 0-15,-1 5 0 0,-10-11 0 0,8 3-10 0,-1-6 2 16,-4 6 0 0,1 3-16-16,-1-1-4 0,1 7 0 0,0-3-320 0,-4-1-65 15</inkml:trace>
  <inkml:trace contextRef="#ctx0" brushRef="#br0" timeOffset="104210.472">3242 8778 806 0,'-4'11'17'0,"4"-11"4"0,0 0 1 15,0 0 2-15,-3 12-24 0,3-12 0 0,0 6 0 0,0-6 0 0,0 0 93 0,-4 3 15 16,1 3 2-16,-1 3 1 0,4-6-67 0,0-3-12 16,0 11-4-16,0-11 0 0,0 0-9 0,0 6-3 15,4 0 0-15,-1 0 0 0,1 0 1 0,-1 0 0 16,5-6 0-16,-5 6 0 0,4-3-5 0,4 0-2 16,-1 5 0-16,1-5 0 0,-1 3 0 0,-2 3 0 15,2-9 0-15,4 6 0 0,0 0-10 0,-3 0 0 0,3-1 0 16,4-2-11-16,-8-3-2 0,4 3-1 15,0-3 0-15,1-3-417 16,-5-5-83-16</inkml:trace>
  <inkml:trace contextRef="#ctx0" brushRef="#br0" timeOffset="104561.543">3863 7975 874 0,'-7'18'19'0,"3"-7"4"0,1 1 1 16,-1 3 1-16,1 3-25 0,-4-7 0 0,3 4 0 0,1 3 0 0,3 5 41 15,-4-2 3-15,-3 2 1 0,4 1 0 0,3-1 15 16,-4 4 2-16,4-7 1 0,-4 10 0 16,1 8-20-16,3-3-4 0,3-8-1 0,1 8 0 15,0-14-26-15,-1 8-12 0,1-6 10 0,-1 10-10 0,-3-10 9 0,4 10-9 16,-1 2 8-16,1-6-8 0,-1 4 8 0,1-1-8 16,-1-3 8-16,1 1-8 15,-1-4-16-15,1 1-9 0,-1-4-2 0,1 1-385 16,-1-7-78-16</inkml:trace>
  <inkml:trace contextRef="#ctx0" brushRef="#br0" timeOffset="105277.183">5528 8116 954 0,'0'0'20'0,"0"0"5"0,0 0 1 0,0 0 2 0,0 0-28 0,0 0 0 16,-14 0 0-16,10 0 0 0,-3-6 52 0,7 6 4 16,-3 0 2-16,-4 0 0 0,0-6 16 0,3 1 3 15,-3-1 1-15,0-9 0 0,0 3-21 0,3 0-4 16,-3 7-1-16,0-7 0 0,0-3-20 0,-3 6-4 0,3 0 0 0,3 4-1 16,-3-7 0-16,4 6 0 0,-4 0 0 0,-8 0 0 15,5 0-17-15,-1 6-10 0,1 6 12 0,3-6-12 16,0 6 0-16,-1 0 0 0,-2 0-12 0,3 11 3 15,0-8 9-15,0 9 0 0,0-6 0 0,3-1 0 16,-3 1-9-16,0 3 9 0,-4 8-10 0,4-5 10 16,4 6 0-16,-1 2 0 0,1-5 0 0,-1 2 0 15,1 7 0-15,-1 8-9 0,4 0 9 0,0-3 0 16,0-11 0-16,4 2 0 0,-4 4 0 16,3 2-8-16,1-3 22 0,-1 10 5 0,-3-4 1 0,4 3 0 15,-1-11 6-15,-3 8 2 0,0 0 0 0,0 3 0 16,0-5-28-16,0-1 0 0,0 3-9 0,0-8 9 15,0 8 0-15,0-12 0 0,0-2 0 0,4 3 0 16,-8-1 0-16,4-8 8 0,0 2-8 0,0-5 0 16,0 0 0-16,0-12 0 0,0 0-9 0,0 0 9 15,0 0-52-15,0 0-5 0,0 0-1 0,0 0 0 16,0-6-56-16,0 0-11 0,0-6-3 0,-3-5-512 16</inkml:trace>
  <inkml:trace contextRef="#ctx0" brushRef="#br0" timeOffset="105580.374">5122 8560 936 0,'0'0'20'0,"0"0"5"0,0 0 1 0,0 0 0 0,0 0-26 0,0 0 0 0,0 0 0 0,0 0 0 15,0 3 78-15,0-3 10 0,0 9 3 16,0 0 0-16,4 2-34 0,-1-5-6 0,-3 0-2 0,4 6 0 16,7-6-29-16,-8 0-5 0,4-3-2 0,0 3 0 15,0-4 7-15,4 1 0 0,3 0 1 0,0-3 0 16,0 9-9-16,0-9-1 0,4 0-1 0,3 0 0 16,-3-9-30-16,3 3-7 0,0 4-1 15,-3-4 0-15,3 0 28 0,0 3 0 0,0-3 0 0,-7 0 0 16,7 0-56-16,-3 0-7 15,3 6-1-15,-3-6-537 0</inkml:trace>
  <inkml:trace contextRef="#ctx0" brushRef="#br0" timeOffset="106041.328">5761 8707 1036 0,'0'0'23'0,"0"0"5"0,0 0 0 0,0 0 1 0,-7 3-29 0,0 3 0 15,0-6 0-15,0 0 0 0,0-6 108 0,-4 3 16 16,4 6 4-16,-7 3 0 0,7-6-52 0,-4 0-9 16,1 0-3-16,3 6 0 0,0-6-51 0,-8 6-13 15,8-12 0-15,0 12 0 0,0-6 0 0,0 6 0 16,4-1 0-16,-4 4 0 0,3-3 0 0,4 3 0 0,-3 6 0 16,-1-4 0-16,0 7 19 0,4-6 1 0,-3 0 0 0,3 2 0 15,0 4-20-15,3-9 0 0,-3 5 0 0,0-8 0 16,4 0-12-16,-4 3-7 0,4-3-1 0,-4 6 0 15,0-12 38-15,0 0 7 0,0 0 2 0,0 0 0 16,0 0 8-16,0 0 1 0,0 0 1 0,7 0 0 16,-4-6-11-16,1-6-2 0,3 6-1 0,-4-3 0 15,1-2-12-15,-1 2-3 0,1 0 0 0,-1 3 0 16,1-6-8-16,-1 6 8 0,4-5-8 0,-7 5 8 16,4-3-34-16,0 6-7 0,-1 3-2 15,4-3 0-15,-3-3 49 0,-4 6 10 0,0 0 1 0,0 6 1 16,7-6-26-16,-4 6-12 0,4 0 0 0,-3 3 1 15,3 8 11-15,-4-5-13 0,1 0 5 0,-1 0 8 16,1 5-14-16,-1 4 5 0,-3-7 1 0,4 4 0 16,-4 0 8-16,0 5 0 0,0-5 0 0,0 2 0 15,0-20 0-15,0 0 0 0,4 6 0 0,-4-6 0 16,0 0 0-16,0 0 0 0,0 0 0 0,0 0 0 0,0 0 0 16,3 0 0-16,1 0 0 0,3-14-582 15,0 5-114-15</inkml:trace>
  <inkml:trace contextRef="#ctx0" brushRef="#br0" timeOffset="106418.226">5877 8766 1267 0,'0'0'28'0,"0"0"5"0,0 0 2 0,0 0 1 0,0 0-36 0,0 0 0 0,0 0 0 0,0 0 0 15,0 0 58-15,0 0 5 0,0 0 1 0,0 0 0 16,0 0-52-16,0 0-12 16,4 12 0-16,-4-1 0 0,0 1 54 0,0-3 8 0,0 3 2 0,3 5 0 15,-3-5-52-15,4 6-12 0,-1-6 0 0,4 5 0 16,-3-2 0-16,0 2 0 0,-1 1 0 0,1-6 0 16,3-3 0-16,0 2 0 0,-4 1 0 0,1-3 0 15,3-3 19-15,0 0 1 0,0-3 0 0,0 3 0 16,0 2-7-16,4-2-1 0,-1-6 0 0,1 0 0 15,3 0-12-15,0 0 11 0,-3-6-11 0,-1-2 10 16,4-1-10-16,-3-3 8 0,3 3-8 0,0-3 8 16,-3 1-8-16,-1-1 0 0,1-6 9 0,3-2-9 15,-3-1 0-15,-4-5 0 0,0 5 0 0,0-5 0 16,-4 8-24 0,1-11-7-16,-1-1-1 0,1 4 0 0,-4-7-180 0,0 10-36 15,0-27-7-15,-4 15-1 0</inkml:trace>
  <inkml:trace contextRef="#ctx0" brushRef="#br0" timeOffset="106792.452">6315 8184 1090 0,'0'0'24'0,"0"9"4"0,0-9 2 0,0 11 2 0,-4 1-32 0,4 12 0 0,0-13 0 0,0 13 0 16,0-4 86-16,0 7 11 0,0-4 3 0,4 1 0 15,-1 2-4-15,1 10-1 0,-1-10 0 0,1 15 0 16,3-2-56-16,0-1-11 0,0 3-3 0,-3-3 0 15,3-6 6-15,0 10 1 0,-4-4 0 0,4 3 0 16,0-3-13-16,-3-8-3 0,6 2 0 0,-6 3 0 16,-1-8-16-16,-3 5 10 0,4-3-10 0,-4-5 8 15,4-15-8-15,-4 8 0 0,3 1 0 0,-3 0 0 16,0-7-33-16,0 1 1 0,0 3 0 0,0-3 0 16,0-12-125-16,0 0-25 0,0 0-5 0,0 0-489 15</inkml:trace>
  <inkml:trace contextRef="#ctx0" brushRef="#br0" timeOffset="107031.079">6258 8604 970 0,'0'0'27'0,"0"0"7"15,0 0-34-15,0 0 0 0,0 0 0 0,0 0 0 0,0 0 68 0,0 0 8 16,0 0 0-16,0 0 1 0,0 0-1 0,0 0 0 0,0 0 0 15,0 0 0-15,0 0-34 0,0 0-7 16,0 0-2-16,7 6 0 0,4-6-19 0,-4 6-4 16,-4-6-1-16,5-6 0 0,2 0-9 0,1 0 0 0,3 12 0 15,0 0 0-15,4 0 0 0,-4-12 0 16,0 6 0-16,7-12 0 16,-10 6-102-16,6-5-22 0,4 5-5 0</inkml:trace>
  <inkml:trace contextRef="#ctx0" brushRef="#br0" timeOffset="107948.922">7595 8592 1101 0,'0'0'24'0,"-3"-8"4"0,-4 2 2 0,0 0 2 0,-4 3-32 0,4 0 0 0,0 0 0 0,-4 0 0 16,1 3 92-16,6 0 12 0,-10-6 3 0,4 12 0 16,-1-6-36-16,0 0-7 0,-3 0-2 0,4 6 0 15,-1-3-26-15,4 3-6 0,-3 0-1 0,-1 0 0 16,0 5-21-16,8 1-8 0,-8 0 0 0,4 0 9 15,0-1-9-15,0 10 0 0,0-9 0 0,0 8 0 16,0-2 0-16,3 5 0 0,-3-5 0 0,4 3 0 16,3 2 0-16,-4-5 0 0,1 8 0 0,-1-8 0 15,4 0 0-15,0-1 0 0,0 4 0 0,0-7 0 16,0-2 0-16,4-3 0 0,-1-3 0 0,-3-6 0 16,0 0 0-16,7 9 0 0,0-9 0 0,0 6 0 0,0-6 10 0,4-6 0 15,0-3 0-15,-1 3 0 0,4-6-1 16,0 3 0-16,-3 1 0 0,0-10 0 0,-1 6-1 15,4-2-8-15,-3 2 12 0,-4 0-4 0,0-6-8 16,0 4 0-16,-3 2 9 0,3 0-9 0,-4 6 0 0,4-5 8 16,0-1-8-16,-7 12 0 0,0 0 8 0,0 0-8 15,0 0 8-15,0 0-8 0,4-6 8 0,-4 6-8 16,0 0 10-16,0 0-10 0,0 0 0 16,0 6 0-16,-4 0 0 0,4 0-10 0,-7 11 10 0,4-8-13 15,-1 9 5-15,-3 5 8 0,4-2 0 0,-1 2 0 16,1 7 0-16,-1-4 0 0,0-2 0 0,4 2 0 15,-3 3 10-15,-1-5-10 0,4 5 8 0,-3-2-8 16,-1-1 0-16,4 4 0 0,0-7 0 0,0 4 0 16,4-4 8-16,-4 4-8 0,0-10 0 0,0 1 0 0,0 2 8 0,0-2-8 15,3-6 0-15,-3 0 0 0,0-4 0 0,0 1 0 16,0 0 10-16,0 3-10 0,0-12 8 0,0 0-8 16,0 0 8-16,0 0-8 0,0 0 0 0,0 0 8 15,0 0 2-15,0 0 0 0,0 0 0 0,0 0 0 16,0 0 2-16,0 0 0 0,0 0 0 0,0 0 0 15,0 0-1-15,0-9 0 0,0 9 0 0,0-9 0 16,4-3-11-16,-4 4 0 0,3-4 0 0,1 6 0 16,-4-9-9-16,4 6 9 0,-1-2 0 0,1-4 0 15,-1 3 0-15,1 6-8 0,3-8 8 0,-4-1 0 16,8 0 0-16,-8 4 0 0,4-4-8 0,4 3 8 16,-4 0-14-16,4 1 1 0,-1-1 0 0,1 0 0 15,3 6-30-15,-4 0-5 0,5 3-2 16,-1 3 0-16,3-6-104 0,-3 1-21 0,4-1-4 15,0 0-468-15</inkml:trace>
  <inkml:trace contextRef="#ctx0" brushRef="#br0" timeOffset="108465.002">7800 8822 981 0,'0'0'28'0,"0"0"6"0,0 0-34 0,0 0 0 0,0 0 0 0,0 0 0 15,0 0 61-15,0 0 6 0,-7 6 1 0,7-6 0 16,0 0-5-16,0 0-1 0,0 0 0 0,0 0 0 16,-4 5-16-16,1 1-3 0,3-6-1 0,0 12 0 15,0-6-27-15,0 0-6 0,0 3-1 0,3 0 0 16,1 2 6-16,-1 4 1 0,1-9 0 0,-1 11 0 16,1-5-6-16,3 3-1 0,-3-3 0 0,3 5 0 15,0-5-8-15,3 0 0 0,1 0 0 0,-1 2 0 0,-3-8 14 0,4 0-2 16,-4 0-1-16,7 0 0 0,-10-6 17 0,3-6 3 15,0 6 1-15,0 0 0 0,4-6 8 0,-4 0 1 16,0 0 1-16,0 0 0 0,0-2-7 0,0 2-2 16,-4 0 0-16,4 0 0 0,0 0-13 0,-3-6-4 15,3 1 0-15,-3 5 0 0,-1-3-8 0,1 0-8 16,-4-6 9-16,3 4-9 0,-3-1 0 16,0 0 0-16,0 0 0 0,0-5 0 15,0 2-30-15,0 3-2 0,-3-8-1 0,-1 2 0 16,1 6-17-16,-1-11-3 0,0 5-1 0,1 3 0 15,-1 4-34-15,4-1-8 0,-3 0 0 0,3 0-396 16,3 4-80-16</inkml:trace>
  <inkml:trace contextRef="#ctx0" brushRef="#br0" timeOffset="108819.923">8364 8569 1414 0,'0'0'31'0,"0"0"6"16,0 0 2-16,0 0 1 0,0 0-32 0,0 0-8 0,-7 3 0 0,0 0 0 0,0 0 52 0,4 6 8 15,-4-4 1-15,3 7 1 0,1 0-40 0,-5 0-8 16,5-1-2-16,-1 4 0 0,4-3 16 0,-3-6 2 16,3-6 1-16,0 12 0 0,0-4-31 0,0 4 0 15,3 0 0-15,1-6 0 16,-4-6-128-16,7 6-31 0,4 0-6 0,-1-1-2 0</inkml:trace>
  <inkml:trace contextRef="#ctx0" brushRef="#br0" timeOffset="109117.814">8742 8895 1148 0,'0'0'25'0,"0"0"6"0,0 0 1 0,0 0 0 0,0 6-32 0,0 6 0 0,-4-6 0 0,4 5 0 16,-3-2 104-16,-4 0 16 0,3 3 2 0,-3 3 1 16,0-4-42-16,0 1-8 0,4 0-1 0,-1 8-1 15,0-8-23-15,-3 0-5 0,4 9-1 0,-1-10 0 0,4-11-18 16,0 0-3-16,-3 12-1 0,-1 0 0 0,4-12-20 0,0 0 0 15,0 6 0-15,0-6 0 16,0 9-21-16,4-7-9 0,-1 4-2 0,1-6-856 0</inkml:trace>
  <inkml:trace contextRef="#ctx0" brushRef="#br0" timeOffset="109325.428">8717 8184 1148 0,'0'0'25'0,"0"0"6"0,0 0 1 0,0 0 0 0,-7 6-32 0,0-6 0 0,0 0 0 0,0 3 0 15,3 2 0-15,-3 4-13 0,7-9 1 0,0 0 0 31,0 0-92-31,-3 6-19 0</inkml:trace>
  <inkml:trace contextRef="#ctx0" brushRef="#br0" timeOffset="109659.863">9059 8240 787 0,'0'17'22'0,"0"-8"6"0,0 3-28 0,0 5 0 16,-3-5 0-16,3 9 0 0,0 2 92 0,0 1 12 16,0-4 4-16,0 10 0 0,0-1-20 0,0 4-3 15,0-1-1-15,-4 3 0 0,4-5-22 0,0 8-5 16,0-6-1-16,0 6 0 0,0-2-12 0,0 2-4 15,0 3 0-15,4-3 0 0,-4-2-32 0,0 8-8 16,0-9 0-16,0 6 0 0,0-6 8 0,0-2-8 0,0 2 12 16,0-6-4-16,-4-8-8 0,4 8-11 0,-3-5 3 15,3 2 0 1,-4-11-60-16,4-6-12 0,-3 3-3 0,3-4 0 16,0-8 3-16,0 0 0 0,0 6 0 0,0-6-315 0,3 0-62 0</inkml:trace>
  <inkml:trace contextRef="#ctx0" brushRef="#br0" timeOffset="110425.894">11123 8054 1220 0,'0'0'34'0,"-7"-5"9"0,0-1-35 0,0 0-8 0,-4 0 0 0,1-3 0 15,-1 3 47-15,-3 0 7 0,0 3 2 0,0 0 0 16,-4-2 2-16,1-7 1 0,-5 6 0 0,1 0 0 0,0 6-35 15,0-6-8-15,-4 6 0 0,4-6-1 0,-4 6-15 16,4 0 0-16,0 6 0 0,3 0 0 16,1 6 0-16,3 0 0 0,0-4 0 0,-1 7 0 0,5 6 0 0,-1-4 0 15,1-2 0-15,-1 9 0 0,0-1 0 16,4 6 0-16,0-2-8 0,0 5 8 0,4 4 0 0,-4-7 0 16,3 3 0-16,1-2 0 0,3 8 0 0,0-6 0 15,0-2 0-15,3 8 0 0,-3-9 9 0,0 9-1 16,4 1 0-16,-4-4 0 0,3 3-8 0,4-6 0 15,0 4 0-15,0-1 0 0,0 3 0 0,-3-11 0 16,3 8 8-16,0-6-8 0,-3-2 9 0,3 2-9 16,-4 4 10-16,4 2-10 0,-3-3 0 0,-1-11 0 15,1-1 0-15,-4 1 0 0,3-3 0 0,1-4 14 0,-1 4-1 16,1 0 0 0,0-13-61-16,-1 1-13 0,-3-6-3 0,0 0-409 15,0 0-83-15</inkml:trace>
  <inkml:trace contextRef="#ctx0" brushRef="#br0" timeOffset="110721.536">10513 8660 1461 0,'0'0'32'16,"0"0"6"-16,0 0 2 0,0-6 2 0,3-11-34 0,-3 8-8 0,7 3 0 0,-3-6 0 0,-1 0 38 0,1 6 6 16,-1 6 0-16,5-5 1 0,-1-1-20 0,0 3-4 15,3 0-1-15,1 3 0 0,-1 0-10 0,8 0-2 16,-4 0-8-16,4 3 12 0,-4 0 7 0,0 0 1 16,0 5 0-16,4-2 0 0,-4 0-20 0,7 0 0 15,-3 0 0-15,-1 0 0 16,1-3-17-16,0 6-11 0,-1-6-1 0,4 5-1 15,-3 1-30-15,0-3-5 0,-1 0-2 0,1-6 0 16,-4 0-17-16,4 6-3 0,-4-12-1 0</inkml:trace>
  <inkml:trace contextRef="#ctx0" brushRef="#br0" timeOffset="111177.707">11130 8692 1328 0,'0'0'29'0,"0"0"7"0,-7 0 0 0,0 6 1 0,0-3-29 0,0-3-8 16,0 0 0-16,-4 3 0 0,1 0 79 0,-1 6 14 0,1-9 3 0,-5 12 1 15,5-6-37-15,-1-1-8 0,1 10-2 0,-1-3 0 16,4 0-38-16,0 5-12 0,0-2 8 0,0 0-8 16,0-1 0-16,3 4 0 0,-3-3 8 0,4 2-8 15,-1 1 10-15,1-6-2 0,3 5 0 0,-4-2 0 16,4 3-8-16,0-7 12 0,0 7-12 0,4-6 12 15,-4-3-12-15,0 2 8 0,0-11-8 0,0 0 8 16,0 6 4-16,0-6 0 0,0 0 0 0,7 0 0 16,0 0-1-16,0-6 0 0,3-5 0 0,1 2 0 0,-4-3-11 15,0 0 0-15,4-5 0 0,-4 5 0 0,3 0 0 16,-3 0 0-16,0-2 0 0,4 2 0 0,-4 6-11 0,-3-3 11 16,3 3-8-16,-4-2 8 0,1 2-8 0,-4 6 8 15,0 0-8-15,0 0 8 0,0 0-15 0,0 0 3 16,0 0 0-16,0 0 0 0,3 0-7 0,1 6-1 15,-1 5 0-15,-3-2 0 0,4 0 20 0,-1 3-12 16,-3 5 12-16,0-2-10 0,0 3 10 16,0-1 0-16,4 7 0 0,-4-4 0 0,3-2 0 15,-3 0 0-15,0-1 8 0,4-2-8 0,-4-3 0 0,0 3 0 16,0-7 0-16,3 1 0 0,1-3 0 0,-1 0 0 16,-3-6 0-16,0 0 0 15,0 6-39-15,0-6-9 0,8 0-1 0,-1-6-728 0</inkml:trace>
  <inkml:trace contextRef="#ctx0" brushRef="#br0" timeOffset="111658.882">11416 8757 1354 0,'0'0'38'0,"0"0"10"0,-4-6-39 0,4 6-9 0,0 0 0 0,0 0 0 0,-3-6 94 16,-1 0 17-16,1 1 3 0,3 5 1 0,-7 5-43 0,0-5-8 16,0 6-1-16,0 0-1 0,-1 6-62 0,1 3 0 15,-3-4-9-15,3 7 0 0,0-9 9 0,0 6 0 16,3-1-9-16,-3 4 9 0,0-3 0 0,0 2 0 16,3 1-9-16,-3-6 9 0,4-1 0 0,-4 1 0 15,3 0 0-15,4-3 0 0,0-9 0 0,0 0 0 16,-3 6-8-16,3-6 8 0,0 0 0 0,0 0-12 15,0 0 12-15,0 0-10 0,3 5 10 0,4 1-10 16,-3 0 10-16,3-6-10 0,0-6-1 0,4 6 0 16,-4-6 0-16,0 1 0 0,3 5 11 0,-3-6-13 15,7 0 5-15,-7 0 8 0,4 3-10 0,-4-3 10 0,4 3 0 16,-4 0-9-16,3 3 9 0,-3 0 8 16,0 0-8-16,-3 0 11 0,3 3-11 0,-3 3-14 0,-1 0 3 15,1-3 1-15,-1 6 10 0,1-3 14 0,-4 5-3 0,0 1-1 16,0 3-10-16,0 2 0 0,-7 1 0 0,3-3 0 15,-3-3 0-15,0 5 12 0,0-5-2 0,0 9 0 16,-4-7 2-16,4 1 0 0,-3 3 0 0,-1-7 0 16,4-2-3-16,0 0 0 0,0-3 0 0,0 3 0 15,0-3-9-15,0-6-9 0,0 0 9 0,0 0-13 16,0 0-80 0,0-6-16-16,-1 0-3 0,1 3-609 0</inkml:trace>
  <inkml:trace contextRef="#ctx0" brushRef="#br0" timeOffset="112250.157">11726 8642 1220 0,'0'0'27'0,"-3"12"5"0,-1-6 2 0,-3 0 0 0,4 0-34 0,-1 6 0 0,-3-4 0 0,0 4 0 16,-4 0 103-16,4 0 13 0,0-1 4 0,0 4 0 15,0-3-64-15,0 0-13 0,0-6-3 0,0 5 0 16,4-5-32-16,-1 0-8 15,0 0 0-15,1 0 0 0,-4 0 0 0,3 0 13 0,1 2-3 0,-1-2-1 16,1 6-9-16,-1-6 0 0,1 0 0 0,-4-3 0 16,3 6 0-16,4-1 0 0,0 1 0 0,0 0 0 15,-3 3 0-15,3-1 0 0,0-2-10 0,0 0 10 16,0 0-12-16,0-3 12 0,3 0-13 0,-3-6 5 16,4 6 0-16,-4-6 0 0,0 0 0 0,7 5 0 15,0 1 8-15,-4 0 0 0,-3-6 0 0,11 6 0 16,-4-6 0-16,4 0 0 0,-4 0 0 0,0 0 0 15,0 3 8-15,0-3 3 0,3 3 1 0,-3-3 0 16,0 0-12-16,1 0 0 0,-1 6 0 0,-4-3 0 16,4 3 0-16,-3 5 0 0,-1-11 0 0,1 12 0 15,-1-6 8-15,4 0 0 0,-7 0 0 0,0-6 0 16,0 0 4-16,4 15 0 0,-8-4 0 0,1 7 0 0,-1-6 0 16,-3 5 0-16,-3-5 0 0,-1 3 0 15,0 2-12-15,1-8 0 0,-1 3 0 0,1-3 0 16,3 0 28-16,0-3 3 0,0-1 1 0,-4 1 0 0,4-6-32 15,0 6 0-15,-4-6 0 0,4-6 0 16,-3 6-16-16,3-6-10 0,0 1-2 0,-1-10 0 16,1 3-16-16,0 0-4 0,4 1-1 0,-1-7-492 15,4 6-99-15</inkml:trace>
  <inkml:trace contextRef="#ctx0" brushRef="#br0" timeOffset="112744.485">11956 8948 1515 0,'0'0'33'0,"0"0"7"0,0 0 2 0,0 0 1 0,0 0-35 0,0 0-8 0,0 0 0 0,0 0 0 16,0 0 19-16,0 0 1 0,3 6 1 0,-3-6 0 15,7 0 7-15,-7 0 0 0,7 6 1 0,0-3 0 16,0-3-18-16,0 0-11 0,1 0 12 0,-1-3-12 16,0-3 15-16,3 3-4 0,-3 0-1 0,4 0 0 15,-4-3-10-15,0 3 8 0,-4-3-8 0,1 1 8 16,3 5-8-16,-7 0 8 0,0 0-8 0,0 0 8 0,0 0-18 0,0 0-4 16,0 0-1-16,0 0 0 0,-3-6 15 0,-5 0 0 15,1 6 0-15,0-6 0 0,0 6 0 0,0-9 0 16,0 6 0-16,-3 0 0 0,-1 3 0 0,0-3 0 15,1 0 0-15,-4 3 0 0,3-5 9 0,-3 5-1 16,3 0-8-16,-3-3 12 0,4 3-12 0,-4 0 9 16,0 3-9-16,-1 5 8 0,5-2-8 0,-1 6 0 15,1 0-12-15,3 2 12 0,0 1-15 0,0 6 5 16,-1-4 1-16,5 7 0 0,-1 2 9 0,1-8 0 0,3 5 0 16,3-2 0-16,-3-3 0 0,4 2 0 15,-1-2 0-15,5 5 0 0,-1-11 0 0,0 3 0 16,0 3 0-16,3-1 0 0,4-2 0 0,0 3 0 15,-3-1 0-15,3-5 0 0,0 0 0 0,0-6 0 16,4 2 0-16,0-2 0 0,-1 0-13 0,5 0-7 16,-1-6-2-16,3 0-477 15,-2 0-95-15</inkml:trace>
  <inkml:trace contextRef="#ctx0" brushRef="#br0" timeOffset="113348.453">12982 8313 954 0,'0'0'20'0,"-7"0"5"0,7 0 1 0,-7 9 2 0,7-9-28 0,-3 6 0 0,3-6 0 0,-4 6 0 16,-3 0 66-16,3-1 8 0,1 1 2 0,3-6 0 15,0 6-8-15,-4 0-2 0,1 6 0 0,3 0 0 16,0-1-26-16,0 10-4 0,0-3-2 0,0 2 0 15,0 4-10-15,0-7-3 0,0 10 0 0,-4 8 0 16,4-11-5-16,-3 8 0 0,-1-3-1 0,1 10 0 16,-4-7 5-16,3 0 0 0,-3-2 1 0,4 2 0 15,-4 3-21-15,3-11 0 0,-3 5-12 0,3-2 4 16,1-1 27-16,-4-2 5 0,3 5 2 0,-3-3 0 16,4-2-10-16,-1-3-3 0,1 2 0 0,-1-5 0 0,1 2-13 0,3-2 0 15,0 0 0-15,0-7 0 0,0-2 8 0,0 0-8 16,0-9 0-16,0 0 0 15,0 0-17-15,0 0-10 0,0 0-1 0,7-6-1 16,3 0-123-16,-3-6-25 0</inkml:trace>
  <inkml:trace contextRef="#ctx0" brushRef="#br0" timeOffset="113804.157">13204 8857 1112 0,'0'0'32'0,"0"0"6"0,0 0-30 0,0 0-8 0,0 0 0 0,0 0 0 15,-7 0 63-15,7 0 11 0,-10 0 2 0,3 0 1 16,0 0-7-16,-4 0-2 0,1 6 0 0,-1-6 0 16,0 0-27-16,-3 0-5 0,0 0-2 0,0 0 0 15,3 6-4-15,-3-6-1 0,0 6 0 0,4 0 0 16,-1 5-29-16,-3 4 0 0,3-3 0 0,1 2 0 15,3-5 0-15,0 6 0 0,0 3 0 0,3 5 0 16,4-11 0-16,-3 8 0 0,6-8 0 0,-3 6 0 16,0-12 0-16,7 8 8 0,-3-2-8 0,3-6 0 15,0 0 8-15,0 0 0 0,3-6-8 0,-2 0 12 16,-1 0-12-16,3 0 11 0,-3-6-11 0,0 0 10 16,0 0 2-16,-3-3 0 0,3 1 0 0,-4-1 0 15,4-3-3-15,-3 6 0 0,3 0 0 0,0 0 0 16,-3 0-9-16,-4-5 0 0,3 8 0 0,-3 0 8 15,0-3 9-15,0 6 2 0,0 0 0 0,0 0 0 16,0 0-35-16,0 0-8 0,0 0 0 0,0 0-1 0,0 0 2 0,4 6 1 16,-4 11 0-16,3-5 0 0,1 0 22 0,-4 0-9 15,3 2 9-15,-3-2 0 0,4 0-8 0,-4 0 8 16,3 5 0-16,1-5 0 0,-1 3-10 0,1-3 10 16,-1-7-8-16,4 4 8 15,-3 0-32-15,3-6-2 0,0 3 0 0,0 0-484 16,0 0-97-16</inkml:trace>
  <inkml:trace contextRef="#ctx0" brushRef="#br0" timeOffset="114385.755">13988 8154 906 0,'0'0'25'0,"-11"6"7"0,4 0-32 0,0-6 0 16,-4 6 0-16,4 6 0 0,-3-3 68 0,3-1 6 15,0-2 2-15,0 0 0 0,-1 3-29 0,1 3-6 16,0-6-1-16,4 0 0 0,-1-1 4 0,1 1 0 15,-1 3 0-15,1 3 0 0,3 0 6 0,0-1 2 16,0 4 0-16,0 6 0 0,0-1-7 0,3 4-1 0,-3 2 0 16,4 4 0-16,-1 2-28 0,1 0-7 0,-4 4-1 0,0 8 0 15,3-3 4-15,-3 3 0 0,0-3 0 16,-3 3 0-16,-1 0-12 0,1-11 0 0,-1 8 0 16,-3 3 0-16,4-15 0 0,-4 4 12 0,0-1-12 15,-4-3 12-15,4-5-2 0,-4-7 0 0,4 4 0 0,4-3 0 16,-4-4-10-16,0-2 12 0,0 6-12 0,3-6 12 15,-3-1-12-15,4-8 0 0,-1 3 0 0,4-6 8 16,0 0-8-16,0 0-14 0,0 0 3 0,0 0 1 16,0 0-30-1,0 0-5-15,0 0-2 0,0 0 0 0,0 0-141 16,0 0-29-16</inkml:trace>
  <inkml:trace contextRef="#ctx0" brushRef="#br0" timeOffset="114859.395">14016 8807 982 0,'0'0'21'0,"0"0"5"0,0 0 1 0,0 0 1 0,0 0-28 0,0 0 0 16,0 3 0-16,0-3 0 0,0 0 51 0,0 0 4 15,0 9 1-15,0-3 0 0,3 0 17 0,1 2 4 16,-1-2 1-16,1 6 0 0,3-6-24 0,0 0-5 0,-3 0-1 0,3 5 0 15,0-5-12-15,3 0-4 0,-3-3 0 0,0 3 0 16,4 0-6-16,0-6-2 0,-1 0 0 0,4-6 0 16,-3 6-9-16,-1-6-3 0,1 0 0 0,0 0 0 15,-1-2-12-15,1 5 0 0,-4-3 0 16,0 3 0-16,-4-3 9 0,4 0-1 16,-7 6 0-16,0-6 0 0,0-6-8 0,4 4 0 0,-4 2 0 0,0-3 0 15,-4 3 0-15,4 3-17 0,-7 3 4 0,4-6 1 16,-4 0 0-16,0 6 0 0,0 0 0 0,-4-6 0 15,1 1 3-15,2 5 1 0,-6 11 0 0,4-11 0 16,-1 6 8-16,-3 3 0 0,0-3 0 0,0 6 0 16,3 5 0-16,1-5 0 0,3 6 0 0,-4 2 0 15,1-2 0-15,2 5 0 0,1 4 0 0,4 2 0 16,-1-2 0-16,1 2 0 0,3-14 0 0,0 8 0 16,3 1 0-16,1-7 0 0,3 4 0 0,-4 3 0 15,5-13 0-15,-1 4 0 0,0-3 0 0,0 0 0 0,0-1 0 16,3-5 0-16,1 0 0 0,-1-3 0 15,1-3-37-15,3 0-3 16,-3 0 0-16,-1-3 0 0,4-3-9 0,1-6-3 0,2 1 0 16,1-4-405-16,-1 0-82 0</inkml:trace>
  <inkml:trace contextRef="#ctx0" brushRef="#br0" timeOffset="115372.198">14517 8822 1447 0,'0'0'32'0,"0"0"6"0,0 0 2 0,-7 0 0 0,-4 0-32 0,1 0-8 0,-1 0 0 0,0 3 0 15,1-3 80-15,-1 3 13 0,1 2 3 0,-1 1 1 16,0 0-58-16,4 0-12 0,-3 6-3 0,3-973 0 15,0 1934-16-15,0-962-8 0,0 1 0 0,0-3 8 16,0-3-8-16,3 6 0 0,0-4 0 0,1 1 0 16,-1 0 0-16,4-3 0 0,0-6 0 0,0 0 8 15,0 0-8-15,0 12 0 0,0-1 0 0,4 1 8 16,-1-6-8-16,-3-6 0 0,0 0 0 0,0 0 0 16,0 0-13-16,4 3 1 0,7-3 1 0,-8 3 0 15,-3-3 11-15,7 3-13 0,4 0 5 0,-4-3 8 16,3 3 0-16,-3 0 0 0,4 0 0 0,0 0 0 15,-1 5 0-15,1-2-11 0,-1-6 11 0,1 0-8 16,-4 0 8-16,4 0 0 0,-4 6 0 0,0-6 0 0,0 0 0 16,-7 0 0-16,0 0 0 0,0 0 0 0,3 6 0 15,1 0 0-15,3 3 0 0,-7 3 0 0,0-12 0 0,0 0 9 16,0 5-1-16,0-5-8 0,0 0 20 0,0 12-2 16,0 0-1-16,-4 0 0 0,1-1-4 15,-4-2-1-15,3 9 0 0,-3-6 0 0,4-1 7 16,-4-2 1-16,3 0 0 0,-3 0 0 0,0-3-20 0,3 6 0 15,1-7 0-15,-1 1 0 0,4-6-11 16,-7 0-2-16,4 6-1 0,-4 0 0 16,0-3-12-16,3-3-2 0,-3 0-1 0,0 0 0 15,0 0-124-15,-4 0-25 0,4-3-5 0</inkml:trace>
  <inkml:trace contextRef="#ctx0" brushRef="#br0" timeOffset="116029.312">14894 8828 1074 0,'0'0'30'0,"0"0"8"0,-7 3-30 0,4 11-8 16,-4-8 0-16,-4 0 0 0,4 6 104 0,-4-9 19 15,4 6 4-15,-3 5 1 0,-1-2-52 0,1-6-9 16,-1 0-3-16,0 5 0 0,1-5-46 0,3 0-10 15,0 3-8-15,0-6 12 0,-4 0-12 0,4 0 0 16,0 6 9-16,0-9-9 0,7 0 0 0,-7 6 0 16,0 5 0-16,3-5 0 0,-3-6 0 0,0 9 0 15,4 0 0-15,-1 0 0 0,1 2-8 0,-1 1 8 0,1 0-8 0,-1-3 8 16,0 8 0-16,4-5-8 0,0-12 8 16,0 0 0-16,0 0 0 0,0 0 0 0,4 6 0 0,0 0 8 15,-1 0 6-15,-3-6 2 0,7 0 0 16,-3 0 0-16,3 0 6 0,-7 0 2 0,7 0 0 0,0 0 0 15,0 0-4-15,0 0-1 0,0-6 0 0,0 6 0 16,-7 0-11-16,7 0-8 0,0 0 9 0,0 0-9 16,-7 0 0-16,7 0 0 0,4-6 0 0,-4 6 0 15,-7 0 0-15,3 6 0 0,8 0 0 0,-4 0 0 16,0 0 0-16,0-1 0 0,0 1-8 0,-3 3 8 16,-1 3 0-16,1 0 0 0,-1-1 0 0,-3-2 0 15,4 6 0-15,-4 0 0 0,0 2 0 0,-4-5 9 16,1 0-9-16,-4 8 10 0,3-8-10 0,-3 0 10 15,4-3-10-15,-4 0 10 0,0-4-10 0,0-2 10 16,-1 3-10-16,1 0 0 0,0-6 0 0,0 6 0 16,-3-6-19-16,3 0 1 0,0 0 0 0,-4 0 0 15,0-6-26-15,1 0-4 0,-1 0-2 0,1 3 0 16,-4-2-110-16,3-1-21 0,-7-6-5 16,8 6-1-16</inkml:trace>
  <inkml:trace contextRef="#ctx0" brushRef="#br0" timeOffset="116387.358">15081 8925 1497 0,'0'0'32'0,"0"0"8"0,0 0 0 0,0 0 4 0,0 8-36 0,-3-2-8 0,3 3 0 0,0 0 0 15,0-9 36-15,-4 12 4 0,1-6 2 0,3 5 0 16,-4-5 6-16,1 6 0 0,-1-3 1 0,1 8 0 0,-1-11-23 0,1 6-5 15,-1 3-1-15,0-3 0 0,4-12-20 0,0 0 0 16,0 0 0-16,0 0 0 0,0 0-12 0,0 0-8 16,0 0 0-16,0 0-1 15,0 0-178-15,0 0-35 0,-3 23-7 0,3-23-2 16</inkml:trace>
  <inkml:trace contextRef="#ctx0" brushRef="#br0" timeOffset="116626.503">15067 8469 1357 0,'0'0'29'0,"0"0"7"0,0 0 0 0,-7 6 4 0,0 0-32 0,-4-6-8 0,4 6 0 0,0-1 0 15,0 1 0-15,4-3 0 0,3-3 0 0,0 0 8 16,0 0 4-16,0 0 0 0,-4 9 1 0,4-9 0 16,0 0-13-16,0 0-18 0,0 0 4 0,0 0-601 15</inkml:trace>
  <inkml:trace contextRef="#ctx0" brushRef="#br0" timeOffset="117213.647">15261 8833 1328 0,'0'0'29'0,"0"0"7"0,0 0 0 0,0 0 1 0,0 0-29 0,0 0-8 16,0 0 0-16,0 0 0 0,0 0 74 0,0 12 14 16,0-12 2-16,-3 6 1 0,3 0-34 0,-4 6-6 15,4-9-2-15,0 6 0 0,0 2 2 0,4 4 0 0,-4-3 0 0,7 2 0 16,-4-2-31-16,1 3-7 16,-1 0-1-16,1 8 0 0,3-8 1 0,-4 8 0 15,4-5 0-15,-3-3 0 0,0-1-4 0,-4 1-1 0,3 3 0 0,1 5 0 16,-4-2-8-16,3-4 12 0,-3 1-12 0,0 3 12 15,0-4-12-15,0 4 0 0,0 2 0 16,0-11 0-16,0 9 0 0,0-10 0 0,0-2 0 0,0 6 0 16,0-9 0-16,-3 0 12 0,3-6-12 0,0 0 12 15,0 0-12-15,0 0 0 0,0 0 9 0,0 0-9 16,0 0 24-16,0 0 1 0,3-6 0 0,1 0 0 16,3-6-7-16,-4 3-2 0,1-2 0 0,-1-1 0 15,4-6-8-15,0 4-8 0,0-4 9 0,0 0-9 16,1 7 0-16,-1-13 8 0,0 9-8 15,0-8 0-15,3 5 0 0,-6 1 0 0,-1-4 0 0,4-3-10 16,0 4 10-16,-3 2 0 0,-4-2 0 0,3 5 0 16,1 0 0-16,0 3 0 0,-4-5 0 0,3 5 0 15,1-3 0-15,-1 4 0 0,1-1 8 0,-1-3-8 16,1-2 0-16,-4 5 0 0,3 0-10 0,4 0 10 16,-3 0-8-16,3 4 8 0,-4-4 0 0,4 0 0 15,1-5-23-15,-5 11 3 0,4-9 0 0,0 3 0 16,0 0-36-16,0 1-6 0,-3-1-2 0,-1 0 0 15,1 6-128-15,-1-3-25 0,-3 9-6 0,0 0-1 0</inkml:trace>
  <inkml:trace contextRef="#ctx0" brushRef="#br0" timeOffset="117780.888">15610 9042 961 0,'0'0'20'0,"0"0"5"0,0 0 1 0,0 0 2 0,0 0-28 0,0 0 0 0,0 0 0 0,0 0 0 16,0 0 155-16,0 0 25 0,7 0 4 0,-3 0 2 16,3 0-73-16,-7 0-14 0,7 0-3 0,0 0-1 15,0 0-47-15,0 0-8 0,-7 0-3 0,7 0 0 16,4 6-20-16,-4-6-4 0,4 0-1 0,-4 6 0 15,3-6-4-15,-3 0-8 0,4-6 11 0,-4 6-11 16,3 0 24-16,1-6-1 0,-4 6-1 0,0-6 0 16,4 0-22-16,-4-5 0 0,-4 5 0 0,4 0 0 15,-3 3-12-15,3-3-4 0,-3 0-1 0,-1 0 0 16,1 0-1-16,-1 1 0 0,1-1 0 0,-1 0 0 16,-3 0-22-16,0-3-4 15,4 0 0-15,-4 0-1 0,0-2 19 0,-4 5 4 0,1-6 1 0,-1 0 0 16,1 1-18-16,-4 2-3 0,-1-3-1 0,1 6 0 15,0 0 13-15,0-6 2 0,-3 10 1 0,-1-1 0 16,1 3-8-16,-1 3-1 0,0-1-1 0,1 10 0 0,3-6 37 16,-4 6 0-16,-3 0 0 0,3 5 0 0,1 4 0 15,-1-4 0-15,1 1 0 0,3 3 0 0,0-4 0 16,-4 1 0-16,4 8 0 0,0-8 0 0,3 0 0 0,1 2 0 16,-1-2 0-16,4 0 0 0,0-7 33 0,0-2 15 15,0 3 2-15,0 6 1 0,4-7 1 0,-4-2 0 16,3 0 0-16,1 0 0 0,3 8-7 0,0-5-1 0,0-6 0 15,0 6 0-15,4-3-28 0,-4 2-7 0,3-5-1 16,1 0 0-16,-1 6 4 0,1-12 0 0,0 6 0 0,3-3 0 16,-4 0-12-16,4 0 0 0,-6 0 0 0,2-3 0 15,4 2 0-15,-3-2 0 0,3 0 0 0,-3-2 0 32,3 2-114-32,0-3-25 0,0 0-5 0,3-9-644 0</inkml:trace>
  <inkml:trace contextRef="#ctx0" brushRef="#br0" timeOffset="118066.935">16108 9357 1036 0,'0'0'23'0,"-4"12"5"0,-3-10 0 0,4 7 1 0,-1 0-29 0,1 3 0 15,-1 0 0-15,1-6 0 0,3-6 57 0,-7 5 6 16,7-5 1-16,0 0 0 0,0 0-1 0,-4 6 0 16,4-6 0-16,0 0 0 0,0 0-50 0,0 0-13 0,0 0 0 0,0 0 0 31,0 0-97-31,0 0-25 0,-7 9-5 0,7-9-1 0</inkml:trace>
  <inkml:trace contextRef="#ctx0" brushRef="#br0" timeOffset="154970.317">13159 11318 741 0,'0'0'16'0,"0"0"3"0,0 0 1 16,-4 8 2-16,1 4-22 0,-1-6 0 0,0 0 0 0,1 3 0 0,3-3 68 0,-4 0 10 16,1 5 2-16,-1 1 0 0,1-6-25 0,-1 6-5 15,4-3-1-15,-3 5 0 0,3-5-5 0,-4 9-2 16,4-7 0-16,-3 4 0 0,3-3 2 0,-4 6 0 15,4-1 0-15,0-5 0 0,0 0-16 0,0 8-4 16,0-2 0-16,4 0 0 0,-1 2-9 0,-3-2-3 0,4 5 0 16,-1 1 0-16,1 2 9 0,-1-2 2 0,1 2 0 15,-1 4 0-15,1 2-23 0,-1-9-18 0,1 1 3 0,0 2 1 16,-4-5 14-16,0 3 0 0,3-4 0 16,-3 1 0-16,0-1 0 0,0 1 0 0,-3-3 10 0,-1-1-10 15,0 7 0-15,1-10 8 0,-1 7-8 0,-3-6 0 16,4-1 0-16,-1 4 0 15,1-6-12-15,-1 0 12 16,4-1-56-16,-3 1-3 0,-1-6-1 0,4-6-400 0,0 0-81 0</inkml:trace>
  <inkml:trace contextRef="#ctx0" brushRef="#br0" timeOffset="155418.912">12898 11368 655 0,'0'-6'14'0,"-4"0"3"15,4-6 1-15,0-6 1 0,0 4-19 0,-4-1 0 0,4-6 0 0,0 7 0 0,-3-1 85 0,3-6 14 16,0 10 2-16,-4-7 1 0,4 3-28 0,0 4-6 15,-3 5 0-15,3 0-1 0,0 0-16 0,0 6-3 16,0 0-1-16,0 0 0 0,0 0-23 0,0 0-5 16,0 0-1-16,0 0 0 0,0 0 30 0,0 6 5 15,0 6 2-15,0-12 0 0,0 0-37 0,0 0-7 16,0 0-2-16,0 6 0 16,0-1 19-16,3 4 3 0,-3-6 1 0,4 3 0 0,-1 3-15 0,1-3-2 0,7 0-1 0,-4-1 0 15,3 1-6 1,1-6 0-16,-1 9-8 0,5-6 12 0,-1 0-2 0,0 0-1 15,3-3 0-15,1 0 0 0,0 3-9 0,-1-3 0 0,1 0 9 16,0 0-9-16,3-3 0 0,-4 3 8 0,5 0-8 0,-5 3 0 16,4 0 0-16,-3 0-15 15,0 0 3-15,-1 0 0 16,1 3-40-16,-4-6-8 0,0 11-2 0,0 1 0 16,-3-12-18-16,-1 6-4 0,1 0-1 0,0 3 0 0,-4 0-33 15,3-1-6-15,-3 4-2 0</inkml:trace>
  <inkml:trace contextRef="#ctx0" brushRef="#br0" timeOffset="155773.066">13046 12097 1026 0,'0'0'22'0,"0"0"5"0,0 0 1 0,0 0 1 0,0 0-29 0,0 0 0 0,0 0 0 0,0 0 0 15,0 0 60-15,0 0 5 0,0 0 2 0,0 0 0 16,7 0 49-16,-4-6 9 0,1 6 3 0,3-6 0 16,-4 6-77-16,4 0-15 0,1 0-4 0,-1 6 0 15,0-6-6-15,3 0-2 0,1 0 0 0,-1 6 0 16,1-3-10-16,3 0-2 0,0-1-1 0,0 1 0 15,0 3-11-15,4-3 0 0,0 3 9 0,-1-3-9 16,1-3 0-16,-4 6 0 0,4-3 0 0,-4 3 0 31,3-6-24-31,-2 0-2 0,2 0-1 0,-3-6 0 16,0 6-34-16,4-9-7 0,-4 6-2 0,0-3-444 0,0-3-89 0</inkml:trace>
  <inkml:trace contextRef="#ctx0" brushRef="#br0" timeOffset="156079.405">13681 11203 1280 0,'0'0'36'0,"-4"12"8"0,-3-6-35 0,4 5-9 15,-1 4 0-15,1 0 0 0,-1 5 40 0,0 1 5 16,1 0 2-16,-1 11 0 0,1-3 16 0,3 4 3 16,0 5 1-16,0-6 0 0,0 3-23 0,0-2-5 15,3 2-1-15,-3-17 0 0,0 8-8 0,4 4-2 16,-1-7 0-16,-3 3 0 0,4-2-10 0,-4 2-2 0,4 1-1 0,-1 14 0 16,-3-6-15-16,4-2 11 0,-1-13-11 15,-3 4 10-15,4-1-23 0,-4-5-5 0,3 0-1 16,1 2 0-1,-4-8-57-15,3 3-11 0,1-4-2 0,-1 1-416 0,1 0-83 0</inkml:trace>
  <inkml:trace contextRef="#ctx0" brushRef="#br0" timeOffset="156800.446">15265 11209 1418 0,'0'0'31'0,"0"0"6"0,0 0 2 0,0 0 1 0,-7-6-32 0,0 6-8 0,0 0 0 0,-4-3 0 15,0 0 71-15,1 0 12 16,-1-9 2-16,-3 7 1 0,0-1-21 0,0-6-4 0,0 6-1 0,-4-12 0 15,-3 7-44-15,3-1-8 0,-3 3-8 0,0-9 9 16,0 10-9-16,3-1 0 0,1 0-10 0,-5 3 10 0,5-3-13 16,-1 9 3-16,0 0 1 0,4 6 0 0,0-3-10 15,0 3-1-15,4 3-1 0,-1 2 0 16,0 1 1-16,4 6 1 0,0 0 0 0,0 2 0 16,4 4 10-16,-1-1 9 0,1 4-13 0,3-1 5 15,0 3 8-15,0 7-13 0,3 8 5 0,-3 0 8 0,4-6 0 16,-1 6 0-16,1 3 0 0,3 3 0 0,0-12 0 0,-4 4 8 15,4-4-8-15,4 6 8 0,-4 3 0 16,-3-15-8-16,-1 4 12 0,1-4-4 0,-4 6 3 16,3-3 0-16,-3-2 0 0,4-4 0 0,-4 1-2 0,0 8 0 15,0-9 0-15,0 4 0 0,0-7-9 0,0-8 0 16,0-1 0-16,0 1 0 16,0-3-23-16,0-4-6 0,3 1-2 0,-3-6 0 15,0-6-77-15,0 0-16 0,0 0-4 0,0 0 0 0</inkml:trace>
  <inkml:trace contextRef="#ctx0" brushRef="#br0" timeOffset="157116.668">14725 11838 1497 0,'0'0'32'0,"-7"0"8"0,0 0 0 0,0 0 4 0,7 0-36 0,-7-6-8 0,7 6 0 0,-4 0 0 0,4 0 53 16,0 0 9-16,-7-9 2 0,7 9 0 0,0 0 0 0,0 0 0 15,0-3 0-15,0 3 0 16,0 0-51-16,0-6-13 0,4 4 0 0,3-1 0 0,0-3 0 0,3 6 0 16,1 0 0-16,3 0 0 0,0 0 0 0,4 0 0 15,3-6 0-15,-3 6 0 0,3 0 0 0,0 0 0 16,0 6 0-16,-3-6 0 15,-1 3-19-15,1 0-5 0,0 0-2 0,-1-3 0 16,-3 0-61-16,1 2-12 0,2 1-2 16,-3 0-1-16,0-3-72 0,-3 0-14 0,3-3-4 0,0 3 0 15</inkml:trace>
  <inkml:trace contextRef="#ctx0" brushRef="#br0" timeOffset="157616.906">15304 11791 836 0,'0'0'24'0,"0"0"4"0,0 0-28 0,0 0 0 0,0 0 0 0,0 0 0 16,0 0 120-16,-8 3 19 0,1 6 3 0,0-6 1 16,0-3-19-16,-3 0-4 0,-1 6-1 0,1-4 0 15,-1 4-49-15,0-3-10 0,1-3-1 0,-1 3-1 16,-3 3-40-16,3-6-8 0,1 6-2 0,-1 0 0 16,1 3-8-16,3-3-11 0,0 2 3 0,-4-2 0 15,8 3 8-15,-5 3 0 0,1 0 0 0,4-7 8 16,3-5-8-16,-7 6 0 0,3 9-8 0,4 9 8 15,0-13 0-15,0 7 0 0,-3 3 0 0,3-4 0 16,0-5 0-16,0 3-8 0,0-1 8 0,0 1-8 16,0 3 8-16,3-12 0 0,-3-6 8 0,0 8-8 15,4 4 0-15,-1 0 0 0,-3-12 0 0,0 0-8 16,4 0 8-16,3-3 0 0,0-6 0 0,0 0 0 16,4 0 0-16,-4 1 0 0,0-10 8 0,0-3-8 15,3 1 19-15,-3-1-1 0,4-5 0 0,-4 2 0 16,0 1-18-16,0-1 0 0,0 4 0 0,-3-1 0 15,3 3-11-15,-4 7-5 0,-3-1-2 0,4-3 0 0,-4 4 18 16,3 5 16-16,-3 6-4 0,0 0 0 0,0 0-12 0,0 0-16 16,0 0 3-16,0 0 1 0,-3 6-9 0,-1 2-2 15,1 10 0-15,-1-3 0 0,1 2 37 0,-1 7 7 16,-3 5 2-16,4 4 0 0,-1-10-23 0,1 4 0 16,-4 2 0-16,3-3 0 0,0 4 0 0,1-4 0 15,-1 4 0-15,1-7 0 0,3-2 28 0,0-4 2 16,0 1 0-16,3-3 0 0,-3-6-30 0,4-1 0 0,-4 4 0 15,3-6 0-15,1 0 0 16,-4-6 0-16,7-6 0 0,0 0 0 16,4 0-35-16,-1-6-13 0,1 1-2 0,3-4-818 0</inkml:trace>
  <inkml:trace contextRef="#ctx0" brushRef="#br0" timeOffset="157977.287">15441 11991 1267 0,'0'0'28'0,"-3"6"5"0,-5 0 2 0,8-6 1 0,0 0-36 0,-3 3 0 15,-1 2 0-15,-3 1 0 16,4 6 58-16,3-6 5 0,0-6 1 0,-4 6 0 16,4-6 4-16,-3 6 2 0,3 3 0 0,0-4 0 0,0 1-39 0,0-6-8 15,0 0-2-15,0 6 0 0,0 6-13 0,0 0-8 16,3-9 8-16,1 2-8 15,-1 1-20-15,1 0-9 0,-4 3-2 0,3 0 0 0,1 3 49 0,3-6 10 16,-3-1 1-16,3-2 1 0,0 6-20 0,0 3-10 16,-4-6 10-16,4 0-10 0,0-3 0 0,-3 3 8 15,6-6-8-15,-2 0 0 0,2 5 15 0,-3-5 0 16,4-5 0-16,-4-1 0 0,7-3 19 0,-3 0 4 16,-1-3 1-16,1 3 0 0,-4-2-4 0,3-4-1 15,-3-6 0-15,0 7 0 0,0-13-14 0,1 10-2 0,-5-7-1 16,1 3 0-16,-1-2-17 0,-3-1 0 15,0-2 0-15,-3 2 0 16,3-8-102-16,-4 6-24 0,-3-7-5 0,3 1-730 0</inkml:trace>
  <inkml:trace contextRef="#ctx0" brushRef="#br0" timeOffset="158346.977">15730 11288 1121 0,'0'0'47'0,"0"0"-38"0,0 0 44 16,0 0 9-16,0 6 2 0,0 3 0 0,0 0 19 15,0 5 4-15,4 4 1 0,-4-6 0 16,7 5-44-16,-4 4-9 0,5 3-2 0,-5 5 0 0,4 3 15 0,0-5 2 16,4 8 1-16,-4 3 0 0,3-8-31 0,-3 8-5 15,4-3-2-15,0 9 0 0,-4-8-13 0,3-1 0 16,-3 6 0-16,0-3 0 0,0 3 0 0,-3 3 0 16,3-2 0-16,-3-1 0 0,-1-6 0 0,1-3 0 15,-1 4 0-15,-3-13 0 0,0 4 0 0,0-4 0 16,0 1 0-16,-3-4 0 15,3-2-48-15,0-6-13 0,0-1-3 0,0-2 0 16,0 3-72-16,0-12-16 0,0 0-2 0,0 0-1 0</inkml:trace>
  <inkml:trace contextRef="#ctx0" brushRef="#br0" timeOffset="158648.512">15677 11873 1681 0,'0'0'36'0,"0"0"8"16,0 0 2-16,-7 3 2 0,7-3-38 0,-7 0-10 0,7 0 0 0,0 0 0 16,-7 3 52-16,7-3 8 0,0 0 1 0,0 0 1 0,0 0-38 0,0 0-7 15,0 0-1-15,0 0-1 0,0 0 39 0,0 0 8 16,0 0 2-16,0 0 0 0,0 0-52 0,0 0-12 15,7-3 0-15,0 3 0 0,0 0 0 0,4 0 0 16,3-3 0-16,0 6 0 0,0 0 0 0,4 0-12 16,3-6 3-16,-3 3 0 15,-1 3-37-15,1 0-7 0,0-3-2 16,3 3 0-16,-3-3-168 0,-4 0-33 0,14 0-8 0,-7 6 0 16</inkml:trace>
  <inkml:trace contextRef="#ctx0" brushRef="#br0" timeOffset="159314.141">17466 11406 1497 0,'0'0'32'0,"0"0"8"0,0 0 0 0,-4-6 4 0,4 0-36 0,-3-3-8 16,-1-5 0-16,1 5 0 0,-4-3 48 0,0 0 7 16,0-2 1-16,-7-4 1 0,0 6-40 0,-4-6-8 0,-3-2-1 15,0 5-8-15,-1 0 56 0,-2-2 5 0,-1-1 1 0,0 1 0 16,1 8-48-16,-1-3-14 0,4-3 0 0,-4 9 8 15,4 1 16-15,3-1 4 16,1 6 1-16,-1-3 0 0,4 6-29 0,0 0 0 0,0 2 0 0,3 4-10 16,0 6-1-16,4-3 0 15,0 0 0-15,4 11 0 0,-4-2 2 0,7 2 0 0,-4 4 0 16,4 2 0-16,0 3 9 0,0-2 0 16,4 8-9-16,-4 0 9 0,7-3 0 0,-4 4 0 0,1-1 0 0,3-3 0 15,0 0 0-15,4-2 0 0,-4 2 0 0,0 3 0 16,0 6 0-16,0-5 0 0,0 2 0 0,-4-3 0 15,-3 6 0-15,4-3 0 0,-4 3 0 0,0-3 0 16,0-2 0-16,-4-1-16 0,1-3 3 0,-1 9 0 16,-3-14-4-16,4 8-1 0,-1-9 0 0,1 4 0 15,-1-16-3-15,1 16-1 0,3-7 0 0,0-5 0 16,3-7-12-16,-3-2-2 0,4 0-1 0,-1 0 0 16,1-7-15-16,-1 1-4 0,-3-6 0 0,0 0 0 15,7-6-2-15,0-2-1 0,0-4 0 0,-3-3-525 16</inkml:trace>
  <inkml:trace contextRef="#ctx0" brushRef="#br0" timeOffset="159613.721">16739 11906 1591 0,'0'0'35'0,"0"0"7"0,0 0 2 0,0 0 0 16,0 0-35-16,0 0-9 0,0 0 0 0,0 0 0 0,0 0 69 0,0 0 12 16,0 0 3-16,0 0 0 0,0 0-53 0,0 0-11 0,0 0-1 0,0 0-1 15,4 0 17-15,3 0 3 0,-4 0 1 0,4 0 0 16,1 0-25-16,-1 0-5 0,3 0-1 0,1 0 0 16,3 0 8-16,0 0 0 0,4 0 1 0,-1 0 0 15,4 0-29-15,4 0-7 0,0 0-1 0,3 0 0 16,0-6 20-16,0 0 0 0,4 0-8 0,0 0 8 31,-4-3-37-31,4 3-4 0,0 0-1 0,-1-2 0 0,1-1-120 0,0 3-24 16,-4 0-5-16,-3-6-1 0</inkml:trace>
  <inkml:trace contextRef="#ctx0" brushRef="#br0" timeOffset="160100.184">17621 11961 1384 0,'0'0'39'0,"0"0"9"16,0 0-38-16,0 0-10 0,-7 0 0 0,7 0 0 0,-7 0 68 0,0-5 11 15,-3 5 2-15,2 5 1 0,-2-5-53 0,-1 0-10 16,-3 0-3-16,4 6 0 0,-5-6-2 0,5 6-1 16,-4-6 0-16,0 6 0 0,0 0 0 0,-1 6 0 15,5-3 0-15,-1 2 0 0,-3 1 5 0,4 0 1 16,-1 0 0-16,-3 2 0 0,3-2-8 0,1 6-2 0,-1-7 0 0,4 1 0 15,0 3-9-15,0-3 0 16,3-1 0-16,1 1 0 0,3 3 0 0,0-6 8 0,0 0-8 0,3-4 0 16,5 1 9-16,-8-6-9 0,7 6 10 0,-7-6-10 15,10 6 13-15,4-6-3 0,0 3-1 0,-3 0 0 16,3-3 1-16,0 0 0 0,0-6 0 0,0 0 0 16,0 6-10-16,-3-6 10 0,0-5-10 15,-4 2 10-15,3 0-10 0,-3-3 10 16,0 0-10-16,-3 4 10 0,3 2-10 0,-3-6-9 0,-4 0 9 0,3 0-13 15,1 6 4-15,-4-2 1 0,0 2 0 0,0-6 0 16,0 3 8-16,0 3 0 0,0 0-9 0,0 4 9 16,-4-1-12-16,4 0 3 0,0 3 0 0,0 0 0 15,0 0-7-15,0 0 0 0,0 0-1 0,4 8 0 16,-1 4-15-16,-3 3-4 0,4-3 0 16,-1-1 0-16,1 4 56 0,-1 3 12 0,1-1 1 0,-1-2 1 15,1 6-23-15,-4-1-11 0,3-5 10 0,1 3-10 0,-1-7 9 16,1 7-9-16,-4-3 8 0,3-4-8 0,1 1 0 0,0 0 0 15,3 0-9-15,-7-12 9 16,0 0-164-16,0 0-25 0,0 0-6 0</inkml:trace>
  <inkml:trace contextRef="#ctx0" brushRef="#br0" timeOffset="160336.28">17833 12091 1267 0,'0'0'28'0,"0"0"5"0,0 0 2 0,0 0 1 0,0 0-36 0,-4 6 0 0,-3 0 0 0,4-1 0 15,-1 4 58-15,1 6 5 0,-1 0 1 0,1-4 0 16,3-2 0-16,0 6 0 0,0 0 0 0,0 2 0 16,0-5-52-16,0 0-12 0,0 0 0 0,0-4 0 15,3 4 0-15,-3 0 0 0,4-6 0 0,-4-6 0 16,0 0 0-16,7 0-18 0,-4 3 4 0,4-3-490 15,0 0-99-15</inkml:trace>
  <inkml:trace contextRef="#ctx0" brushRef="#br0" timeOffset="160534.656">17604 11844 1389 0,'0'0'30'0,"0"0"6"16,0 0 2-16,0 0 2 0,0 0-32 0,0 0-8 0,0 9 0 0,0-9 0 0,0 0 18 0,0 0 2 15,0 0 0-15,0 0 0 0,3 6-20 0,-3-6 10 16,4 0-10-16,3 0 8 16,0 0-144-16,3-3-30 0,1-3-6 0</inkml:trace>
  <inkml:trace contextRef="#ctx0" brushRef="#br0" timeOffset="161002.687">17988 11956 1267 0,'0'0'28'0,"0"0"5"0,0 5 2 0,0 1 1 0,0 3-36 0,4 0 0 0,-4 6 0 0,0 2 0 15,3-5 58-15,1 6 5 0,-4-4 1 0,3 4 0 16,1 0 14-16,-4-1 3 0,3 1 1 0,-3 3 0 16,4-10-39-16,-4 7-8 0,3-3-2 0,-3-4 0 15,4 1-5-15,-4 3 0 0,0-6-1 0,0-1 0 16,0-8-8-16,0 0-2 0,0 0 0 0,0 0 0 16,0 0 27-16,0 0 6 0,0 0 1 0,0 0 0 15,-4 0-15-15,1 0-4 0,-4-2 0 0,3-1 0 16,1-3-20-16,-4 0-12 0,3 3 12 0,1 0-12 0,-1-6 0 15,1 3 0-15,-1 6 0 0,0-11 0 16,1 5 8-16,-4 0-8 0,3-3 0 0,1-3 0 0,-1 0 10 16,1 1-10-16,-1 5 8 0,4-12-8 0,-3 3 0 15,3 4 8-15,0-7-8 16,0 3 0-16,0 7 0 0,3-4 0 16,1-3 0-16,-1 3-11 0,1 1 11 0,3-1 0 0,-4 0-9 0,1 3 9 0,3 3 0 15,0-5 0-15,0-1 0 0,0 0 0 16,0 3-10-16,0 3 10 0,0 0 0 0,0 1-9 0,0-1-2 0,1 0 0 15,2-3 0-15,-3 6 0 16,0 0-25-16,4 0-6 0,-4 3-1 0,0-3 0 16,4 3-22-16,-4-3-5 0,7 0-1 0,-4 3 0 15,1 0-149-15,-1 3-31 0,5-3-5 0</inkml:trace>
  <inkml:trace contextRef="#ctx0" brushRef="#br0" timeOffset="161547.04">18242 11973 1130 0,'-14'0'32'0,"14"0"8"0,0 0-32 0,-7 3-8 15,7-3 0-15,-7 3 0 0,7-3 40 0,-4 6 8 0,4-6 0 0,0 0 1 16,-3 9 12-16,3-9 3 15,-4 9 0-15,4-9 0 0,4 5 0 0,-4-5 0 0,3 9 0 0,1-9 0 16,3 6 0-16,-4-6 0 0,5 0 0 0,-1 0 0 16,3 0-8-16,-3 0-2 0,4 0 0 0,-4 0 0 15,0 0-35-15,4-6-7 0,-1 6-2 0,-3-6 0 0,4 1-10 0,-4 2 0 16,0-3 0-16,0 3 0 0,0-6 0 0,0 3 0 16,-3 3 0-16,-1 0 0 0,1-3 0 0,-1 0 0 15,-3 6 0-15,4-11 0 0,-1-1 0 0,1 6 0 16,-4 0 0-16,0-3 0 15,3 3 0-15,-3 1 10 0,0-1-10 0,0 0 10 0,0-6-10 0,-3 6-14 16,3 0 3-16,-4 0 1 0,1-2-3 0,-1 2-1 16,4 6 0-16,-7-6 0 15,0 0-25-15,4 6-5 0,-5-6 0 0,1 6-1 0,0-6 36 0,4 6 9 16,-4 6 0-16,-4 0 0 0,4 0-11 0,0 3 0 16,0 2 0-16,-4 1 0 0,4 12 11 0,-3-7-8 15,-1 4 8-15,1 8-8 0,3-2 8 0,-4 2 0 16,4-2 0-16,0 2 0 0,0-3 24 0,3 1 0 0,1-6 0 15,3-4 0-15,0 4-24 0,3-4-13 0,1-5 1 0,-1 6 1 16,4-9 45-16,0-1 9 0,4 1 1 0,0-3 1 16,-1 6-21-16,1-6-5 0,3-3-1 0,0 0 0 15,0 3-18-15,4-6 0 0,-1 2 0 0,1-2 0 16,0 0 0-16,3-2-20 0,0-1 2 0,0 0 1 16,0-3-127-1,0 0-24-15,4-6-6 0</inkml:trace>
  <inkml:trace contextRef="#ctx0" brushRef="#br0" timeOffset="162167.115">19075 11165 1249 0,'0'0'27'0,"0"0"5"0,0 0 2 0,-4 6 2 0,4-6-28 15,-3 3-8-15,-1 2 0 0,1 1 0 0,3-6 76 0,-4 9 13 0,1-3 3 0,-1 3 1 16,4-9-35-16,0 6-7 0,0 5-2 0,-4-5 0 16,4 6-5-16,4 0-2 0,0 3 0 0,-1 2 0 0,1 4-10 15,3 8-3-15,0-5 0 0,3 8 0 0,1 3-29 0,-4-2-20 16,4 8 4 0,3 0 0-16,-4 6 16 0,-3-6 0 0,4 6 0 0,-4 0 0 0,-4 3 11 15,4-6 5-15,-3 3 2 0,0 3 0 0,-4-6-18 0,0-2 0 16,0-4 0-16,0 0 0 0,-4-6 0 0,0 4 0 15,1-10 0-15,-1 9 0 0,1-11 0 0,-4-4 0 16,0 10 0-16,0-15 0 0,0-1 0 16,0 7-16-16,0-15 4 0,3 0 0 0,1-1-4 15,3-5-1-15,0 0 0 0,0 0 0 16,0 0-17-16,0-5-3 0,-4-1-1 0,8-6 0 16,-4-6-106-16,7 4-20 0,0 2-5 0,-4-6-1 0</inkml:trace>
  <inkml:trace contextRef="#ctx0" brushRef="#br0" timeOffset="162647.294">19526 11967 867 0,'0'0'19'0,"0"0"4"0,0 0 1 0,0 0 0 0,4 0-24 0,-4 0 0 16,0 0 0-16,0 0 0 0,0 0 96 0,0 0 15 0,0 0 2 0,-7-6 1 15,7 6-30-15,-7-5-5 0,0 5-2 0,0 0 0 0,-4 0-29 16,0 0-5-16,1 5-2 0,-1 1 0 16,-3 0-7-16,4-3-2 0,-5 6 0 0,1 3 0 0,4-3-11 0,-1 2-2 15,-3 1-1-15,3 0 0 0,4 0-18 16,0 2 8-16,0 4-8 0,0-3 0 16,0 2 0-16,4 1 0 0,-1 0 0 0,4-4 0 15,-3 1 0-15,3-3 0 0,3 2 0 0,-3-8 0 0,4 6 0 16,-4-12 0-16,7 6 0 0,-7-6 0 0,10 0 0 0,4 0 0 15,1-3 10-15,-1 0-10 0,0-9 13 0,0 6-2 16,0-5-1-16,0-1 0 0,0-6-10 0,-3 4 10 16,-1-4-10-16,1-3 10 0,-4 7-10 0,0-7 0 15,4 6 0-15,-8 4 0 0,1-1 0 0,-1 0 8 16,-3 0-8-16,4 1 8 0,-4 2-8 0,0 6 0 16,3 0 9-16,-3 3-9 0,0 0 0 0,0 0-12 0,0 0 2 15,0 0 0-15,0 0-7 0,0 9-2 0,0-1 0 0,4 1 0 16,-1 3 19-16,-3 3-12 15,4-1 12-15,-1 1-10 0,-3 3 10 0,4-6 0 0,-1 2 0 16,-3 10 0-16,7-12 0 16,-3 2 0-16,3 4 0 0,0 0 0 0,-3-7 0 0,3-5 0 15,0 9 0-15,0-6-8 16,0-3-46-16,0 2-9 0,0-2-1 0,-7-6-694 0</inkml:trace>
  <inkml:trace contextRef="#ctx0" brushRef="#br0" timeOffset="163187.293">20373 11232 882 0,'0'0'19'0,"3"-6"4"0,-3-5 1 0,4 5 1 0,0-3-25 0,-1 0 0 15,1 0 0-15,-1 1 0 0,1 5 96 0,-1-3 15 16,-3 0 2-16,4 0 1 0,-1 0-34 0,-3-6-6 15,0 6-2-15,0 6 0 0,0 0 0 0,0 0 0 0,0 0 0 0,0 0 0 16,0 0-21-16,0 0-5 0,0 0-1 0,0 0 0 16,-3 9-24-16,-1 6-5 0,4 3 0 0,-3-7-1 15,3 10-15-15,-4 2 0 0,4 1 0 0,0 2 0 16,4 4 10-16,-1 2 2 0,1 1 1 0,-1 8 0 16,4-3-35-1,0 3-7-15,0 3-2 0,0-6 0 0,4 4 56 0,-4 2 11 0,0-6 3 0,0 9 0 16,-3-3-11-16,-1 0-3 0,4-3 0 0,-3 3 0 15,-1 0-33-15,1-8-8 0,-4 2 0 0,-4-6-1 16,1 4 27-16,-1-4 6 0,1-6 0 0,-1 1 1 16,-3-1-27-16,4-5-6 0,-4-4 0 0,3 7-1 15,1-12 27-15,-5 0 6 0,5-4 0 0,-1 4 1 32,4-12-65-32,0 0-12 0,0 0-4 0,0 0 0 0,0 0 0 0,0 0 0 0,0 0 0 0,-10-6 0 15,6 0-96-15,1 0-20 0,-1-8-4 16,8 2-1-16</inkml:trace>
  <inkml:trace contextRef="#ctx0" brushRef="#br0" timeOffset="163694.599">20694 11961 1148 0,'0'0'25'0,"0"0"6"0,0 0 1 0,0 0 0 0,0 0-32 0,0 0 0 0,0 0 0 0,0 0 0 16,0 0 84-16,0 0 10 0,0 0 2 0,-4 6 1 16,4-6-26-16,0 0-6 0,0 0-1 0,4 6 0 15,-1 0-10-15,-3-6-2 0,4 6-1 0,-4-6 0 16,7 9-31-16,-7-9-5 0,7 3-2 0,-7-3 0 16,7 6-13-16,0-6 0 0,-7 0 0 0,11 0 0 15,-4 0 34-15,0-3 4 0,3 0 1 0,-2 3 0 16,-1-3-27-16,-4 0-4 0,1-6-8 0,3 3 11 15,-4 3-1-15,1-3 0 0,-1 0 0 0,1 6 0 16,-1-5-10-16,1-7-11 16,-4 3 3-16,3 3 0 0,-3 0-8 0,0 0 0 0,0 0-1 0,4 1 0 15,-4-1 5-15,0 0 0 0,-4-3 1 0,1 3 0 16,-1 0 11-16,1 0 0 0,-1 3 0 0,-3 0 0 16,0 1-29-16,0-1-4 0,-3 3-1 15,-1-3 0-15,-3 3 19 0,3 3 4 0,1-3 1 0,-4 5 0 0,-4 1 10 16,4 0 0-16,0 3 0 0,0 3 0 0,3 5 12 0,-3-5-1 15,0 3-1-15,3 8 0 0,1-2 2 16,3 5 1-16,-4-5 0 16,4 6 0-16,3-4-13 0,-3-2 0 0,7-1 0 0,-3 7 0 15,3-16 0-15,0 4 0 0,0 0 0 0,3 0 0 16,1-4 0-16,-1-5 0 0,-3-6 0 0,11 12 0 0,0-6 0 0,-1 0 0 16,1-3 0-16,3 0 0 0,4-1 0 0,-1-2 0 15,1 0 0-15,-1-2 0 16,8-1-88-16,-4-3-20 0,7 0-4 0,-3 0 0 0</inkml:trace>
  <inkml:trace contextRef="#ctx0" brushRef="#br0" timeOffset="164206.394">21121 11885 1314 0,'-11'-6'37'0,"8"0"8"0,-4 3-36 0,0 0-9 0,0 0 0 0,-4 0 0 16,4 3 94-16,0 0 17 0,0 0 3 0,0 0 1 0,0 3-58 16,0-3-11-16,0 3-2 0,3 0-1 0,4-3-22 0,-7 6-4 15,3 0-1-15,-3 0 0 16,4 6-5-16,-1-6-2 0,4 2 0 0,-3 1 0 15,-1-3-9-15,4 0 10 0,0-6-10 0,0 12 10 0,4-3-10 0,-4 2 0 16,0-5 0-16,0 0 0 0,3 6 0 0,-3-12 0 16,4 6 0-16,-4 3 0 0,3 2 0 0,1 1-9 15,-1-3 9-15,1 0 0 0,-1 0-8 0,5-1 8 16,-1 1 0-16,-4 3 0 0,4 0-9 16,0-9 9-16,-3 5 0 0,3-2-9 0,0-3 9 0,0 3-12 15,0-6 12-15,-3 3-12 0,3-3 12 0,0 0 0 16,0 0 0-16,0 0 0 0,0 0 12 0,0 0-1 15,-7 0-1-15,7 0 0 0,-7 0-2 0,3 0-8 16,-3 0 12-16,0 0-4 0,0 0 4 0,0 0 0 0,0 0 0 16,4 15 0-16,-4-9 6 0,0 0 2 15,0-1 0-15,-7 4 0 0,3-3-12 0,-3 6-8 16,0-6 12-16,0 0-12 0,-3 0 8 0,-1-1-8 0,0 1 0 16,1 0 0-16,-4-6 0 0,3 0 0 0,-3 0-8 0,3 0 8 15,-3-6-26-15,0 6 1 0,4 0 0 0,-1-6 0 31,4 6-31-31,-4-5-5 0,4 5-2 0,0-6-488 0,0 0-97 0</inkml:trace>
  <inkml:trace contextRef="#ctx0" brushRef="#br0" timeOffset="164801.514">21389 11867 1698 0,'0'0'48'0,"0"0"11"0,0 0-47 0,0 0-12 0,0 0 0 0,0 0 0 15,-7 0 80-15,-4 0 15 16,1 0 2-16,3 0 1 0,-4 0-54 0,4 3-12 0,-4-3-1 0,1 3-1 16,3 0-11-16,-4 0-3 0,4-3 0 0,0 3 0 15,0 0-16-15,0 0 0 0,7-3 8 0,-7 12-8 16,0-6 0-16,0-1 0 0,0 1 0 0,0 3 0 16,3 0-9-16,1 3 9 0,-4-3-8 0,3 2 8 15,1-5 0-15,3 0 0 0,0-6 0 0,-4 6-8 16,4 6 18-16,0-6 4 0,0-6 1 0,0 8 0 15,0-8-15-15,0 6 0 0,4 0 0 0,-4-6 0 16,3 6 0-16,4 3-8 0,-7-9 8 0,7 3-13 16,0 3 13-16,4-6 10 0,-4 3-2 0,3 0 0 15,1-3-8-15,-4 3 0 0,0-3 9 0,4 2-9 16,-4-2 0-16,0 3 8 0,0 0-8 0,0 0 0 16,-4 0 0-16,5 6 0 0,-5-3 0 0,1 0 0 15,3 0 0-15,-4 2 0 0,1 1-9 0,-1 3 9 16,-3 3 0-16,0-3 0 0,0-1 0 0,0 4 0 15,-3-3 0-15,-1 0 0 0,1-1 0 0,-1 7 0 0,1-6 0 16,-4-1 16-16,-1 4 0 0,1-3-1 0,0-6-15 0,0 3 11 16,4-1-11-16,-4-2 10 0,0 3-18 0,0-3-4 15,0-6-1-15,-1 0 0 16,8 0-20-16,-7 0-4 0,-3-12-1 0,3 9 0 16,0-3-22-16,0 1-4 0,0-4 0 0,0 0-1 15,3 3-76-15,-3-6-15 0,7 0-4 0,-4 4 0 16</inkml:trace>
  <inkml:trace contextRef="#ctx0" brushRef="#br0" timeOffset="165134.348">21639 12153 1314 0,'0'0'37'0,"0"0"8"0,0 0-36 0,0 0-9 0,0 0 0 0,0 0 0 16,0 0 96-16,-3 8 16 0,3-2 4 0,-4 0 1 0,4 6-48 0,0-6-9 15,-3 6-3-15,3-7 0 0,0 7-31 0,0-3-6 16,0 0-2-16,0-3 0 0,-4 2-18 0,4-2 0 15,0 0 0-15,-3 6 0 0,3-12 0 0,0 0 0 16,0 0 0-16,0 0 0 16,0 0-150-16,0 0-34 0,0 0-6 0,0 0-2 15</inkml:trace>
  <inkml:trace contextRef="#ctx0" brushRef="#br0" timeOffset="165318.264">21484 11647 1456 0,'0'0'41'0,"0"0"9"0,0 0-40 0,0 0-10 0,0 0 0 0,-7 0 0 15,7 0 30-15,0 0 4 0,-3 6 1 0,-1 6 0 16,4-12-35-16,0 0-9 0,0 0-1 0,0 0 0 16,0 0 10-16,0 5 0 0,0-5-9 0,0 0 9 31,0 0-52-31,7 6-7 0,0 0-1 0,4 0-343 0,-1-3-69 0</inkml:trace>
  <inkml:trace contextRef="#ctx0" brushRef="#br0" timeOffset="165798.127">21756 11906 1728 0,'0'0'38'0,"0"0"8"0,0 0 2 0,0 0 0 0,0 5-39 0,0 1-9 16,3 0 0-16,1 3 0 0,-4 3 53 0,3-6 9 15,1 5 2-15,-1 1 0 0,1-6-52 0,-1 6-12 16,1-3 0-16,0-1 0 0,3 1 40 0,-4 3 4 16,4-3 2-16,-3 3 0 0,-1-4-26 0,1 4-6 15,-1-3-1-15,1 3 0 0,-1-3-13 0,1-1 11 16,-1 1-11-16,-3 0 10 0,4 6-10 0,-1-9 0 15,-3 5 0-15,0-5 0 0,4 3 0 0,-4 3 0 0,0-3 0 16,4 0 0-16,-4-4 0 0,0-5 0 16,0 0 0-16,0 0 0 0,0 0 0 0,0 0 0 15,0 0 0-15,0 0 0 0,0 0 39 0,0 0 5 16,0 0 2-16,0 0 0 0,0 0-22 0,0 0-5 16,0 0-1-16,0 0 0 15,3-5-18-15,-3-1 0 0,0 0 0 0,4-3 0 0,-4-3 0 0,0 0 0 16,3 1 0-16,-3-4-9 0,4-3 9 0,-1 4 0 0,-3-7 0 0,4 3 0 15,-1 1 0-15,1-4 0 0,-1 1 0 0,1-4 8 16,-1 6-8-16,1 4 0 0,-1-7 0 0,1 6 0 16,-4 4 0-16,3-10 0 0,1 6 0 0,-4 1 0 15,4 2-18-15,-4-3-5 0,3 6-1 0,-3 1 0 16,4-4-35-16,-1 6-7 16,1 0-2-16,-1 0 0 0,1-6-127 0,-1 7-25 0,1-4-6 15,3 6-1-15</inkml:trace>
  <inkml:trace contextRef="#ctx0" brushRef="#br0" timeOffset="166381.776">22042 11923 1494 0,'0'0'32'0,"0"0"8"0,0 0 0 0,0 0 3 0,0 0-35 0,0 0-8 0,0 0 0 16,0 0 0-16,0 0 76 0,-4 9 12 15,4-9 4-15,0 6 0 0,0-6-44 0,0 12-9 0,0-12-2 0,4 11 0 16,-1-11-29-16,1 6-8 0,-1 0 0 0,4-3 0 16,-3 0 31-16,3 0 5 0,0 0 0 0,-4-3 1 15,4 6-28-15,-3-6-9 0,3 0 0 0,0 0 0 16,-3 0 12-16,3 0-12 0,-4-6 12 0,1 3-12 15,-1 0 13-15,4 0-4 0,-3 0-1 0,-1-3 0 16,1 0 1-16,-1-5 0 0,1-1 0 0,-4 6 0 16,-4-3-9-16,4 3 0 0,4 0 0 0,-4-5 8 15,0-1-8-15,0 6 0 0,-4 0 0 0,1-3 0 16,3 3 0-16,-4 1 0 0,-3-1 0 0,4 0 0 16,-1 0 53-16,4 6 9 0,-3 0 2 0,-4-6 0 15,7 6-103-15,-4 0-20 0,4 0-4 16,-7 0-1-16,0 0 52 0,0 6 12 0,0-6 0 0,0 6 0 15,0 6 0-15,0-4 0 0,0 4 0 0,-4 6 0 16,4-1 0-16,0-5 0 0,-4 3 0 0,4 8 0 0,0-8 9 16,0 3 5-16,-3-1 1 0,6 1 0 0,-3 0-15 0,4-4 0 15,-1-2 0-15,4 6 0 0,-4-4 0 0,4-2 0 16,0 3 0-16,0-6 0 0,4 3 0 0,-4-1 0 16,4 4 0-16,-4-6 0 0,3 6-14 0,4-10 1 15,0 7 0-15,0 0 0 0,0-3 13 0,4 0 15 16,-4-4-3-16,7 4-1 0,0 3-11 0,0-6-16 15,4 0 4-15,-4 3 1 16,0-4 11-16,4 1 0 0,3-3 0 0,-3 0 0 16,-1 3-53-16,1 0-9 0,-1-6-2 0,5 0 0 15,-5 0-51-15,4 0-10 0,-3-6-3 0,-4 0-614 0</inkml:trace>
  <inkml:trace contextRef="#ctx0" brushRef="#br0" timeOffset="167370.163">22585 12314 961 0,'0'0'20'0,"0"0"5"0,0 0 1 0,0 0 2 0,0 0-28 0,0 0 0 0,0 0 0 0,0 0 0 15,0 0 73-15,0 0 9 0,0 0 2 0,0 0 0 16,0 0-29-16,0 0-6 0,0 0-1 0,0 0 0 0,0 0-48 15,7-3 0-15,-4 3-9 0,4 0 1 16,-3 0-36-16,-4 0-6 0,7 0-2 0,-7 0 0 16,0 0-27-16,7 0-5 0,4-3-2 15,-11 3 0-15</inkml:trace>
  <inkml:trace contextRef="#ctx0" brushRef="#br0" timeOffset="167894.101">22500 11015 1177 0,'0'0'25'0,"0"0"6"0,0 0 1 0,0 0 2 0,0 0-34 0,0 0 0 0,0 0 0 0,0 0 0 16,0 0 67-16,0 0 6 0,0 0 2 0,0 0 0 15,0 0-19-15,0 0-4 0,0 0-1 0,0 0 0 16,0 0-32-16,-3 9-7 0,-1-3 0 0,1-1-1 0,3 1 1 16,0 6 1-16,0 0 0 0,3 0 0 0,1 2-2 0,-1 7-1 15,1-4 0-15,6 13 0 0,1-7 4 16,-1 10 1-16,1 5 0 0,0 3 0 0,-1 3-5 16,4-3-1-16,-3 6 0 0,3 6 0 0,0-3-1 15,0-6 0-15,0 3 0 0,0 0 0 0,-3 0-8 16,0-11 8-16,-8 8-8 0,1 0 8 15,3-12-8-15,-7 4 10 0,0-13-10 0,0 4 10 16,0-10-10-16,-4 1 0 0,4-3 0 0,-3-4-11 0,-1 1-11 0,1-6-2 16,3-6-1-16,0 0 0 15,0 0-58-15,-7 0-11 0,0 0-2 0,-1 0-1 16,1-6-43-16,4 0-9 0,-4-9-2 0,7 15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6T13:57:46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9391 15265 972 0,'0'0'21'0,"0"-10"5"16,0 4 1-16,0 0 0 0,0-4-27 0,0 10 0 0,0 0 0 0,0 0 0 0,0 0 28 0,0 0 1 15,0 0 0-15,0 0 0 0,7 7-29 0,-3-4 0 16,-1-3-13-16,1 9 4 0,-4-3-5 0,0-6-1 15,3 7 0-15,-3-7 0 0,0 0 39 0,0 0 7 16,0 0 1-16,0 0 1 0,-3 6 92 0,3-6 19 0,-7 3 3 0,7-3 1 16,-8 0-44-16,1 0-9 0,7 0-2 0,-7 0 0 15,7 0-29-15,-3 0-5 0,3 0-2 0,-7-3 0 16,0 3-5-16,0 0 0 0,7 0-1 0,0 0 0 16,0 0-19-16,0 0-3 0,-4 3-1 0,4-3 0 15,-3 9-20-15,-1 1-8 0,4-1 0 0,4 7 9 31,-4-4-32-31,3-2-6 0,1 9-2 0,-1-10 0 0,1 7-46 16,3-4-10-16,-4-2-1 0,4-4-1 0,0 0-115 16,-3-3-24-16,3 1-4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6T14:30:4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11312 0 0,'4'4'504'0'0,"-4"-4"104"0"0,0 0-488 0 0,0 0-120 0 0,0 0 0 0 0,0 0 0 0 0,4-20 168 0 0,1-6 16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0T19:05:02.5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2484 5364 528 0,'0'0'11'0,"-4"-5"2"0,0-4-13 0,4 9 0 0,-7-3 0 0,4-3 0 16,3 6 71-16,-4-6 11 0,1 3 2 0,3 3 1 15,0 0-17-15,0 0-3 0,-4-6-1 0,4 6 0 16,0 0 0-16,0 0 0 0,0 0 0 0,0 0 0 15,0 0-51-15,0 0-13 0,0 0 0 0,-7 9 0 16,4-3 54-16,-1 3 8 0,4 5 2 0,0-2 0 16,0 0-52-16,0 0-12 0,4 8 0 0,-1-8 0 15,1 6-8-15,-1-1-5 0,4 4-1 0,0 2 0 16,-3-5 22-16,3 14 5 0,0-8 1 16,-3 8 0-16,3 1-14 0,0-4-16 0,0 3 3 15,0 4 1-15,-4-10 12 0,4 4 0 0,-3-1 0 0,-1 3 0 16,1-8 0-16,-4 2 0 0,0 4 0 0,0-7 0 15,0 9 0-15,0-5 0 0,-4 2 8 0,4-2-8 16,-3-4 19-16,-1 7 0 0,4 2 0 0,-3-8 0 16,-1-4-7-16,4-2 0 0,-3-1-1 0,3 1 0 15,-4-9-11-15,1 0 8 0,3 0-8 0,0-9 8 16,0 0 3-16,0 0 0 0,0 0 0 0,0 0 0 16,0 0 7-16,0 0 2 0,-11 0 0 0,4-6 0 15,0 3-11-15,4-3-1 0,-1-3-8 0,-3 0 12 16,3-3-12-16,4 1-12 0,-3-4 3 0,-1-3 0 15,1 7 0-15,-1-7 0 0,1-6 0 0,-1 4 0 0,1-4 9 16,-1 4 0-16,1-4 0 0,-1 1 0 0,1 2 0 0,-1-2 0 16,4 5 0-16,-3-8 0 0,-1 8 0 15,1-12 0-15,-1 4 0 0,0-3 0 0,1-4 0 0,-1 4 0 16,1-3 0-16,-1-4 0 0,1 4 0 0,3-3 0 16,-4-4 0-16,4 1 0 0,0 3 0 15,-3 8 0-15,6-8 0 0,-3 9-8 0,0-4 8 16,0 4 0-16,0 2 0 0,4 1 0 15,-4 2 0-15,0 4 0 0,3-1 0 0,-3 0 0 16,4 4 0-16,-1 2 0 0,-3 0 0 0,4 0-8 0,-4 4 8 0,3 2 0 0,-3 6 0 0,0 0 0 16,0 0-8-16,0 0 8 0,4-6-8 0,-4 6 8 15,4-6 0-15,-1 0 0 0,1 6 0 0,-1-6 0 16,1 0-30-16,-1 0-7 16,8 1-2-16,-4-4 0 0,3 3 39 0,1 0 0 0,0 0 0 0,-1-6 0 15,8 6 0-15,-1 1 0 0,-2-1 0 0,-1 0 0 16,3 6 15-16,1 0 10 0,3 0 3 0,0 0 0 15,-3 6-28-15,-4 0 0 0,-3 5 0 0,3-5 0 16,0 9 0-16,-4-3 0 0,4 11 0 0,-3-5 0 16,0-1 0-16,-1 4 0 0,-3 3 0 0,-3-4 0 15,-1 4-17-15,-3 2-9 16,4 3-2-16,-8-5 0 0,1 0 54 0,-1-4 10 0,-3 4 3 0,-3-4 0 16,-1-2-11-16,4-1-3 0,-4 1 0 0,1-3 0 15,3-3-25-15,0-1 0 0,0-5 0 0,-4 3 0 16,4-6 0-16,4 0 12 0,-8 0-4 0,4-3 0 15,-7-3 0-15,0 3-8 0,3-6 12 0,-3 3-4 16,3-3-8-16,1 6 0 0,-4-6 0 0,3 0 8 16,4 1-8-16,-4-1 0 0,1 0 0 0,3 0-11 15,0 3-10-15,-4-3-3 0,4 3 0 0,0 3 0 16,4-3-21-16,-1 0-5 0,-3 3-1 0,7 0 0 0,0 0 41 16,-4 0 10-16,4 0 0 0,0 0 0 0,0 0-12 0,-7 0 0 0,7 0 0 15,0 0 0-15,0 0 12 0,0 0-12 0,0 0 12 0,0 0-12 16,0 0 24-16,0 0 5 0,0 0 1 0,0 0 0 15,0 0-18-15,0 0-12 0,0 0 1 0,0 0 1 16,0 0 10-16,0 0 14 0,0 0-3 0,0 0-1 16,7 0-10-16,0-3 0 0,1 3 0 0,-1 0 0 15,3-6 0-15,1 6 0 0,-1 0 0 0,1 0 0 16,0 0 11 0,-1 0 0-16,1 6 0 0,6-6 0 0,-3 0-11 0,1 3 0 0,-1 3 0 0,3 0 0 15,1 0 0-15,-4 6 0 0,-3-1 0 0,3 1 0 16,0-6 0-16,3 6 0 0,-2 8 0 0,-5-8 0 15,8 0 0-15,-8 6 0 0,1-4 0 0,-4-2 0 16,0 6 0-16,0-4 0 0,4 4 0 0,-4 0 8 16,0-7-8-16,-4 4 0 0,4 3 0 0,1-1 8 15,-5 1-18-15,1-3-4 0,3 2-1 0,-4 7 0 16,1-12 28-16,-4-1 6 0,0 4 1 0,0 3 0 16,0-6-32-16,0-4-7 0,0 10-1 0,-4-6 0 15,1-1 20-15,-1 1 17 0,1 6-3 0,-1-3-1 16,1 2-13-16,-5-5-18 0,5 3 4 0,-4 2 1 15,3 1 26-15,-3-6 6 0,0 2 1 0,0 4 0 16,0 0 0-16,0-7 1 0,4 7 0 0,-5-3 0 0,-2-3 0 16,3 5 0-16,-4-5 0 0,-3 0 0 0,4 2-6 15,-1-2-2-15,0 0 0 0,1-6 0 0,-1 3-13 16,-3-1 11-16,7 1-11 0,-4-3 10 0,1 0 1 0,-4-6 0 16,0 0 0-16,0-6 0 0,-1 6 12 15,-2-6 2-15,-1-5 1 0,1 2 0 0,-1-3-17 0,-3 0-9 16,0 0 10-16,3-2-10 0,4 2-13 15,-4 0-9-15,8-5-2 0,-1 5 0 16,0 0-59-16,4-3-12 0,0 4-2 0</inkml:trace>
  <inkml:trace contextRef="#ctx0" brushRef="#br0" timeOffset="427.064">3203 5932 1463 0,'0'0'41'0,"-3"6"10"0,-4 0-41 15,3 5-10-15,1-2 0 0,-4 9 0 0,3-6 56 0,4 5 10 0,-4-2 2 16,1 3 0-16,3-7-44 0,-4 7-9 0,4-3-2 0,-3 2 0 15,3 1-5-15,-4-6 0 0,4 2-8 0,0 4 12 16,0-12-12-16,0 6 0 0,0-6 0 0,0 5 0 16,0-11 0-16,0 0 0 0,0 0 0 0,0 0 0 15,0 0-125-15,0 0-19 0,0 0-3 16</inkml:trace>
  <inkml:trace contextRef="#ctx0" brushRef="#br0" timeOffset="618.973">3069 5538 995 0,'0'0'42'16,"0"0"-34"-1,-3 6-36-15,3-6-8 0,3 12-2 0</inkml:trace>
  <inkml:trace contextRef="#ctx0" brushRef="#br0" timeOffset="1242.073">3443 5932 1147 0,'0'0'24'0,"0"0"5"0,0 0-29 0,-7 0 0 0,4 0 0 0,3 0 0 16,-8 0 97-16,5-6 14 0,3 6 2 0,-7 0 1 15,7 0-40-15,-7 0-8 0,7 0-2 0,0 0 0 16,0 0-51-16,0 0-13 0,0 0 0 0,0 0 0 16,0 0 0-16,0 0 0 0,-4 6 0 0,4-6 0 15,0 0 0-15,0 0 0 0,0 0 0 0,7 6 0 16,-3 0 0-16,3 0 0 0,-4-6 0 0,5 5 0 16,-1-5 0-16,0 3 0 0,0-3 0 0,0 3 0 15,0 0 0-15,0-3 0 0,0 0 0 0,0-3 0 16,-4 3 23-16,5-3 1 0,-5 3 1 0,-3 0 0 15,4-3-3-15,-4 3-1 0,10 0 0 0,-10 0 0 16,0-5 4-16,4-1 1 0,-4-6 0 0,0 0 0 16,-4 0-14-16,4 4-4 0,-3 2 0 0,-4-6 0 15,0 0-8-15,3 6 10 0,-3 0-10 0,0-5 10 16,0 5-25-16,0 0-5 0,0-3 0 0,0 3-1 16,0 6 21-16,-4-6 0 0,4 6 0 0,0 0 0 15,3 0 0-15,-3 0 0 0,7 0 0 0,-7 0 0 0,0 6 0 0,4 0 0 16,-1 0 0-16,1 3 0 0,-4 3 0 0,7 5 0 15,-4 1 0-15,4-1 0 0,0 10 0 0,0-9 0 16,0 8-9-16,0-3 9 0,0-2 0 0,4 3 0 16,-4-7 0-16,0 7 0 0,7-4 0 0,-4-2 0 15,-3-6 0-15,4 2 0 0,-1 4 0 16,1-6 0-16,-1 0 0 0,4-1 0 0,-3 1 0 16,3-3 0-16,-4-3 0 0,5 6 0 15,-1-7 0-15,3 1 0 0,1 0 0 0,-1 0 0 0,1-6 0 0,-1 0 0 0,1 0 0 16,7 0 0-16,-8 0 0 0,4-6-16 0,-3-6 1 0,7 7 1 31,-4-7-162-31,0 3-32 0,4-9-6 0</inkml:trace>
  <inkml:trace contextRef="#ctx0" brushRef="#br0" timeOffset="1693.378">3817 5826 718 0,'0'-970'30'16,"0"1949"-30"0,4-967 48-16,-4 5 3 0,3 1 1 0,-3-3 0 15,0 2 13-15,4 7 3 0,-1-7 1 0,-3 10 0 16,4-10-3-16,-4 10-1 0,3-4 0 0,-3 7 0 16,4-12-15-16,-4 8-3 0,3-5-1 0,-3 2 0 15,4-5-13-15,-4-7-2 0,3 4-1 0,-3-9 0 16,0-6-1-16,0 0 0 0,0 0 0 0,0 0 0 15,-3-6 69-15,3-9 14 0,-4 4 2 0,1-7 1 16,-4-5-82-16,3 2-16 0,1-8-3 0,-4 8-1 0,3-8-13 0,-3 5 0 16,3-2 0-16,1 8 0 0,-1-8 8 0,1 8 0 0,3-6-8 0,0 10 12 15,-4 2-12-15,4-6-8 0,0 7 8 16,0 2-13-16,0 3 5 0,0 6 8 0,0 0-13 0,0 0 5 16,0 0-40-16,4 0-7 15,-1 3-1-15,4 0-1 0,1 6 45 0,-1-4 12 0,3 7 0 0,-3 0 0 16,4 0-13-16,-1-4-1 0,1 4 0 0,3 6 0 15,4 0 2-15,-4-4 1 0,0 4 0 16,0-1 0-16,4 7 11 0,-1-3-10 16,1-4 10-16,0 7-10 0,-4-4-1 0,0-2 0 0,-4 0 0 0,5 2 0 15,-5-2-9-15,1-6-3 0,-4-1 0 0,0-2 0 16,-4 0 23-16,1 0 0 0,-1-3 0 0,-3-6 8 16,0 0-20-16,0 0-4 0,0 0 0 0</inkml:trace>
  <inkml:trace contextRef="#ctx0" brushRef="#br0" timeOffset="2675.442">4988 5932 1552 0,'-10'6'44'0,"-4"-6"10"16,3 6-43-16,0-6-11 0,1 0 0 0,-1 0 0 15,4 0 49-15,-3-6 8 0,-1 6 2 0,-3-6 0 16,3 0-43-16,4 0-16 0,-3 0 11 0,-1 0-11 16,4 3 48-16,-4-2 4 0,4-1 1 0,0 0 0 15,4 0-33-15,3 6-8 0,0 0 0 0,0 0-1 16,0 0-11-16,0 0 0 0,-7 0 0 0,7 0 0 15,-7 6-16-15,7 3-6 0,0-1-1 0,-4 1 0 16,4 9 37-16,0-6 7 0,0-1 2 0,0-2 0 16,0 9-41-16,4-6-8 0,-4-1-2 0,3 1 0 15,1 0 28-15,-1-3-8 0,4-3 8 0,-3-1 0 16,3 1-32-16,-4 0-2 0,5-6 0 0,-1 0 0 16,0 0 58-16,0 0 11 0,0 0 2 0,0-6 1 15,0 0-10-15,3 1-1 0,5-7-1 0,-8 6 0 16,3-3-26-16,-6-3 0 0,6 6 0 0,-3 1 0 15,0-1 10-15,0-6-10 0,1 3 12 0,-5 6-12 16,4-3 0-16,-3 3 0 0,-1-2 0 0,-3 5 0 0,0 0 0 0,0 0 0 16,0 0-12-16,0 0 3 0,0 0 9 0,7 0 0 15,-7 0 0-15,7 0 0 16,-7 0-31-16,0 0-10 0,4 0-3 0,-4 0 0 0,0 0 23 0,7 0 4 0,-7 0 1 0,3 5 0 16,1-2 0-16,-1 3 1 0,1-3 0 0,3 12 0 15,-7-9 15-15,0 5 0 0,4 1 0 0,-4 3 0 16,0 3 0-16,3-1 0 0,1 10 0 15,-4 2 0-15,3-5 0 0,1 8 15 16,-1-3-3-16,-3 10-1 0,0-10-11 0,4 9-12 16,-4-8 2-16,3 8 1 0,1 0 9 0,-1 0 0 0,1 3 8 0,-4-2-8 15,3 2 16-15,-3-3-2 16,4 3 0-16,-4 3 0 0,0-6 16 0,3-8 3 0,-3 8 1 0,0-9 0 16,0-2-10-16,4 2-1 0,-4-2-1 0,3-4 0 15,1 4-22-15,-4-10 0 0,0 7 0 0,4-6 0 16,-4-4 0-16,3-2 0 0,-3 0 0 0,0 0 0 15,4-10 0-15,-4-2 11 0,0 0-11 0,0 0 12 16,0 0-12-16,0 0 0 0,0 0-12 0,0 0 12 16,0 0 15-16,0 0 10 0,0 0 3 0,0 0 0 15,0 0-16-15,-4-2-2 0,4-10-1 0,-3 0 0 16,3 6-9-16,-4-9 0 0,-3 4 0 0,3-1 0 16,1 0 0-16,3 0 0 0,-4-2 0 0,1-1 0 15,3 6-14-15,-4-8 5 0,1 5 1 0,3-6 0 16,0 3-15-16,0 4-2 0,0-13-1 15,0 9 0-15,0-2 26 0,0-1 0 0,3 1 0 0,-3-4 0 0,4 9-8 16,-1-5 8-16,4-4-8 0,0 9 8 16,1-5-53-16,-1-1-6 0,0 3-1 0,3 3 0 15,-3-5-20-15,4-1-5 0,-4-2-1 0,7 8 0 16,-3-6-118-16,-4-8-24 0</inkml:trace>
  <inkml:trace contextRef="#ctx0" brushRef="#br0" timeOffset="3182.941">5270 5785 1029 0,'0'6'44'15,"-7"6"-36"1,4-7 13-16,-1 1 3 0,1 0 0 0,-1 0 0 16,4 6 14-16,-3-3 3 0,-1-3 1 0,4 5 0 0,0-5-22 0,-3 6-4 15,3 0 0-15,0-4-1 0,0 4 11 0,0 6 2 16,3 0 1-16,-3-4 0 0,0 4 0 15,4-1 0-15,-1 4 0 0,1-3 0 16,-1 5-13-16,1-5-2 0,6 8-1 0,-2-2 0 16,-1-7-13-16,0 4-8 0,0-3 8 0,0-1-13 0,3-5 13 15,1 3 0-15,0-9 0 0,-1 0 0 0,1-1 48 0,-1-5 13 16,1 0 3-16,3 0 0 0,0-5 0 0,-7-1 0 16,7 0 0-16,-3-6 0 0,-1-3-48 0,5-2-16 0,-5-1 9 15,1-3-9-15,-1 4 13 0,-3-7-2 0,0 7-1 16,4 2 0-16,-4-9-2 0,-3 4-8 0,-1 2 12 0,1 1-4 15,-4-1-8-15,0-3 0 0,3 4 0 0,-3-1 8 16,-3 0-8-16,3 4-12 0,-4-4 2 16,1 1 1-16,-5-1-4 0,-2 3-1 15,6 3 0-15,-3 1 0 0,4-7-40 0,-1 9-8 16,1-3-2-16,3 7 0 0,0-1-51 16,7 0-10-16</inkml:trace>
  <inkml:trace contextRef="#ctx0" brushRef="#br0" timeOffset="3828.023">5764 5894 1337 0,'0'6'56'0,"-3"2"-44"16,3 4 20-16,0-6 5 0,0 6 1 0,0-6 0 16,0-6-10-16,0 0-1 0,0 0-1 0,0 0 0 15,3 6 30-15,4-6 7 16,0 5 1-16,-3-5 0 0,3 0-52 0,-3 0-12 0,3 0 0 0,3 0 0 15,-3-5 0-15,4 5 0 0,-1 0 0 0,1-6 0 16,0 6 0-16,-1-6 0 0,1 0 0 0,-4 6 0 16,3-6 34-16,-2 0 4 0,-1 0 1 0,-7 6 0 15,0-9-25-15,0 9-5 0,3-5-1 0,-3-1 0 16,0 0 0-16,0 0 0 0,-3 0 0 0,3 0 0 16,-4 0 1-16,1 0 0 0,-1 1 0 0,0-1 0 15,-6 0-9-15,3 0 0 0,0-3 0 0,0 3 0 16,-4 0 0-16,1 0-16 0,-1-5 4 0,-3 5 1 15,3-9 11-15,-3 3 16 0,4 1-4 0,-1 5-1 16,-7-6-11-16,8 6 0 0,-1-3 0 0,1 3 0 16,-1 6-15-16,4 0-5 0,0 3 0 0,0 3-1 15,0 0-18-15,0 12-3 16,3-7-1-16,1 4 0 0,-1 9 53 0,4-1 10 0,0-2 3 0,0 2 0 16,0 7-37-16,0-10-7 0,4 4-2 0,-4-1 0 15,3 4 23-15,1-4 0 0,3 4 0 0,-4-4 0 16,1 1 10-16,3-4 6 0,0 4 2 0,0-4 0 15,0-2-18-15,0 0 0 0,0-1 0 0,4-2 0 16,-4-3-11-16,0 0-5 0,7 5-2 0,-3-11 0 0,-1 3 18 16,1-3 0-16,-1 0 0 0,4 0 0 0,1-6 0 15,-5 5 0-15,4-5 0 0,0 0 0 0,4 0 0 0,-7 0 0 16,3 0 0-16,0-5 0 0,3 5-9 0,-2 0 9 16,-1 0-13-16,0-9 5 15,0 6-91-15,3 0-17 0,-9 0-4 0</inkml:trace>
  <inkml:trace contextRef="#ctx0" brushRef="#br0" timeOffset="9037.985">6911 5938 1071 0,'0'0'30'0,"0"0"7"16,0 0-29-16,0 0-8 0,0 0 0 0,0 0 0 16,0 0 53-16,0 0 10 0,0 0 1 0,0 0 1 15,0 0-53-15,0 0-12 0,0 0 0 0,0 0 0 16,0 6 13-16,3 0 3 0,-3-1 0 0,4-2 0 16,-4 6-25-16,4 6-5 0,-4-9-1 0,0 5 0 15,0 1 63-15,0 3 13 0,0-3 3 0,0 5 0 0,0-5-56 0,0 0-8 16,0 0-8-16,0-4 8 0,0 4 0 0,0-6 8 0,0 0 0 0,0-6 1 15,0 0 22-15,0 0 4 0,0 0 1 16,0 0 0 0,3-6-13-16,-3-6-3 0,4 6 0 0,-1-2 0 15,-3-4-12-15,4 6-8 0,-1-12 10 0,1 7-10 0,-1-1 8 0,1 0-8 0,-1 3 0 16,1-3 0-16,-1 1 0 0,1 5 0 0,-1-9 0 0,1 6 0 16,-4 1 0-16,3 2 0 0,-3-6 0 0,4 6 0 15,-4-6 0-15,3 12 0 0,1-9 0 16,-4 4 0-16,4-1 0 0,-1 0 0 15,-3-6 0-15,4 6 0 0,-1-6 0 0,1 7 0 0,-1-1 0 0,1 0 0 16,3 0 0-16,-4-3 0 0,4 9 0 0,0 0 0 16,-7-6-11-16,7 6 11 0,0 0-10 0,-3 0 10 15,3 0-9-15,-3 0 9 0,3 6-8 16,-4-6 8-16,1 9 0 0,3 0-10 0,-4 0 10 0,4-4 0 16,-3 7 0-16,-1 0 0 15,-3 3 0-15,4-4 0 0,-1 7 0 0,-3-6 0 0,0 5 0 0,0-5 0 16,4 9 0-16,-4-10 0 0,4 10 11 0,-4-3-11 15,0-1 11-15,3 1-11 0,-3-3 10 0,4-4-10 16,-4 7 8-16,3-12-8 0,1 0 0 0,-1 0 0 16,-3 0 0-16,4-6-12 0,-4 0 1 0,7 3 0 15,0-1-34-15,0-2-7 0,0 0-2 0</inkml:trace>
  <inkml:trace contextRef="#ctx0" brushRef="#br0" timeOffset="9608.817">7380 6011 1178 0,'0'0'24'0,"0"0"6"0,0 0-30 0,0 0 0 0,0 0 0 0,-3 0 0 16,3 0 91-16,-7 0 12 16,-1-6 2-16,8 6 1 0,-7 0-34 0,0 0-6 0,0 0-2 0,0 0 0 15,7 0-10-15,0 0-2 0,-7-6-1 0,0 6 0 16,7 0-31-16,-10 6-5 0,2-6-2 0,1 0 0 16,4 6-13-16,-4-6 0 0,3 6 0 0,4 3 0 15,-3-3 0-15,-8 0 0 0,8 5 0 0,-1 1 0 16,1 6 0-16,3-3 0 0,0 8 0 0,0-5 0 15,0 2 0-15,3 4 0 0,-3-7 0 0,4 7 0 16,3-9 0-16,0 2 0 0,-4-2 0 0,4-6 0 16,0-3 0-16,0 3 0 0,4-9 0 0,-4 0 0 15,4 0 24-15,3-6 1 0,-4 0 1 0,5-3 0 16,-1-3 10-16,7-5 1 0,-11 5 1 0,5-3 0 16,-5-3-46-16,1 7-10 0,3-7-2 0,-7 0 0 15,0 10 20-15,0-4 0 0,-4 0 0 0,5-6 0 16,-5 7 8-16,-3 2-8 0,4 3 0 0,-4-6 0 15,0 6 0-15,-4-5 0 0,4 5 0 0,-3 0 0 16,-1 0 0-16,0 0 0 0,-3 3-11 0,4-3 11 16,-4 0-15-16,0 0 5 0,0 6 1 0,-4-5 0 15,4-1 9-15,0 6-8 0,-4-6 8 0,4 0-8 0,0 6 8 0,4-9 0 16,-1 9 0-16,-6-3 0 0,10 3 0 16,0 0 0-16,0 0-9 0,0 0 9 0,0 0-18 0,0 0 1 15,0 0 0-15,-4 3 0 16,1 6-16-16,-1-3-3 0,1 0-1 0,-1 0 0 15,1 5-51-15,-1-5-9 0,4 9-3 0</inkml:trace>
  <inkml:trace contextRef="#ctx0" brushRef="#br0" timeOffset="10072.542">7722 5944 1094 0,'0'0'46'16,"-7"6"-37"-1,7-6-9-15,0 5 0 0,-3 1 0 0,-1 0 0 16,4 3 53-16,-3-3 9 0,3 0 2 0,0 0 0 15,3 5-32-15,-3-5-5 0,7 0-2 0,-7 0 0 16,4 3 11-16,-1 3 3 0,-3-7 0 0,4 7 0 0,-1 0-14 16,1-3-2-16,-1 0-1 0,1 5 0 15,-1-2 15-15,5-6 3 0,-5 0 1 0,1 0 0 0,3 0-32 0,-4-1-9 0,1-2 0 0,6 3 0 16,-10 6 36-16,7-6 2 0,-3-6 1 16,3 6 0-16,0-6-28 15,0-6-11-15,0 6 8 0,0-6-8 0,0 0 15 16,0-3-3-16,0 3 0 0,0 1 0 15,0-1-12-15,-3-6 9 0,3-6-9 0,-3 7 8 0,-1-4-8 0,1 3 10 16,-1-6-10-16,-3 7 10 0,0-4-2 0,0 3 0 0,0 0 0 0,-3 1 0 16,-1-10-8-16,1 9 0 0,-1 1 0 15,0-1 0-15,1-6 0 0,-1 6-14 0,1 4 2 0,-1-4 0 16,1 0-44-16,-1 6-8 16,4 0-1-16,-3-5-1 0,3 8-97 0,3-3-19 0</inkml:trace>
  <inkml:trace contextRef="#ctx0" brushRef="#br0" timeOffset="10656.222">8301 5976 851 0,'0'0'36'0,"0"0"-36"32,0 0 109-32,0-12 15 0,3 6 4 0,-3 3 0 15,0-2-52-15,0-1-9 0,0 0-3 0,0 0 0 16,-3-6 0-16,3 6 0 0,-4 6 0 0,1-9 0 16,3 9-51-16,-4-3-13 0,4 3 0 0,-3-5 0 0,3 5 54 0,-7 0 8 0,7-3 2 0,-11 3 0 15,4 3-64-15,0 0-20 0,0 2 0 0,-4 4 0 16,4 3 7-16,-3 0 1 0,-1 0 0 0,4 2 0 31,0 4-16-31,0-1-4 0,0-5 0 0,3 6 0 0,1-3 32 0,-1-4 0 16,4 7 0-16,0-12 0 0,-3 3 28 0,3-9 12 0,0 0 3 0,0 0 0 15,0 0-19-15,0 0-4 0,0 0-1 0,0 0 0 16,0 0-19-16,0 0 0 16,7 0 8-16,-4 0-8 0,1 3 0 0,3-3 0 15,-7 0 0-15,7 3 0 0,0 0 0 0,0-3 0 0,4 0 0 0,-4 2 0 16,3 4 0-16,-3-6 0 0,0 12 0 0,-3-12 0 15,3 6 0-15,-3 0 0 0,3 0 0 0,0-6 0 16,-7 6 0-16,7-6 8 0,-7 0-8 0,3 5 0 16,4 4 0-16,-3 3 0 0,3-6-10 0,-4 6 10 15,1-6-9-15,-1 5 9 0,-3-2 0 0,4 0 0 16,0 0 0-16,-4 3 0 0,0-7 0 0,3 7 0 16,-3-3 0-16,0 0 0 0,4-3 0 0,-4 3 0 15,0-4 0-15,-4 7 11 0,1-6-3 0,-1 0-8 16,4-6 27-16,-4 6-2 0,-3-6 0 0,0 6 0 15,0-3-5-15,-3 0 0 0,3 0-1 0,-4-3 0 16,1 2-19-16,-1-4 0 0,0 2 0 0,1-3 0 16,-1 0-16-16,1 0-6 0,-1-3-2 0,0 0 0 15,1 0-32-15,3 0-6 0,0 0-2 0</inkml:trace>
  <inkml:trace contextRef="#ctx0" brushRef="#br0" timeOffset="11471.633">9493 5847 1162 0,'0'0'49'16,"0"0"-39"0,0 0 54-16,0 0 10 0,-3-3 2 0,-1 0 1 15,-3 0-21-15,4 0-4 0,-4 3 0 0,0-3-1 0,-4 3-26 0,4 0-5 0,-7 0 0 0,3 0-1 16,1 3-5-16,-1 0-1 0,0-3 0 0,1 6 0 15,-1-3-13-15,1 3 0 0,-1 5-12 0,0-5 12 16,4 0 0-16,0 0 0 0,-3 0 0 0,3 3 0 16,0-4 10-16,0 7-10 0,3-6 10 0,-3 6-10 15,0-6 9-15,3 6-9 16,1-7 8-16,-4 1-8 0,7 0 0 0,-4 3 8 0,4-3-8 16,0-6 0-16,4 6 0 0,-4 0 0 0,0-6 0 0,3 5 0 15,1 1 0-15,-1 0 0 0,1 3 0 16,3-3 0-16,0 0 8 0,0-3-8 0,0 6 8 0,4-4-8 15,-4-5 0-15,3 6 0 0,-3-6 0 0,4 6 0 16,0-6 0-16,-1 12 0 0,1-12 0 0,-1 6 0 16,1-6 0-16,3 3 0 0,-3 3-14 0,-4-3 5 15,3 3-3-15,-3 2-1 0,4 4 0 0,-4-6 0 16,0 0 13-16,0 6 0 0,-3-4-10 0,-1 10 10 16,1-6 0-16,-1 0 0 0,-3 5 0 0,4-2 0 15,-4 3 0-15,0-7 10 0,0 1-1 0,0-3 0 16,0 3 20-16,-4-6 4 0,1 5 1 0,-1-5 0 15,1 6 2-15,-4-6 1 0,3-6 0 0,-6 6 0 16,2 0-12-16,1-3-2 0,0 8-1 0,-3-11 0 16,-1 6-13-16,1-6-9 0,-5-6 12 0,5 6-12 15,-4 0 0-15,3-9-9 0,-3 7-1 0,0-4 0 0,3 3-2 16,-3-3-1-16,0 6 0 0,0-6 0 16,3 0 13-16,1 0 0 0,-1 0 0 0,4 0 10 15,0 1-59-15,4 5-12 0,-4 0-3 0,7 0 0 16,0 0-123-16,0 0-25 0</inkml:trace>
  <inkml:trace contextRef="#ctx0" brushRef="#br0" timeOffset="12059.869">9737 6049 1337 0,'0'0'28'0,"0"0"6"0,0 0-34 0,0 0 0 0,0 0 0 0,0 0 0 16,0 0 136-16,-7 6 21 0,7-6 4 0,-7 0 1 15,-4 0-106-15,0 0-20 0,4 0-5 0,-3 0-1 16,3 0 7-16,0 6 2 0,-4-6 0 0,4 0 0 15,0 12-25-15,-4-12-5 0,4 0-1 0,0 6 0 16,-3 0-8-16,6 0 0 0,1 2-10 0,-1 4 10 16,1-6-10-16,-1 6 10 0,4-6-10 0,-4 5 10 15,4 4-11-15,4 3 11 0,-4-6-12 0,4 5 12 16,-1-2-32-16,1 3 1 0,-1-1 0 0,1-2 0 16,-1-3 31-16,4-1 0 0,0 1 0 0,0 0 0 0,0-3 0 15,0-3 0-15,1 2 0 0,-1 1 0 0,3-3 0 0,-3-6 0 16,4 0 0-16,-1-6 0 0,1 6 0 0,0-9 0 15,-4 7 0-15,0-4 0 0,3 0 0 0,-3 3 15 16,0-9-2-16,0 6 0 0,0-6-13 0,1 1 11 0,-5 2-11 16,4-3 10-16,-3 6-10 0,-1-6 10 15,-3 1-10-15,4-1 10 0,-4 0-10 16,3 3 0-16,-3-2 9 0,-3-1-9 0,3 6 0 0,-4-6 8 16,4 3-8-16,-3 1 0 0,-1-1 0 15,-3-3 0-15,4 0 0 0,-8-2 0 0,4 2 0 0,0 0-10 0,-4 0 1 0,4 0 0 16,-3-2-11-16,3 2-3 0,0 0 0 0,-1 6 0 15,-2-5 2-15,3 11 0 0,-4-6 0 0,1 6 0 16,-1 0-15-16,4 6-2 16,0 5-1-16,-4-5 0 0,4 12-20 0,0 2-4 0,0 4-1 15,0-9 0-15,4 8 52 0,-1-5 12 0,1-1 0 0,-1 4 0 16,4-3-39-16,4-1-5 0,-1-5 0 0</inkml:trace>
  <inkml:trace contextRef="#ctx0" brushRef="#br0" timeOffset="12423.744">9906 5988 1371 0,'0'0'58'0,"0"0"-46"15,0 0 15-15,0 0 3 0,0 0 1 0,0 0 0 16,0 0 19-16,0 6 4 0,-4-1 1 16,4 1 0-16,4 6-27 0,-4-3-4 0,4 0-2 0,-1 5 0 15,4-2-13-15,-3 0-9 0,-1 0 12 0,1 0-12 16,3 2 0-16,-4-2 0 0,4 0 0 0,-3-1 0 15,3 10 0-15,0-9 0 0,4 5-12 0,-4 4 3 16,0-3-27-16,0 5-4 0,0-11-2 0,0 3 0 16,-4-4-16-16,4 7-3 15,0-6-1-15,-3-6 0 0,0 0 7 0,-1-1 2 0,-3-5 0 16</inkml:trace>
  <inkml:trace contextRef="#ctx0" brushRef="#br0" timeOffset="12788.668">10153 5902 1314 0,'0'0'37'0,"0"0"8"0,0 0-36 16,0 0-9-16,-7 3 0 0,3 0 0 0,-3 3 53 0,4 0 9 0,-1 0 2 0,1 6 0 15,-1-6 0-15,1 5 0 0,3 1 0 0,-4 9 0 16,1-4-54-16,3 4-10 0,-4 2 0 0,1 1 0 16,3-3 0-16,-4 8 9 0,0-8 0 0,1 8 0 15,-1-6-9-15,1 10 0 0,-1-4-12 0,1-2 12 16,-1 2 0-16,1 0 10 0,3 4 1 0,-4-1 0 16,1-2-11-16,-1-1-16 0,1 3 4 15,-4-5 1-15,3 2 38 16,-3 1 7-16,0-4 2 0,3 0 0 0,-3 4-12 0,4-1-1 0,-1-5-1 0,1 8 0 15,3-5-14-15,-4-4-8 0,4-5 8 16,-3-1-8-16,3-2 0 0,3-3 0 0,-3 0-10 0,0-7 10 16,4 1-52-16,-4-6-3 0,0 0-1 0,0 0 0 15,0 0-108-15,7 0-23 0</inkml:trace>
  <inkml:trace contextRef="#ctx0" brushRef="#br0" timeOffset="13392.109">10403 6088 1326 0,'-7'0'56'0,"-3"0"-45"16,3 0 20-16,0 0 4 0,0-3 1 0,-4 3 0 16,4 0-4-16,-4 0-1 0,4 0 0 0,-3 3 0 15,3-3 25-15,0 0 4 0,3 3 2 0,-3-3 0 16,4 6-48-16,-1-4-14 0,-3 4 0 0,3 6 8 15,-3-6-8-15,4 0 0 0,-1 0 0 0,-3 0 0 16,4 2 0-16,-4 10 0 0,3-6 0 0,-3 5 0 16,4-2 0-16,-1-3 0 0,-3 6 0 0,3-1 0 0,1-5 0 15,3 0 0-15,3 2 0 0,1 4 0 16,3-6 28-16,-3-6 5 0,3 0 1 0,3 8 0 0,-3-8-10 16,0 0-1-16,4 0-1 0,-1-6 0 0,1 0-11 15,3 0-3-15,-3 6 0 0,-1-6 0 0,4-6 7 16,1 6 1-16,-5 0 0 0,4-6 0 15,-3 0-26-15,-1 0-5 0,-3-5-1 0,1 5 0 16,-1-3 40-16,0 3 8 0,-4-6 2 0,4 0 0 0,-3-2-19 0,-1 2-4 16,1 0-1-16,-1-5 0 0,1-1-10 0,-4 3 12 15,0-2-12-15,0-1 12 0,0 6-12 0,-4-5 0 16,1 2 0-16,-1 3 0 0,1-6-11 0,-1 7-4 16,-3-4-1-16,4 3 0 0,-8 0 1 0,4-2 0 15,-4 2 0-15,4 0 0 0,-3 6 2 0,-1 0 0 0,1 6 0 16,-1-5 0-1,0 10-16-15,-3 1-3 0,4 0-1 0,-4 12 0 16,3-3-19-16,0 2-4 0,1 10-1 0,-1 2 0 16,4-5-41-16,0 8-8 0,0-3-2 0,4 4 0 0</inkml:trace>
  <inkml:trace contextRef="#ctx0" brushRef="#br0" timeOffset="14001.175">10707 6049 1314 0,'0'0'37'0,"0"0"8"0,0 0-36 0,0 0-9 16,0 0 0-16,0 0 0 0,0 0 53 0,0 0 9 16,0 0 2-16,0 0 0 0,0 6 0 0,0 0 0 15,-4 6 0-15,1-6 0 0,-1 3-52 0,1 2-12 16,3 7 0-16,-4-6 0 0,4 0 0 0,-3 2 0 16,-1 4 0-16,1 0 0 0,3-1 0 0,-4-5 0 15,4-3 0-15,0 3 0 0,-3-1 0 0,3 1 0 16,-4-3 0-16,4-3 0 0,4 0 0 0,-4 0 0 15,0 5 0-15,0-11 0 0,0 0 0 0,0 0 0 16,0 0 0-16,0 0 0 0,0 0 37 0,0 0 5 16,0 0 1-16,7 0 0 0,-4 0-25 0,4-6-5 0,0 6-1 0,-3-5 0 15,3-4-12 1,-4 3 0-16,4-3 0 0,0 0-10 0,-3-3 18 0,-4-5 4 0,4 5 1 0,-1-3 0 16,1 4-29-16,-1-1-5 0,4 0-2 0,-3-3 0 15,-1 4 23-15,1-1 0 0,-4 0 0 0,3-6 0 16,1 7 0-16,-1 2 0 0,1-9 0 0,-4 12 0 15,3-5 0-15,1 2 0 0,-1 3 0 0,-3 6 0 16,0 0 14-16,0 0 7 0,0 0 2 0,0 0 0 16,0 0-70-16,11 6-13 15,0-3-4-15,-4 8 0 0,0 1 52 0,0 0 12 16,0 0 0-16,0 2 0 0,-4 4 0 0,4-6 0 0,-3 3 0 0,-4 2 0 16,0 1 0-16,0-1 0 0,0 4 0 0,3 3 0 15,-3-7 16-15,0 1 5 0,-3-3 2 0,3 2 0 0,0 1-8 16,-4-9-2-16,4-1 0 0,0 1 0 0,0-9-13 0,0 0 8 15,0 0-8-15,0 0 0 16,0 0-25-16,0 0-11 0,4-9-3 0</inkml:trace>
  <inkml:trace contextRef="#ctx0" brushRef="#br0" timeOffset="14617.09">11307 5994 1267 0,'0'0'28'0,"0"0"5"0,0 0 2 0,0 0 1 0,0 0-36 0,0 0 0 0,-4-6 0 0,4 6 0 15,0 0 109-15,-4 0 15 0,4 0 4 0,-7-6 0 16,0 0-52-16,0 6-9 0,4 0-3 0,3 0 0 16,-7-9-51-16,0 9-13 0,7 0 0 0,-7 9 0 15,0-9 33-15,7 0 4 0,0 0 1 0,-4 6 0 16,-3 0-61-16,3 0-12 0,1-1-2 0,-1 7-1 16,-3-3 38-16,4 3 0 0,-1 0 0 0,-3 5 0 15,7 1 0-15,-3 0 0 0,-1 2 0 0,1-2 0 16,3-9 0-16,-4 2 0 0,1 1 0 0,3 0 0 15,-4-6 0-15,4 0 0 0,-3-1 0 0,3 1 0 16,0-6 0-16,0 0 0 0,0 0 0 0,0 12 0 16,0-12 0-16,0 0 0 0,0 0 0 0,0 0 0 15,0 0 0-15,0 0 0 0,0 0 0 0,0 0 0 16,0 0 0-16,0 0 0 0,0 0 0 0,0 0 0 16,0 0 0-16,0 0 0 0,0 0 0 0,0 0 0 15,7 6 0-15,-4-3 0 0,-3-3 0 0,7 12 0 16,-7-12 0-16,4 6 0 0,3-1 0 0,0-5 0 15,-4 12 0-15,1-6 0 0,-1 3 0 0,1 0 0 0,-1 0 0 0,5 2 0 16,-5 1 0-16,4-6 0 0,-3 3 0 0,-1 0 0 0,1 5 0 16,-1-2 0-16,1 0 0 0,-1 0 0 0,-3 5 0 0,4-2 0 15,-8-3 0-15,4 5 0 0,-3-2 0 0,-1 3 0 32,-3-1-30-32,0-5 2 0,0 3 0 0,-4 8 0 15,1-11-7-15,-1 3-1 0,1 8 0 0,-4-11 0 0,-4 0 36 0,4-1 0 0,-4-2 0 0,1 0 0 16,2 0-58-1,-2-3-5-15,3-6-1 0,0 6 0 0,-1-12-15 0,1 6-3 16,4-6-1-16</inkml:trace>
  <inkml:trace contextRef="#ctx0" brushRef="#br0" timeOffset="36723.366">12517 6061 850 0,'0'0'17'0,"0"0"6"0,0 6-23 0,0-6 0 0,0 0 0 0,0 0 0 16,0 0 112-16,0 0 19 0,0 0 3 0,0 0 1 16,0 0-47-16,-7 6-8 0,7-6-3 0,0 0 0 15,0 0-26-15,-8 0-6 0,8 0-1 0,-7-6 0 16,4 0 3-16,-4 6 0 0,3-6 0 0,1 6 0 16,3 0-30-16,-7-6-5 0,0 6-2 0,0-5 0 15,0 5-10-15,3-6 0 0,-3 3 0 0,0 3 0 16,0 0 0-16,0 0 0 0,0 3 0 0,-4 3 0 15,4-1-12-15,-4 1 3 0,1 0 0 0,-1 6 0 16,-3-6 9-16,4 6-13 0,-1 2 5 0,0-2 8 16,-3 0 0-16,0 0 0 0,0-4 0 0,0 10 0 15,0-6 0-15,0 0 0 0,0-1 0 0,0 4 0 16,-1-3 10-16,5 0 3 0,-4-1 1 0,3 1 0 16,4-9-6-16,0 3 0 0,0-3-8 0,3 0 12 15,4-3-3-15,0 0-1 0,-3 6 0 0,3-6 0 16,0 0-8-16,0 0 0 0,0 0 0 0,0 0 0 15,-4 6 0-15,4-6 0 0,4 11 0 0,-1-5 0 0,1 0-11 16,3 0 11-16,0 0-8 0,0 3 8 0,4-3 0 16,-1 5 0-16,1-5 0 0,3 6-8 0,0-12 8 15,-3 6 0-15,6 0 0 0,-6 0 0 0,3-6 0 0,0 0 0 16,0 0 0-16,-3 0 0 0,3 0 0 16,-3-6 0-16,-1 6 0 0,4-6 0 15,-7-6 0-15,4 6 0 0,-1-11 0 0,-2 5 0 16,-1 3 0-16,0-9 0 0,0 1 0 0,0 2 0 0,-4-3 0 0,1 1 0 0,3-7 0 15,-4 4 0-15,-3 2 0 0,4 0 0 0,-4 4 0 16,0-4 0-16,0 0 0 0,0 1 0 0,0 2 0 16,0 3 0-16,-4 0 0 0,4 1 0 0,0 2 0 0,0 3 0 15,0 3 0-15,0 3 0 0,0 0 0 0,0 0 0 16,0 0 0-16,0 0 0 0,0 0 0 0,0 0 0 16,0 0 0-16,0 0 0 0,0 0 0 0,0 0 0 15,0 0 0-15,4 9 0 0,-4-3 0 0,3 8 0 16,-3-2 0-16,0 0 0 0,0 3 0 0,0 2 0 15,0 1 0-15,0-6 0 0,0-1-10 16,0 10 10-16,4-3 0 0,-4-1 0 0,0-2 0 16,0 3 0-16,0 5 0 0,0-11 0 0,0 9 0 0,0-10 0 15,0 7-8-15,4-6 8 0,-4-1 0 0,0 4 0 16,3-3 0-16,1 0 0 0,-1-4 0 0,1 7 0 16,-1-6 0-16,1 3-8 0,-1-6 8 0,1 0 0 15,-1 5-48-15,1-8-5 0,-1 3-2 0,-3-6 0 16,4 3-7-16,-4-3-2 0,0 0 0 0</inkml:trace>
  <inkml:trace contextRef="#ctx0" brushRef="#br0" timeOffset="37424.784">12644 6073 1314 0,'0'0'37'0,"0"0"8"15,0 0-36-15,0 0-9 0,0 0 0 0,0 0 0 16,0 0 53-16,0 0 9 0,0 0 2 0,-4 6 0 16,4-6-52-16,-7 6-12 0,7-6 0 0,-4 6 0 0,1 0 54 0,3-6 8 15,0 0 2-15,-4 8 0 0,4-2-52 0,-3 0-12 16,3 0 0-16,0-6 0 0,0 0 0 0,0 6 0 16,0 0 0-16,-4 0 0 0,4 2 0 0,0 4 0 15,0-6 0-15,0 6 0 0,0 0 0 0,0-1 0 16,0 7 0-16,0-3 0 0,0-4 54 0,0 7 8 15,0 0 2-15,0-4 0 0,0 4-55 0,0-6-9 16,0 3 0-16,0 2 0 0,4-5 11 0,-4 0 9 0,3-4 3 0,-3 7 0 16,0-6 3-16,4 3 1 0,-1 0 0 0,4-1 0 15,1-5-11-15,-5 0-3 0,1 0 0 16,3 3 0-16,-4-3-5 0,4 5-8 0,0-11 11 0,4 6-11 16,-4 0 11-16,0 0-11 0,4-6 10 15,-4 3-10-15,3 0 9 0,-3-3-9 16,4 3 8-16,-4-3-8 0,4 0 8 0,-4 0-8 0,3 3 0 0,-3-3 8 15,0-3-8-15,0 0 10 0,0 0-10 0,0 0 10 16,0-3-2-16,1 0 0 0,-1 0 0 0,-7 6 0 16,7-5 1-16,-4-1 0 0,4-9 0 0,-3 3 0 15,-1 0-1-15,1 1 0 0,-1-7 0 0,1 6 0 16,-4-2 0-16,3-4-8 0,1 0 12 0,-1-5-4 16,1 2-8-16,-1-8 0 0,1 14 0 0,0-8 8 15,-1 2 4-15,1 3 0 0,-1 1 0 0,1 5 0 16,-4-6-21-16,3 7-4 0,1 2-1 0,-4-3 0 15,3 0 4-15,-3-2 1 0,0 5 0 0,0 3 0 16,0 6-26-16,0 0-5 0,-3-3 0 16,3 3-1-16,-4-6-4 0,4 6-1 0,-3-12 0 0,3 12 0 15,0 0-24-15,0 0-5 0,0 0-1 0,0 0 0 16,0 0-123-16,0 0-25 0,0 12-4 0</inkml:trace>
  <inkml:trace contextRef="#ctx0" brushRef="#br0" timeOffset="37986.378">13144 6179 922 0,'-7'-6'19'0,"7"6"5"0,0 0-24 0,-7-6 0 0,7 6 0 0,0 0 0 16,-3 0 82-16,3 0 11 0,0 0 3 0,0 0 0 15,0 0 0-15,0 0 0 0,0 0 0 0,0 0 0 16,0 0-27-16,0 0-5 0,0 0 0 0,-7 0-1 16,7 0-14-16,-7 6-2 0,7-6-1 0,-4 6 0 15,4-6-37-15,-7 0-9 0,4 6 0 0,3-6 0 16,-4 11 44-16,4-11 8 0,-3 6 0 0,3-6 1 16,0 6-33-16,0-6-8 0,0 6 0 0,0 3-1 15,0-3-11-15,3 0 0 0,1 5 0 0,-1-5 0 16,4 6 0-16,-3-3 0 0,3 0 0 0,0 5 0 0,3-2 12 0,-3 0 1 15,4-3 0-15,3 3 0 0,-3 5-13 0,-1-5 0 0,4-6 0 16,-3 6 0-16,0 5 0 0,3-2 0 16,-4-3 0-16,1-6 0 0,-4 8 0 0,4-5 0 0,-1 0 0 15,-3 3 0-15,4-6-9 0,-4-1-2 0,0 7 0 16,0-6 0 0,0-3-12-16,0 6-2 0,0-6-1 0,0 3 0 15,0-1-17-15,-3 1-3 0,-1 0-1 0,4 0 0 16,-3-6-14-16,3 6-3 0,-4-6-1 0,1 6 0 15,3-6-25-15,-7 0-5 0,0 0-1 0,4 0-348 0,3 0-71 0</inkml:trace>
  <inkml:trace contextRef="#ctx0" brushRef="#br0" timeOffset="38406.033">13116 6702 1036 0,'0'0'23'0,"0"0"5"0,0 0 0 0,0 0 1 0,0 0-29 0,0 0 0 16,0 0 0-16,0 0 0 0,0 0 108 0,0 0 15 15,0 0 3-15,0 0 1 0,0 0-50 0,4-6-9 16,-1 0-3-16,4 0 0 0,0-5-1 0,0-1 0 15,1 0 0-15,2-3 0 0,1-8-22 0,-1 5-5 16,1 1-1-16,3-4 0 0,-3 3-16 0,3-2-3 16,-4 2-1-16,4-5 0 0,-3 8-2 0,0 3-1 15,3-11 0-15,-4 5 0 0,4 0-5 0,-3 4-8 16,0-4 11-16,-1 1-11 0,4 5 8 0,-3 3-8 0,-1-9 0 16,-3 7 0-16,4-4 0 15,-4 3 0-15,4 6 0 0,-4-6 0 0,3 1 8 0,-3 5-8 16,0-6 0-16,0 3 0 0,1 3 0 0,-1 0-12 15,-4 1 1-15,4-1 1 0,0 0 10 0,-3 0 0 16,-1 0 0-16,-3 6 0 0,0 0-56 0,0 0-5 16,7 0-2-16,-7 0 0 0,11 0-103 0,-4 0-21 15</inkml:trace>
  <inkml:trace contextRef="#ctx0" brushRef="#br0" timeOffset="39540.716">13959 6167 961 0,'0'0'40'15,"7"6"-32"1,-3-6 37-16,-4 0 7 0,4-6 2 0,-4 6 0 16,0 0-24-16,0 0-5 0,0 0-1 0,0 0 0 15,0 0 13-15,0 0 3 0,0 0 0 0,0 0 0 16,0 0-16-16,0 0-4 0,0 0 0 0,0 0 0 15,0 12-12-15,0-6-8 0,0-6 8 0,0 11-8 16,0-5 41-16,-4 6 4 0,4-3 1 0,0-3 0 16,0-6-20-16,0 0-4 0,0 0-1 0,0 0 0 15,0 0 25-15,4 12 5 0,-4-12 1 0,0 0 0 16,0 0-3-16,0 0 0 0,0 0 0 0,0 0 0 16,0 0-26-16,0 5-6 0,7-5-1 0,-7 0 0 0,3 12-3 0,1-6-1 15,-4-6 0-15,3 3 0 0,-3-3-12 0,0 0 0 0,4 3 0 16,-4-3 0-16,3 6 0 0,-3-6 0 0,0 0 0 0,4 6-10 15,-1-3 10-15,-3 3 0 0,0-6 0 0,4 5 0 16,-1 1 0-16,-3 6 0 0,4-6 0 0,-4 0 0 16,3-3 0-16,1 3 0 0,-1 2 0 0,1 7-8 15,0-9 8-15,-1 0 0 0,1 6 0 0,-1-6 0 16,1 5 0-16,-1-2 0 0,1 3 0 0,-1-6-8 16,1 6 8-16,-1-1 0 0,1-5 8 0,-1 3-8 15,1 3 8-15,-1-6-8 0,1 5 8 0,-4-5-8 16,3 0 0-16,1 0 8 0,-4-6-8 0,0 0 0 15,3 6 0-15,-3-6 8 0,0 0-8 0,4 6 0 16,-4-6 0-16,4 3 0 0,-4-3 0 0,3 6 8 16,-3-6-8-16,0 0 0 0,0 0 8 0,0 0-8 15,7 5 0-15,-7-5 0 0,0 0 0 0,4 6-8 0,-4-6 8 0,3 6 8 16,-3-6-8-16,4 6 11 0,-4-6-11 0,3 0 8 16,4 6-8-16,-7-6 8 0,0 0-8 0,4 0-16 15,-4 0 4-15,3 6 1 0,-3-6 35 0,0 0 6 16,7-6 2-16,-7 6 0 0,7 0-20 0,-3 0-4 15,-1 0-8-15,1-6 12 0,0 0 0 0,-1 6 0 16,4-6 0-16,-3-5 0 0,-1 2-4 0,4-3-8 0,-3 0 11 16,-1 6-11-16,4-11 11 0,-3-1-11 0,3 3 10 0,-4-2-10 15,5-1 0-15,-5-2 0 0,4 2 0 0,-3 0 0 16,-1 1 0-16,4 2 0 0,-3-9 0 0,-1 7 0 16,4 2 8-16,-3-3-8 0,3 1 0 0,-4-4 9 15,5 4-9-15,-1 5 0 0,0 0 0 16,0-6 0-16,-4 4 0 0,4 2 0 0,0-6 0 15,-3 4 0-15,3 2-14 16,0-6 5-16,-4 6 1 0,5 1 0 0,-1 2-4 0,0 0-1 16,-4 0 0-16,4 3 0 15,0 0-38-15,-3 1-7 0,3 5-2 0,0-6 0 16,3 6-90-16,-2 0-18 0,2 0-4 0</inkml:trace>
  <inkml:trace contextRef="#ctx0" brushRef="#br0" timeOffset="40133.023">14676 6220 1257 0,'0'0'26'0,"0"0"6"15,0 0-32-15,-8-3 0 0,5 0 0 0,3 3 0 16,-7 0 70-16,7 0 7 0,0 0 2 0,-7-3 0 15,7 3-35-15,-7 0-6 0,0 0-2 0,0 0 0 16,0 0-16-16,0 0-3 0,0 0-1 0,-4 3 0 16,4 3-7-16,0-3-1 0,-4 3-8 0,4 6 12 15,-3-7-12-15,3 7 0 0,-4-3 0 0,0 3 0 16,4 0 0-16,-3-1 0 0,3 7 0 0,0-9 0 16,0 5 0-16,-4 1 16 0,4-3-4 0,0 6 0 0,0-7 0 15,0 4 0-15,0-3 0 0,3 0 0 0,1-1 0 16,-1-2-1-16,4-3 0 0,-3 6 0 0,3-6-11 0,3 5 0 0,-3-11 0 0,0 0 0 15,0 6 12-15,0-6-2 0,0 0-1 0,7 0 0 16,-7 0-9-16,7 6 10 0,4 0-10 16,-4-6 10-16,0 0-10 0,-7 0 8 15,11 0-8-15,-4 0 8 0,3 0-8 0,-3 0 0 0,4-6 9 16,-4 0-9-16,3 0 13 16,1-5-1-16,0-1-1 0,-1 3 0 0,1-3-3 0,-1 1-8 15,1-7 12-15,0 3-4 16,-1-2-8-16,-3-1 0 0,0 6 9 0,0-11-9 0,0 8 0 0,-3 3 0 0,-1-5 0 15,1-1-8-15,-1 9-8 0,-3-9 0 0,0 7-1 0,0-1 0 16,0 6 17-16,0 0-8 0,0-3 8 0,0 9 0 16,0 0-8-16,0 0 8 0,0 0 0 0,0 0 0 15,0 0-12-15,-3 9 4 0,-1 0 8 0,1 6-13 16,-1-4 13-16,4 7 0 0,-3-9 0 0,3 9-9 16,0-1 9-16,0-5 0 0,0 0 8 0,0 8-8 15,0-8 0-15,3 6 0 0,1-4 0 0,-1 4 0 0,1-6 0 16,-1 0 0-16,4 2 0 0,-3 1 0 15,3 0 0-15,-3 2 8 0,3-5-8 0,0-3 0 16,0-3-70-16,0 5-18 0,0-5-4 0</inkml:trace>
  <inkml:trace contextRef="#ctx0" brushRef="#br0" timeOffset="40717.799">15050 6144 1337 0,'0'0'28'0,"0"0"6"0,0 0-34 0,0 0 0 0,0 0 0 0,-8 5 0 15,5 1 0-15,-1 6 0 0,1 0 0 0,-1-6 0 16,1 5 109-16,-1-5 15 0,1 9 4 0,-1-3 0 15,4 0-103-15,-3-1-25 0,3 1 0 0,-4-3 0 16,4 0 49-16,0 0 5 0,0-4 1 0,0-5 0 16,-3 6-37-16,3-6-7 0,0 0-2 0,0 0 0 15,0 0-9-15,0 0 0 0,0 0 0 0,0 0 0 16,0 0 40-16,0 0 5 0,0 0 2 0,0 0 0 16,3-6-36-16,-3 1-11 0,4-1 0 0,-4 0 0 15,0-3 0-15,0 3 0 0,0 0 0 0,-4-6 0 16,4 7 9-16,-3-7-1 0,-1 3-8 0,4 3 12 15,-3 0-12-15,3 0-10 0,0 6 2 0,-4-6 0 16,4 6-32-16,-7-5-5 0,0 5-2 0,0-6 0 16,0 6 38-16,-4 0 9 0,4 0 0 0,0 0 0 15,0 6 0-15,4-6 0 0,-5 5 0 0,1-5 0 16,0 6 0-16,0 0 0 0,4 0 0 0,-4 0 0 16,0 3 0-16,3 3 0 0,-3-7 0 0,4 13 0 15,-1-9 0-15,-3 9 0 0,0-7 0 0,3 7 0 0,1-6 16 16,-1 8 6-16,1-8 1 0,3 6 0 0,-4-4-23 0,4 4 0 15,0 0 0-15,0-1-12 0,0-2 12 16,4 3 0-16,-4-1 8 0,3-2-8 0,1-3-13 0,-1 5-7 16,1-5-2-16,-1-6 0 0,5 6 22 0,-5-6 0 15,4 5 0-15,4-2 0 0,-4 3 0 16,3-6 0-16,4 0 0 0,-3-6 0 0,3 0 0 16,0 0 0-16,0 0 0 0,0-6 0 0,4 6 0 0,0-12 0 0,3 6 0 15,-3-3 0-15,3-2-160 16,0-1-25-16,0 6-5 0</inkml:trace>
  <inkml:trace contextRef="#ctx0" brushRef="#br0" timeOffset="41242.453">15342 6320 1370 0,'0'0'39'0,"0"0"8"15,-3 0-38-15,-4-6-9 0,3 0 0 0,4 6 0 16,-7 0 71-16,7 0 12 0,0 0 2 0,-7 0 1 16,7 0-47-16,-7 0-10 0,0 0-1 0,0 6-1 15,0 0 16-15,0 0 3 0,-4 0 1 0,4 3 0 16,-3 8-29-16,-1-5-6 0,0-6 0 0,-3 8-1 16,4 1-11-16,-1 0 10 0,1-3-10 0,-5 5 10 15,8-5-10-15,-3 3 0 0,3 2 0 0,0-5 0 0,0 0 0 16,0 3 0-16,3 2 0 0,1-5 0 15,-1 0 0-15,4-6 0 0,-4 5 0 0,4-2 0 0,4 3 0 0,0-6 0 16,3 0 0-16,-4 0 0 0,4-1 32 16,0-5 0-16,4 0 1 0,-4 0 0 0,3 0-15 0,5 0-3 15,-5 0-1-15,4-11 0 0,0 11-14 0,-3-6 8 0,3-6-8 16,0 6 0-16,-3-6 10 0,3-2-10 0,-4 2 10 16,1 0-10-16,-4-5 0 0,0 8 0 0,0-3 0 0,-3 0 0 15,3 6 0-15,-4-5 0 0,1-1 0 0,-4 3 0 16,3 3 0-16,-3 0 0 0,0-5 0 0,0 5 0 15,0 0 0-15,-3 0-10 0,3 6 10 0,-4-6-12 16,4 6 12-16,0 0 0 16,-3 0 0-16,3 0 0 0,-4-6 0 0,4 6 8 0,-7-3-8 0,7 3 11 15,-7 3-11-15,0 3 0 0,0-6-12 0,4 6 12 16,-5 6-9-16,5-6 9 0,-1 5 0 0,1-2 0 16,-1 0 0-16,1 6 0 0,-1 2 0 0,4-5 0 15,-3 0 0-15,3-3 0 0,0 8 0 0,3-5 0 16,1-6-8-16,-1 6-2 0,4-1 0 0,4-2 0 15,-4 3-43-15,4 0-9 0,3-6-2 0</inkml:trace>
  <inkml:trace contextRef="#ctx0" brushRef="#br0" timeOffset="41855.703">15529 6358 1094 0,'0'0'23'0,"0"0"5"0,0 0-28 0,0 0 0 0,0 0 0 0,0 0 0 15,0 0 56-15,-3 6 7 0,-1 0 1 0,4 0 0 16,-3 0 51-16,-1 0 10 0,1 2 3 0,-1 1 0 15,1 0-103-15,-1 3-25 0,1 0 0 0,-1 5 0 16,4-2 40-16,-4 3 2 0,1-1 1 0,-1-2 0 16,4 2-25-16,-3 1-5 0,3 0-1 0,0-6 0 15,0 2-3-15,0-8-1 0,-4 6 0 0,4-6 0 16,0-6-8-16,0 0 0 0,0 0 0 0,0 0 0 16,0 0 0-16,0 0 0 0,4 6 0 0,-4-6 0 15,0 0 0-15,0 0 0 0,0 0 0 0,0 0 0 16,3-6 0-16,4 6 0 0,1-6 0 0,-5 0 0 15,1 0 0-15,3-6 0 0,-4-2 0 0,1 8 0 16,3-6 0-16,-4 0 0 0,4-8 0 0,-3 5 0 16,3 0 0-16,-4-2 0 0,1 2 0 0,0 0 0 15,-1 1 0-15,-3-4 0 0,4 0 0 0,-1-2 0 16,-3 8 0-16,4-6 0 0,-1-2 0 0,1 8 0 16,-4 0 0-16,3 0 0 0,1 1 0 0,-1 5 0 15,1 0 0-15,-4 6 0 0,3-3 0 0,-3 3 0 16,7 0 26-16,-7 0 0 0,4 0 0 0,3 3 0 15,0 0-26-15,0 3 0 0,0 3 0 0,0-4 0 16,0 1-16-16,0 6-8 0,0 0-1 0,0-3-1 16,0 8 26-16,0-5 0 0,1 0 0 0,-1 2 0 0,0 10 12 15,-4-6 7-15,4-1 1 0,-3 1 1 0,-4 3-21 0,3-4 0 0,-3 1 0 16,0 2 0-16,0-2-12 0,0-6-8 16,-3 2 0-16,3-2-1 0,0 0 21 0,0-6 0 0,0 6-9 15,0-12 9-15,0 0-53 16,0 0-7-16,0 0-2 0,0 0 0 0,0 0-88 0,0 0-18 15</inkml:trace>
  <inkml:trace contextRef="#ctx0" brushRef="#br0" timeOffset="42279.266">15963 6252 1337 0,'0'0'28'0,"0"0"6"16,0 0-34-16,0 0 0 0,0 0 0 0,-7 6 0 16,7-6 58-16,-7 6 5 0,7-6 1 0,-7 3 0 15,3 3 0-15,-3 0 0 0,0 0 0 0,0 0 0 0,4-1-20 16,-4 1-4-16,7-6-1 0,-7 6 0 0,3 0-16 0,-3 0-3 0,0 3-1 0,4 0 0 15,-5 5-19-15,5-2 10 0,-4-6-10 0,0 6 8 16,3 5-8-16,1-2 0 0,-4-3 0 16,3 11 8-16,-3-11-8 0,4 9 0 15,-1 2 0-15,1-8 0 0,3 8 13 16,0-11 1-16,0 6 0 0,0-1 0 0,3-2-22 0,-3-9-5 16,4 6-1-16,-1-1 0 15,4-5 49-15,-3 0 9 0,3 3 3 0,0-3 0 0,0 0-28 16,3 0-6-16,-2-6-1 0,2 6 0 0,4-1-12 0,-3-5 11 0,-4-5-11 0,7 5 10 15,-3-6-10-15,3 0 0 0,3 0 0 0,1 0 0 16,0 0 0-16,-1 0-17 0,4-3 4 0,-3 4 1 16,0-7-135-16,-1 6-26 15,1-6-6-15</inkml:trace>
  <inkml:trace contextRef="#ctx0" brushRef="#br0" timeOffset="42834.02">16235 6332 1337 0,'-4'3'56'16,"4"-3"-44"-1,-3 6 41-15,-4-4 9 0,7-2 2 0,-4 9 0 0,4-9 31 0,0 0 6 0,0 0 2 16,0 0 0 0,0 0-63-16,0 0-12 0,0 0-2 0,0 6-1 15,0 0 22-15,0 0 4 0,4-6 1 0,-1 6 0 0,1 0-36 0,3-6-8 16,0 6 0-16,3-6-8 0,-2 2 8 0,2 4-8 0,1-6 0 0,3 6 0 16,-4-6 0-16,4 3 10 0,-3 0-10 15,3-3 8-15,-3 0-20 0,3 0-4 0,-4 0 0 0,1-3-1 31,-4 0-24-31,0 0-5 0,0 0-1 0,0-5 0 0,-3 8 38 0,3-12 9 0,-4 6 0 16,1 0 0-16,-4 0 0 0,0 0 0 0,0-5 0 16,0 5 0-16,-4 0 0 0,1-3 0 15,-1 3 0-15,1-6 0 0,-4 1 13 0,3 2 5 0,-3 0 1 0,0 0 0 16,0 3 7-16,-4-6 2 0,1 12 0 0,-4-5 0 16,3 5-18-16,1 0-10 0,-1 5 12 0,0-5-12 15,1 12 0-15,-1-6 0 0,1 3-12 0,-1 3 3 16,4 5 9-16,-4 1-13 0,4 0 5 0,-3 8 8 15,3-8-10-15,0 2 10 0,0 4 0 0,3-1-9 16,1-8 9-16,3 9 0 0,0-1 0 0,0-8-8 16,0 8 8-16,3-5 0 0,1 0 0 0,3-4 0 15,-4 4 8-15,4-12 1 0,4 8 0 0,-4-5 0 16,0-3-9-16,4 3 0 0,-1-3 0 0,1-6 8 16,-1 0-42-16,1 0-9 0,3 0-1 0,0-6-1 15,-3 6-118-15,3-9-23 0</inkml:trace>
  <inkml:trace contextRef="#ctx0" brushRef="#br0" timeOffset="43356.657">16796 6241 1267 0,'-11'0'28'0,"4"0"5"15,0 5 2-15,-4-5 1 0,1 6-36 0,-1 0 0 0,1 0 0 0,-1-3 0 16,1 3 109-16,-5 0 15 0,5 6 4 0,-1-7 0 16,1 1-72-16,3 0-13 0,0 0-3 0,0 0-1 15,-1 0-11-15,5-3-3 0,3-3 0 0,0 0 0 0,-7 3-25 16,7-3 0-16,0 0 0 0,0 0 0 15,0 0 33-15,0 0 2 0,0 0 0 0,0 0 0 16,0 0-35-16,0 0 0 0,3 6 0 0,-3-6 0 16,4 3 0-16,-1-1 0 0,-3-2 0 0,4 9 0 15,3-9 0-15,-3 6 0 0,3 0 0 0,0 0 0 16,0 0 0-16,-4 0-9 0,4 0 9 0,0 8 0 16,0-2-12-16,0-6 4 0,1 6 0 0,-1-6 0 15,-4 5-8-15,4-2-2 0,0 3 0 0,-3 0 0 16,3-1 5-16,-4 1 1 0,1 3 0 0,-1-3 0 15,4 5 12-15,-3-5 0 0,0 3 0 0,-1-1-9 16,-3-5 9-16,0 3 0 0,0 0 0 0,0-1 0 16,0-5 0-16,0 6 0 0,-3-3 0 0,-1 3 0 15,0-1 16-15,1 1 0 0,-4-6-1 0,-4 3 0 0,4-3 1 0,-3-3 1 16,-4 6 0-16,-1-9 0 0,1 0-32 16,0 0-6-16,-3 0-2 0,-1-9 0 0,0 3 23 0,1 0 0 15,-4-3 0-15,-1 0 0 16,1 3-56-16,0-5-6 0,0 5-2 0,0 0 0 0,3-6-102 15,-3 3-21-15</inkml:trace>
  <inkml:trace contextRef="#ctx0" brushRef="#br0" timeOffset="44485.518">12270 4333 933 0,'-7'0'26'0,"0"0"6"0,3 0-32 0,-3 0 0 0,0 0 0 0,0 6 0 16,-4-6 52-16,4 0 4 0,0 0 1 0,-3 0 0 15,-1 0-29-15,4 0-7 0,-4 0-1 0,1 2 0 16,3-2 20-16,-4 6 3 0,0-3 1 0,4 0 0 16,0 3-19-16,0 0-3 0,4 6-1 0,-4-6 0 15,3 5 18-15,-3-5 3 0,0 3 1 0,0 3 0 16,4 0-20-16,-1-1-4 0,-3 1-1 0,3 3 0 15,1-3-10-15,3-1-8 0,-4 1 12 0,4 0-12 16,4-3 0-16,-4 2 0 0,3 1 0 0,1-6 0 16,-1 6 0-16,1-12 0 0,3 6 0 0,-7-6 0 15,7 6 0-15,0-6 13 0,0 0-2 0,4 0-1 16,-1 0-10-16,1-6 0 0,3-6 0 0,-3 0 0 16,3 6 31-16,0-8 1 0,0 2 0 0,0-6 0 15,-3 6-41-15,3-2-8 0,0-4-2 0,-3 6 0 16,-4 1 8-16,3-7 2 0,-3 9 0 0,0 3 0 15,-3 0-6-15,-1 0-1 0,4 1 0 0,-3-1 0 16,-4 6 0-16,0 0-1 0,0 0 0 0,0 0 0 16,0 0-14-16,0 11-2 0,0 1-1 0,0-3 0 0,-4 9 34 15,1-1 0-15,-4 1 0 0,0 3 0 0,0-4 18 0,0 7 10 16,0-4 3-16,0 4 0 0,3-7-19 0,-3 1-3 0,3 3-1 16,4 2 0-16,0-8-8 0,0 3 8 15,4-1-8-15,-1-5 8 0,1-3-8 0,0 0 0 16,3-1 0-16,0-2 0 0,0-6 0 15,0 6 0-15,0-6 0 0</inkml:trace>
  <inkml:trace contextRef="#ctx0" brushRef="#br0" timeOffset="44953.842">12065 3921 988 0,'-7'12'41'15,"3"0"-33"-15,4-1 32 0,-3-5 5 0,-1 3 2 0,4 0 0 16,4 6-12-16,-1-4-3 0,1-5 0 0,3 6 0 16,0-3 8-16,0 8 2 0,0-5 0 0,0 0 0 15,4 0-26-15,-1 5-4 0,4-2-2 0,-3-3 0 16,0 0-10-16,-1-7 0 0,1 4 0 0,3 0 8 16,-3 0-24-16,3-3-4 0,-4 6-2 0</inkml:trace>
  <inkml:trace contextRef="#ctx0" brushRef="#br0" timeOffset="45459.652">13113 4056 850 0,'0'0'17'0,"-7"6"6"0,3 0-23 0,-3 0 0 0,7-6 0 0,-3 6 0 16,-4 6 107-16,-1-4 17 0,5 4 3 0,-4-6 1 16,3 6-52-16,-3 5-9 0,4-8-3 0,-4 0 0 15,3 6-51-15,1-3-13 0,-4-1 0 0,3-5 0 16,4 9 54-16,-3 2 8 0,-1 1 2 0,4 3 0 15,-3 2-64-15,3 1 0 0,0 2-14 0,0 4 2 16,0-7 12-16,3 4 16 0,-3-4-4 0,0 9-1 16,0-14-11-16,0 9 0 0,0-4 0 0,0 1 0 15,0-7 17-15,0 4 2 0,0-9 0 0,0 5 0 16,0-2-31-16,0-3-5 0,0-1-2 0,0-5 0 16,0 6 1-16,0-6 0 0,4 0 0 0,-4-6 0 15,0 6-142-15,0-6-28 0</inkml:trace>
  <inkml:trace contextRef="#ctx0" brushRef="#br0" timeOffset="45941.344">13197 4568 1074 0,'-7'-12'30'0,"7"12"8"0,0 0-30 0,0 0-8 0,0 0 0 0,0 0 0 16,0 0 52-16,0 0 10 0,0 0 2 0,0 0 0 15,0 0-52-15,0 0-12 0,0 0 0 0,7 12 0 16,0-6 0-16,4 0 0 0,-4-1 0 0,4-2 0 16,-1 0 0-16,1 3 11 15,-4-3-11-15,4 9 10 0,-4-12-10 0,3 0 0 0,1 0 0 0,-4 6 0 16,3-6 0-16,1 0 0 0,-4 0 0 0,0 0 8 15,4-6 5-15,-4 6 1 0,0 0 0 0,-4-12 0 16,4 6 6-16,-3 0 0 0,-1-2 1 0,1 2 0 16,-4-6-12-16,3 0-9 0,-3 0 12 0,0 1-12 15,0 2 0-15,-3-9-20 0,3 1 2 0,-4 5 1 16,1-3-11-16,-1 3-3 0,-3 6 0 0,4-5 0 16,-4 5 52-16,0 0 11 0,3 3 1 0,-3 3 1 15,0 3-34-15,0 9 0 0,0-6-10 0,0 11 10 16,-4-5-14-16,1 9 5 0,-1 2 1 0,-3 1 0 15,0 2 20-15,3 3 4 0,-3 4 0 0,0-1 1 16,3-2 8-16,1-1 2 0,-1-3 0 0,1-2 0 16,3-6-27-16,3-4 0 0,1 4 8 0,-1-6-8 15,4-6 53-15,0 5 9 0,4-5 2 0,-1 0 0 16,4 3-52-16,0-9-12 0,0 6 0 0,7-6 0 16,1 0 0-16,2-6 0 0,4 0 8 0</inkml:trace>
  <inkml:trace contextRef="#ctx0" brushRef="#br0" timeOffset="46482.741">13617 4427 1094 0,'-14'11'46'16,"0"-5"-37"-1,0 6 95-15,3-6 20 0,-3 6 3 0,4-3 1 16,-1 2-103-16,0-5-25 0,1 6 0 0,-1 0 0 16,1-9 28-16,3 3 0 0,0-1 0 0,0 1 0 15,-1 6-28-15,1-6 8 0,4 6-8 0,3-6 0 16,0-6 0-16,0 0 0 0,0 0-14 0,-4 5 5 15,4-5 9-15,0 0-13 0,0 0 5 0,0 0 8 16,0 0-14-16,0 0 5 0,4 6 1 0,-4-6 0 16,0 0 8-16,7 6-13 0,-7-6 5 0,7 3 8 15,0 0 0-15,0-3 0 0,0 0 9 0,4 0-1 16,-11 0-8-16,7 0-10 0,0 0 10 0,3-3-13 16,-2 3 13-16,-1-3 0 0,3 3 0 0,-3 0 0 15,4 0 0-15,-4 0 0 0,0 0 0 0,3 3 0 0,-2 0 0 16,-1 6 0-16,0-3 0 0,0 0 0 0,0 0 0 0,0-1 0 15,-4 1 0-15,1 0 0 0,3 6 0 16,-4-3 0-16,1 3 0 0,-1 5 0 0,1-5 0 16,0 6 0-16,-1-4 0 0,-3 10 0 0,0-10 0 15,4 4 0-15,-4 0 0 0,-4-1 0 0,4-2 48 16,0 3 13-16,-3-7 3 0,-1 1 0 16,0 0-52-16,1-6-12 0,-1 3 0 0,1-3 0 15,3-6 0-15,-4 11 0 0,4-11 0 0,-7 0 0 16,0 12-48-16,-3-12-13 0,3 0-3 0,-4 0 0 15,4 0-102-15,-4-12-21 0,1 6-4 0</inkml:trace>
  <inkml:trace contextRef="#ctx0" brushRef="#br0" timeOffset="47357.075">11695 3748 352 0,'0'0'0'0,"3"5"16"16,1 7-16-16,-4-6 0 0,3 0 0 0,-3 3 0 16,4 3 20-16,-4-7 0 0,-4 13 1 0,4-6 0 15,-3 0 25-15,3 2 5 0,0-8 1 0,-4 6 0 16,4-6 0-16,0-6 1 0,4 6 0 0,-4-6 0 16,0 0 6-16,3 6 1 0,-3-6 0 0,7 5 0 15,0 1 3-15,4-3 1 0,3-3 0 0,-3 3 0 0,3 0-23 0,3 0-4 0,-3-3-1 0,8 3 0 16,-1 3-25-16,7 0-11 0,0 6 8 15,4-1-8-15,3 1 8 0,1 3-8 0,2 2 8 16,-2 7-8-16,2-9 8 0,1 8-8 0,0-5 8 0,0 5-8 16,0-2 0-16,-4 2 0 0,-3-5 0 0,3 9 0 15,-3-10 8-15,3 10 0 0,-3-4 0 16,3 4 0-16,-3-4-8 0,-1 1 0 0,-2-10 0 0,6 16 0 16,-7-13 0-16,4-2 0 15,3 9 0-15,1-1 0 0,-1-2 0 0,0 2 0 0,4 1 0 16,3-10 0-16,-3 16 0 0,3-10 0 0,1 10 0 0,3-13 0 15,-8 4 8-15,5-3-8 0,-5-1 8 0,5 4-8 16,-8-6 0-16,0 5 0 0,1-2 0 0,-1-4 0 16,-3 4 0-16,-4 0 0 0,0-1 0 0,0-2 0 15,-3 3 0-15,0-7 0 0,-1 7 0 0,-2-3 0 16,-1 2 0-16,0 1 0 0,-3-6 0 0,-1 0 0 16,1 8-9-16,-1-8-1 0,1 6 0 0,0-4 0 15,-1 4-34-15,5-6-6 0,-5 5-2 0,4-2 0 16,1-3-24-16,-1 0-6 0,0-1-1 0</inkml:trace>
  <inkml:trace contextRef="#ctx0" brushRef="#br0" timeOffset="47895.063">11949 4674 1094 0,'-7'6'24'16,"-1"-1"4"-16,1 1 2 0,0 0 2 0,0 6-32 0,0-3 0 0,4 2 0 0,-4 1 0 0,3 0 18 0,1 0-2 16,3 0-1-16,-4-10 0 15,4 4 13-15,0 6 4 0,0-6 0 0,0-6 0 16,0 6 7-16,0-6 1 0,0 6 1 0,0-6 0 15,7 0-2-15,0 6-1 0,-3-6 0 0,6-6 0 16,-3 6 2-16,4-6 1 0,3 0 0 0,4 0 0 16,-1-6-26-16,1 4-6 0,3-4-1 0,4 0 0 15,3-6-8-15,-3 4 0 0,6 2 0 0,5-12 0 16,-1 7 8-16,4-4-8 0,3 4 12 0,1-13-4 16,6 10-8-16,0-4 0 0,-3 1 0 0,7-4 0 15,0 9 15-15,7-8-3 0,-4 8 0 0,4-11 0 16,0 8-12-16,0-8 0 0,0 5 0 0,-3 4 0 15,3-4-23-15,-4 7-7 0,4-4-2 0,-7 3 0 0,0-2 32 16,0 2 0-16,-7 1-8 0,0-4 8 16,-4 9-53-16,-3 1-8 0,0-1-2 0</inkml:trace>
  <inkml:trace contextRef="#ctx0" brushRef="#br0" timeOffset="53778.421">16958 6920 1074 0,'0'0'30'0,"0"0"8"0,0 0-30 0,0 0-8 16,0 0 0-16,0 0 0 0,-7 6 52 0,7-6 10 0,0 0 2 0,0 0 0 15,0 0 0-15,0 0 0 0,0 0 0 0,0 0 0 16,0 0-52-16,0 0-12 0,0 0 0 0,-7 0 0 16,7 0 0-16,0 0 0 0,0 0 0 15,0 0 0-15,0 0 0 0,-7 0 0 0,7 0 0 0,-7 5 0 16,3 1 0-16,-3 0-12 0,4 0 3 0,-1 6 0 31,1-3-37-31,-1 2-7 0,4-5-2 0,-3 6 0 0,3 3 44 0,-4-1 11 0,1 1 0 0,-5 9 0 16,5-10 47-16,-8 10 11 0,1-6 2 15,-1 2 1-15,1 4-13 0,-1-1-2 0,-3 4-1 16,0 2 0-16,3-14-27 0,-3 2-6 0,4 7 0 16,-1-12-1-16,4-4-118 0,-4 1-23 15</inkml:trace>
  <inkml:trace contextRef="#ctx0" brushRef="#br0" timeOffset="54694.162">17826 6264 1094 0,'0'0'23'0,"-4"9"5"15,1 0-28-15,-1 0 0 0,1 8 0 0,-1-11 0 16,1 6 56-16,-1-3 7 0,1-1 1 0,-4 7 0 15,3-3-52-15,1 6-12 0,-1-4 0 0,-3-2 0 0,3 6 54 16,1-1 8-16,-1 1 2 0,-3-3 0 16,4 2-52-16,-1-2-12 0,1-3 0 0,-1 5 0 15,1-5 0-15,3-6-12 0,-4 6 3 0,4-12 0 16,0 0 9-16,0 0 12 0,0 0-2 0,0 0-1 16,0 0-9-16,0 0 0 0,0 0 0 0,0 0 0 0,0 0 0 0,0 0 0 0,0 0 0 15,4-6 0-15,-4 0 44 0,0 0 6 0,3-6 2 16,-3-2 0-16,0 2-42 0,4 0-10 0,-1-5 0 0,1-1 0 15,-1 3-8-15,1-2-4 0,-1-1-1 16,4-3 0-16,-3 4-21 16,-1 5-4-16,5-6-1 0,-5 1 0 0,1 8 39 0,-1 3 0 0,1 0 0 0,-1 0 0 15,1 6 0-15,-4 0 0 0,7-12 0 0,-7 12 0 16,3 0 0-16,-3 0 0 16,0 0 0-16,0 0 0 0,7 0 0 0,0 6 0 0,-3 0 0 15,3 6 0-15,-3-6 0 0,3 0 15 16,0 3-1-16,-4 8 0 0,1-5-22 0,-1 0-5 0,1-4-1 0,-1 7 0 15,1 0 14-15,-4 3 0 0,0-1 0 0,3 4 0 16,-3-4 48-16,0 4 13 0,0-3 3 0,-3 5 0 16,3-5-52-16,0-1-12 0,0 4 0 0,-4-9 0 15,4 5 0-15,0-2 0 0,0-3 0 0,0 5 0 16,4-5 0-16,-4-9 0 0,3 6 0 0,4-6 0 16,-3 0-48-16,3 0-13 0,-4-3-3 0</inkml:trace>
  <inkml:trace contextRef="#ctx0" brushRef="#br0" timeOffset="55229.046">18182 6432 1637 0,'0'0'34'0,"0"0"8"0,0 0-34 0,0 0-8 15,0 0 0-15,-7-6 0 0,7 6 56 0,-7 0 8 0,0 0 3 0,0 0 0 16,7 0-18-16,-7-6-3 0,3 0-1 0,-3 6 0 16,7 0-26-16,-7 0-6 0,7 0-1 0,-7 0 0 15,7 0-12-15,-7 0 0 0,7 0 0 0,-7 0 0 16,0 6 0-16,4 0-13 0,-5 0 2 0,5 0 1 16,-1 5 0-16,1-5 0 0,-1 3 0 0,1 3 0 15,-1 0 10-15,4-1-10 0,0 4 10 0,0 0-10 16,0-1 10-16,0-2 0 0,0 0 0 0,4-3 0 15,-4 0 0-15,3-4 0 0,-3 4 0 0,4-3 0 16,3-6 0-16,-4 6 8 0,5-6-8 0,-5 0 8 16,4 0-8-16,0 0 12 0,0 0-4 15,0-6 0-15,0 0-8 0,0 6 11 0,0-9-11 0,0 6 12 16,-3-8-4-16,3 8-8 0,0-9 12 0,-3 6-4 16,-1-6 0-16,4 1-8 0,-3 2 12 0,-4 0-4 15,3 6-8-15,-3-9 0 0,4 6 0 0,-4 1 0 16,0-1-10-16,0-6-7 0,0 6-2 0,0 0 0 15,0 6 36-15,-4-3 7 0,4 3 2 0,-3-6 0 0,-4 6-26 16,3-11-16-16,-3 5 3 0,0 0 0 16,0 0-3-16,0 0-1 0,-4-3 0 0,1 3 0 0,3-3-6 0,-4 7-1 15,1-4 0-15,-1 6 0 0,4-6 3 0,0 0 0 16,0 6 0-16,0 0 0 16,0 0-14-16,7 0-2 0,-7 0-1 0,3 6 0 15,-3 0-23-15,4 2-5 0,-1 7-1 0,0 0 0 16,1-3 23-16,3 5 4 0,0-5 0 0,0 9 1 15,3-10-11-15,1 7-2 0,3-6-1 0</inkml:trace>
  <inkml:trace contextRef="#ctx0" brushRef="#br0" timeOffset="55655.896">18355 6432 1337 0,'0'0'28'0,"0"0"6"0,0 0-34 0,0 0 0 0,0 0 0 0,0 0 0 16,0 0 58-16,0 0 5 0,0 0 1 0,0 0 0 16,0 0 0-16,0 0 0 0,0 0 0 0,0 0 0 15,0 0-52-15,-7 6-12 0,3 5 0 0,4-5 0 16,-3 6 0-16,3 3 0 0,0-4 0 0,-4 1 0 15,4-3 0-15,4 3 0 0,-4 5 0 0,0-5 0 16,3 0 0-16,-3-6 0 0,4 8 0 0,0-8 0 16,-4-6 0-16,0 0 0 0,7 6 0 0,0-6 0 0,0-6 41 15,3 6 6-15,1-3 1 0,-4 0 0 0,3-5-1 0,1 2 0 16,0-6 0-16,-1 6 0 0,1-6-25 16,-4-2-5-16,0 2-1 0,3 6 0 0,-2-6-1 0,-1 6-1 15,0-5 0-15,0-4 0 0,-4 6-14 16,1 0 0-16,-1-2 0 0,1 5 0 0,-4-6 8 0,3 0-8 15,-3 0 0-15,0-2 9 0,4 2-22 0,-4 0-5 16,0-5-1-16,0 2 0 16,-4 3-41-16,4-11-9 0,0 8-2 0,0 3 0 15,0-6-84-15,0 7-17 0,0-4-3 0</inkml:trace>
  <inkml:trace contextRef="#ctx0" brushRef="#br0" timeOffset="56210.77">18757 6382 1552 0,'0'-6'44'0,"0"0"10"16,0 6-43-16,-3-6-11 0,3 0 0 0,0 6 0 15,-7-6 104-15,7 6 20 0,-4-11 3 0,4 11 1 16,-7 0-103-16,0-3-25 0,7 3 0 0,-7-3 0 0,0 3 40 0,-4 0 2 16,4 0 1-16,0 3 0 15,7-3-43-15,-10 3 0 0,3-1 0 0,-1 7 0 0,1-3-11 16,0 0 3-16,7-6 0 0,-3 6 0 16,-4 0 8-16,3 0-10 0,4 2 10 0,-3 4-10 0,-1-6 10 0,4 0 0 0,0-6 0 15,-3 6-8-15,-1 6 8 0,4-12 0 16,-3 6 0-16,-1 5 0 0,4-11 0 0,0 0 8 0,0 0-8 0,0 0 0 15,0 0 0-15,0 0 0 0,0 0 0 0,0 0 0 16,0 0 0-16,0 0 0 0,0 0-12 0,4 0 4 16,-4 0 8-16,7 6 0 0,-4-6 0 0,4 3-8 15,-3 0 8-15,-1 0 0 0,4 0 0 0,-7-3 0 16,4 3-20-16,3 3 2 0,-4-6 0 0,1 6 0 16,3 0 18-16,-3-1 0 0,-1 1 0 0,1 0 0 15,-4 0 0-15,3 3 0 0,1 0 0 0,-4 5 0 16,3-8 0-16,-3 6 0 0,0 3 0 0,4-4 0 15,-8 1 0-15,4 0 0 0,0 0 0 0,-3-6 0 16,-1 2 0-16,4-2 0 0,0-6 0 0,-3 9 0 16,-1 0 0-16,1-3 0 0,-1 0 0 0,1 5 0 15,3-11 0-15,-4 6 0 0,4-6 0 0,-4 6 0 16,4-6 0-16,0 0 0 0,-7 0 0 0,0 0 0 16,-3 0-44-16,-1-6-3 0,1 0 0 0,-4-5 0 15,-1 5-180-15,-2-6-36 0</inkml:trace>
  <inkml:trace contextRef="#ctx0" brushRef="#br0" timeOffset="57186.177">19410 6405 1496 0,'0'0'31'0,"0"0"8"15,-7 3-31-15,3 3-8 0,4-6 0 0,-7 6 0 16,7-6 9-16,-3 6 1 0,-1 0 0 0,1 0 0 0,3 5 18 16,-4-8 3-16,1 6 1 0,3 6 0 15,-4-3-14-15,4 5-2 0,4-5-1 0,-4 14 0 16,3-8-15-16,-3 0 0 0,0 8 0 0,4-2 0 0,-1 2 0 0,1 3 0 0,-1-2 8 0,-3 8-8 15,4-5 0-15,-4 2 0 0,0-6 0 0,0 10 0 16,-4-13 12-16,4 10-1 0,-3-10 0 16,3 4 0-16,-4-10 13 0,1 7 2 0,-1-4 1 15,1 4 0-15,-1-7 9 0,1-2 3 0,-1 3 0 16,0-1 0-16,1-8-7 0,-1 6-2 16,4-6 0-16,-3 2 0 0,-1-5-16 0,4-6-3 0,0 0-1 15,0 0 0-15,0 0-2 0,0 0 0 0,0 0 0 0,0 0 0 16,-3-6 4-1,-1 1 1-15,4-7 0 0,-3-3 0 0,-1-2 5 0,1-1 1 0,-1-6 0 0,1 4 0 16,3-13-5-16,0 4-1 0,-4-3 0 0,4-4 0 16,-3 1-13-16,3-3 8 0,-4 3-8 0,4-7 0 15,-3 7 0-15,3 0 0 0,3 8 0 0,-3-8 0 16,0 3 0-16,4 2 0 0,-4-2 0 0,0 3 0 16,3 2 8-16,-3-2-8 0,4 8 11 0,-1-8-11 15,4 5 0-15,-3 4 0 0,3-4 0 0,-4 4 0 16,8 2 0-16,-4 0 0 0,7 1 0 0,-3 2 0 15,-4 3 0-15,3 1-11 0,4 5 11 0,-3 0-10 16,3-3-4-16,-3 3-1 0,3 3 0 0,0-6 0 16,0 9 2-16,4 0 0 0,-4 0 0 0,0 9 0 15,-4-3 4-15,5 0 1 0,-5 6 0 0,1-6 0 16,-1 11 0-16,-3-11 0 0,0 6 0 0,1 3 0 16,-1-4-22-16,-7 7-4 0,3-9-1 0,-6 3 0 15,3 5 35-15,0-5-8 0,-7 0 8 0,-1 2 0 16,1-2-17-16,0 6 0 0,-7-6 0 0,0-1 0 15,0 1 17-15,-4-3-8 0,1 3 8 0,-1-1 0 16,-3-5 0-16,0 0 14 0,0 0-1 0,-4 0 0 16,4-6 1-16,3-3 0 0,-7 0 0 0,8-3 0 0,-1-6-14 0,4 1 0 15,3 5 0-15,1-6 0 16,3-964-53-16,3 1937-14 0,1-961-2 0,3 0-1 0,0-11 5 16,0 5 1-16,0 0 0 0</inkml:trace>
  <inkml:trace contextRef="#ctx0" brushRef="#br0" timeOffset="57729.599">19791 6264 998 0,'0'0'20'0,"0"0"7"0,0 0-27 0,0 0 0 0,0 0 0 0,0 0 0 16,0 0 114-16,0 0 18 0,0 0 3 0,0 0 1 16,0 0-30-16,0 0-6 0,0 0 0 0,0 0-1 15,-7 3-72-15,0 0-15 0,0 3-2 0,0 0-1 16,0 3-9-16,-4 2 10 0,0 1-10 0,1 0 10 16,-1-3 7-16,1 8 2 0,-1-5 0 0,-3 6 0 15,3 2 4-15,4-2 1 0,-3 11 0 0,3-11 0 16,0 3-8-16,3 2 0 0,1-8-1 0,-1 8 0 0,4-11-5 0,4 0-1 15,-1 0 0-15,1-7 0 0,3 4 1 0,0-3 0 16,3 6 0-16,1-12 0 0,-1 0-10 0,5 0 12 16,-1-6-12-16,0-6 12 0,3 0-12 0,5-2 8 15,-1-4-8-15,-4-11 8 0,5 14-24 0,-5-14-4 16,1 8-2-16,-4-2 0 16,0 11-6-16,-7-9-2 0,4 6 0 0,-8 7 0 0,4-4 20 0,-7 6 10 15,4 0-10-15,-4 0 10 0,0 6-9 0,0 0 9 0,0 0-8 16,0 0 8-16,-7 0 0 15,0 0 0-15,0 6 0 0,0 0 11 0,-4 0-2 0,0 6 0 0,1 2 0 16,-1 4 0-16,4 0-9 0,0-1-11 0,-3 4 3 16,3 2 0-16,-1-5 8 0,5 3 0 0,-4 2 0 0,3-5 0 15,1-1 0-15,-1-2 0 0,4-3 0 0,0 0 0 16,4-4 41-16,-4 1 11 0,3-3 1 0,1 3 1 16,3-3-36-16,-4-6-7 0,5 6-2 0,-1 5 0 15,0-11-9-15,3 0 0 0,4 0 0 0,0-5 0 16,1-1-46-16,-1 6-8 0,3-6-2 0</inkml:trace>
  <inkml:trace contextRef="#ctx0" brushRef="#br0" timeOffset="58162.439">20084 6358 1302 0,'0'0'27'0,"0"6"7"0,-4 6-34 15,4 0 0-15,0-1 0 0,0 4 0 0,-3 3 96 0,3-1 13 16,0-2 3-16,0 3 0 0,-4-1-43 0,4-2-8 0,0 0-1 0,0 5-1 16,0-8-25-16,0 3-5 0,0-1-1 0,0 1 0 15,0-3-20-15,0-6-8 0,0 0 0 0,0-6 0 16,0 0 34-16,0 5 1 0,0-5 0 0,0 0 0 15,0 0-9-15,0 0-2 0,0 0 0 0,0 0 0 16,0 0-15-16,0 0-9 0,0 0 10 0,0 0-10 16,-7 0 33-16,0-11 1 0,0-1 0 0,3 0 0 15,-3 0-22-15,4-2-4 0,-1 2 0 0,1 0-8 16,3-8 0-16,0 5 0 0,-4 0 0 0,4-2 0 16,4 2 0-16,-4 3 0 0,3-5 0 15,1 5 0-15,-1 0 0 0,1 3 0 0,-1 3 0 0,1-5 0 16,-1 5 0-16,1 0-9 0,3-6 9 0,-3 6 0 15,-1 0 0-15,4-8-10 0,0 8 10 0,4 0 0 16,-4 0-18-16,3-6 3 0,1 0 1 0,3 7 0 16,0-4-30-16,0 3-5 0,0 0-2 0,1 3 0 15,-1 0-148-15,-4 3-29 0</inkml:trace>
  <inkml:trace contextRef="#ctx0" brushRef="#br0" timeOffset="58582.197">20468 5773 1682 0,'0'0'35'0,"-7"-3"9"0,7 3-36 0,-7 0-8 0,7 0 0 0,0 0 0 16,0 0 47-16,-7 3 7 0,0 3 2 0,3 6 0 16,1-6-40-16,3 5-7 0,0 1-1 0,-4 0-8 15,4 3 20-15,0 2-2 0,4 1-1 0,-4 2 0 16,0 4-7-16,3 0-2 0,-3 2 0 0,4 3 0 16,-4 1 20-16,0-4 3 0,0 4 1 0,0 2 0 15,0-3-20-15,0 4-4 0,0-1-8 0,0 3 12 16,0-2-12-16,0 8 0 0,0-9 0 0,3 6 0 15,-3-2 9-15,-3-7-9 0,3 3 8 0,0-2-8 16,0-4 12-16,-4-2-4 0,4 2 0 0,0-8 0 16,0 2 14-16,0-2 2 0,0 0 1 0,0-1 0 15,4-8-25-15,-4 0-9 0,3 0 0 0,-3 3 0 16,0-12 9-16,4 5 12 0,-4-5-2 0,0 0-1 16,4 0-58-16,-1 0-12 0,4-5-3 0,0-10 0 15,-3 3-102-15,3 0-21 0</inkml:trace>
  <inkml:trace contextRef="#ctx0" brushRef="#br0" timeOffset="59060.392">20648 6402 1580 0,'0'0'67'0,"0"0"-54"16,0 0 15-16,0 0 2 0,0 0 1 0,0 0 0 15,-3-6 55-15,3 6 11 0,-4-8 3 0,4 8 0 16,-3 0-37-16,3 0-7 0,0 0-2 0,0 0 0 16,0 0-30-16,0 0-5 0,-11 0-2 0,4 0 0 15,0 0-17-15,0 8 0 0,3 1 0 0,1 0 0 16,-1 3-11-16,-3 11 11 0,0-8-12 0,4 3 12 16,-5 5-9-16,5-2 9 0,-1 2 0 0,1-5-9 15,3 2 9-15,0-8 0 0,3 0 0 0,1 0 0 16,-4-1 0-16,3-2 0 0,1-3 8 0,0 6-8 15,3-12 16-15,-4 6 0 0,4-6-1 0,0 0 0 16,0 0-3-16,0-6 0 0,4 0 0 0,0 0 0 16,-1 3-2-16,1 0-1 0,3-3 0 0,-4 3 0 15,1-8-9-15,0-1 10 0,-1 0-10 0,-3 0 10 16,4-2-10-16,-4 8 0 0,0-6 0 0,-4 0 0 16,4 6-32-16,0-5-9 0,-3 5-2 0,-4 0 0 15,4 3 35-15,-4-9 8 0,0 6 0 0,0 1 0 16,-4-1-53-16,0-6-9 0,4 6-2 0,-7 0 0 15,4 3 52-15,-4-3 12 0,3 6 0 0,-3-11 0 0,0 11 28 16,0-6 9-16,-3 6 2 0,3-6 0 0,-4 6-25 0,0 0-5 16,1 0-1-16,-1 0 0 0,4 6-8 0,-3 0-11 0,3-1 3 15,-1 4 0 1,1-3-25-16,4 3-5 0,-1 0-1 0,1-3 0 16,3 5-122-16,3-5-25 0,-3-6-5 0</inkml:trace>
  <inkml:trace contextRef="#ctx0" brushRef="#br0" timeOffset="59542.514">20920 6414 1337 0,'0'0'28'0,"0"0"6"16,0 0-34-16,0 0 0 0,0 0 0 0,-7 6 0 15,7-6 58-15,0 12 5 0,-4-6 1 0,1 5 0 16,3-5 0-16,-4 3 0 0,4 3 0 0,-3 5 0 16,-1-11-22-16,4 6-4 0,-3 3-1 0,-1 2 0 15,0-5-17-15,1 0-3 0,-1 0-1 0,1 8 0 16,-1-8-4-16,1-6 0 0,-1 6-1 0,4-12 0 16,-3 5-11-16,3-5 0 0,0 0 0 0,0 0 0 15,0 0 37-15,0 0 6 0,0 0 1 0,0 0 0 0,-4-5-20 0,4-7-4 16,4 0-1-16,-4-3 0 0,3-2-19 0,1-1 0 0,-1 0 0 0,4-2 0 15,-3 2-8-15,3 1 8 0,-3-4 0 16,3 9-9-16,-4-5 9 16,1-1 0-16,3 9 0 0,-4-6 0 0,4 7 0 0,-3 2 0 15,-1 0-9-15,1 0 9 16,-4 6 0-16,0 0-11 0,0 0 11 0,0 0-8 0,0 0 8 16,0 0 0-16,0 0 0 0,7 6 0 0,-4-6 0 0,4 6 0 0,1 0-9 15,-5 0 9-15,1 5 0 0,3-5 0 0,-4 3 0 0,1-3 0 16,3 6 0-16,-4-1 0 0,4-2 0 0,-3 3 0 15,-1 0-9-15,4 5 9 0,-3-5 0 0,3-3 0 16,-3 3-16-16,-1 5 4 0,4-5 1 0,-3 0 0 16,-1-3-32-16,1 2-6 0,-1 1-2 0,1-6 0 15,-1 0-98-15,1 0-20 0,-1 0-4 0</inkml:trace>
  <inkml:trace contextRef="#ctx0" brushRef="#br0" timeOffset="60098.714">21392 6426 1579 0,'0'0'32'0,"0"0"10"16,0 0-34-16,0 0-8 0,0 0 0 0,-7 0 0 15,7 0 104-15,0 0 20 0,0 0 3 0,-7 0 1 16,7 0-68-16,-7 0-12 0,0 0-4 0,0-6 0 0,0 6-30 0,4 0-6 16,-4-6-8-16,-1 6 11 0,1-6 2 0,0 6 1 0,0-3 0 0,0 6 0 15,0 3-25-15,0-6-5 16,0 6 0-16,0 0-1 0,0 0 7 0,3 0 2 16,1 5 0-16,-4-2 0 0,3 9 0 0,1-1 0 0,-1-5 0 0,1 3 0 15,-1 2 8 1,4 1-8-16,0-6 8 0,0 0-8 0,0-1 8 15,0-2 0-15,0-9 8 0,0 12-8 0,0-12 11 16,0 6-3-16,0-6 0 0,4 6 0 0,-4-6-8 0,7 0 0 0,-7 0 0 16,7 0 0-16,0 0 0 0,0 0 0 0,0 0 0 0,-3-6 0 15,3 6 0-15,0-6 0 0,0 6 0 0,0-6 0 16,-4 6 0-16,4-6 0 0,0 6 0 0,-7 0 0 16,7 0 0-16,-3 0 0 0,3 0 0 0,0 0 0 15,-3 0 0-15,-4 0 0 0,7 0-11 0,-4 6 11 16,4-6 0-16,-3 6 0 0,-1 0 0 0,1 0-8 15,-4-6-20-15,0 0-4 0,0 0-1 0,3 11 0 16,-3-8 33-16,0 6 0 0,0-3 0 0,0 3 0 16,-3-3 20-16,-1 6 10 0,4-1 2 0,-3-5 1 15,-4 0-25-15,3 3-8 0,-3 0 0 0,0 0 0 16,0 2 0-16,0-5 10 0,0 0-10 0,0 0 8 16,0-3 15-16,-4-3 2 0,1 3 1 0,3-3 0 15,-4-3-72-15,4 3-14 0,-4-3-4 0,4-3 0 16,-3 0-51-16,3 0-10 0,3 0-3 0</inkml:trace>
  <inkml:trace contextRef="#ctx0" brushRef="#br0" timeOffset="61945.25">22546 6011 680 0,'0'-6'28'0,"4"0"-28"31,-4 1 47-31,0-7 3 0,0 6 1 0,0-6 0 0,0 6 21 0,-4 3 4 0,4 3 0 16,0-5 1-16,0 5-26 16,-4-6-6-16,4 6-1 0,-3-6 0 0,3 6 6 15,-4-6 1-15,-3 6 0 0,0-12 0 16,0 12 27-16,-3-6 6 0,-1 0 0 0,1 0 1 15,-5 1-17-15,5 2-3 0,-4-3-1 0,-4-6 0 16,0 0-45-16,1 1-10 0,-4-1-1 0,-1-3-8 16,1-3 0-16,-3 7 0 0,2-13 0 0,-2 9 0 0,6-2 0 15,0-1 0-15,4 3 0 0,0 10-12 0,0-1 12 0,4-6 15 16,-5 12-3-16,5 0-1 16,-4 12-35-16,7-6-8 0,-4-1 0 0,4 10-1 0,0 9 9 0,0 2 3 15,0 9 0-15,3 1 0 0,1 2 21 0,3 6-9 0,0-3 9 16,0 9 0-16,3-6-8 0,1 12 8 0,-1-12 0 15,1 9 0-15,3-3-26 0,-3 0 2 0,-1-6 0 0,1 0 0 16,-1 3 53-16,1-14 11 16,-1 8 3-16,-3-3 0 0,0-9-25 0,-3 4-5 0,3-7-1 15,-4-2 0-15,1-1-3 0,-1-5-1 0,1 2 0 16,-1-8 0-16,0 0-56 0,1-9-12 0,3-3-3 16,0 0 0-16,-11 3 22 0,4 0 4 0,-3 3 1 15</inkml:trace>
  <inkml:trace contextRef="#ctx0" brushRef="#br0" timeOffset="62243.597">21840 6537 1264 0,'-7'6'26'0,"4"0"7"0,3-6-33 16,0 0 0-16,0 0 0 0,0 0 0 0,0 0 36 0,0 0 0 0,0 0 0 0,0 0 0 16,7-6-14-16,0 6-2 0,4-6-1 0,3 1 0 15,3-1 4-15,1 3 1 0,3-6 0 0,4 6 0 16,0-3-2-16,-1 0 0 0,1 6 0 0,3-6 0 16,-3 6-10-16,0 0-3 0,3-5 0 0,-4-1 0 15,-2 6-9-15,-1 6 0 0,0-6 0 0,0 5 0 16,-7-5-44-16,0 6-2 0,-3 0 0 0,-1 0 0 15,-2-6-127-15,2 0-26 0,-3 3-5 0</inkml:trace>
  <inkml:trace contextRef="#ctx0" brushRef="#br0" timeOffset="62696.677">22296 6470 1407 0,'-4'6'40'0,"0"0"8"15,4 5-38-15,0-5-10 0,-3 0 0 0,3 0 0 16,0 3 49-16,3 0 8 0,1 5 2 0,0-8 0 0,-1 6-19 0,1 0-4 0,-1 5-1 0,1-2 0 16,3-3-12-16,0 5-3 0,0-8 0 0,0 3 0 15,-4 0-7-15,4 5-1 16,1-5-1-16,-5 3 0 0,1-6-3 0,-1 5 0 0,1-2 0 0,-4-6 0 15,0-6 6-15,0 0 1 0,0 0 0 16,0 0 0-16,0 0 6 0,0 0 2 0,0 0 0 0,0 0 0 16,-4-6 6-16,1 0 2 0,-1-14 0 15,1 8 0-15,-1 0-2 0,-3 0 0 0,3-5 0 16,-3-1 0 0,0 3-45-16,0-8-8 0,0 2-3 0,0-2 0 0,0 5 19 0,0 1 8 0,0 2-8 0,0 3 8 15,0-5 0-15,3 5 0 0,1-6 9 0,-4 9-9 16,3-2 0-16,4 5 0 0,-3 0-12 0,3 6 3 15,0 0 9-15,0 0-10 0,0-6 10 0,0 6-10 16,3 0 10-16,1-6-13 0,6 6 5 0,1-6 8 16,-1 6-8-16,1-3 8 0,3 3 0 0,4 0 0 15,-4-3-13-15,4 3 1 0,-1 0 1 0,4 0 0 16,-3 0-1-16,0 0-1 0,-1 0 0 0,1 0 0 16,-4-3-31-16,0 3-5 0,0-3-2 0</inkml:trace>
  <inkml:trace contextRef="#ctx0" brushRef="#br0" timeOffset="63205.515">22705 6467 1384 0,'0'0'39'0,"0"0"9"0,-7 0-38 16,-4 3-10-16,1 3 0 0,-1-6 0 0,0 0 53 0,1 0 9 0,-1 6 2 0,1-6 0 16,-1 0-32-16,0 11-7 0,-3-11-1 0,4 6 0 15,3 0-6-15,-4 0-2 0,4-3 0 0,0 6 0 16,0-3-16-16,3 2-9 0,1 4 1 0,3 0 0 16,0-6 8-16,0 6-8 0,0 2 8 0,3-2-8 15,4 0 8-15,-3-6 0 0,3 5 0 0,0-2 0 16,0 0 0-16,4 0 0 0,-4-3 0 0,3 6 0 15,-3-7 12-15,-3 1 4 16,0 0 0-16,-4-6 1 0,7 3-17 0,-7-3 0 0,10 3 0 0,-3-6 0 16,0 3 36-16,0-3 4 0,0-3 1 0,-3 0 0 15,3 1-14-15,-3-1-3 0,-1 0-1 0,1 0 0 16,-1-3-12-16,-3 0-3 0,0 0 0 0,0-2 0 16,4 5 3-16,-8-6 0 0,4 6 0 0,0-3 0 15,0 6-11-15,0 3 0 0,0-8 0 0,0 8 0 16,0 0 0-16,0 0-16 0,0 0 4 0,0 0 1 15,0 0-1-15,0 0 0 0,0 0 0 0,0 0 0 16,0 0 12-16,0 11-13 0,0 4 5 0,0-3 8 16,0-6-9-16,4 5 9 0,-4-2 0 0,3 0 0 15,-3 0 0-15,0 3 0 0,4 5 0 0,-4-8 0 16,3 0 0-16,1 3 0 0,-1 2 0 0,1-2 0 16,-1-6 0-16,1 0 0 0,3-3 0 0,0 3 0 15,0 0-78-15,4-6-15 0,3 0-3 0</inkml:trace>
  <inkml:trace contextRef="#ctx0" brushRef="#br0" timeOffset="63701.925">22916 6426 1130 0,'0'12'32'0,"-3"5"8"0,3-5-32 0,-4 3-8 0,4 2 0 0,4-5 0 15,-4 3 54-15,3 2 10 0,1 1 1 0,0-6 1 16,-1 2-18-16,1 4-3 0,-4-6-1 0,3 0 0 16,-3-1 3-16,4-2 0 0,-4 3 0 0,0-6 0 15,0-6-9-15,0 0-2 0,0 0 0 0,0 0 0 16,0 0 21-16,0 0 4 0,0 0 1 0,0 0 0 15,0 0-6-15,0-6-2 0,-4-6 0 0,1 3 0 16,3-8-30-16,-4 5-7 0,1-6-1 0,3-2 0 16,0 2-16-16,0 6 0 0,0-8 0 0,3 8 0 15,-3-6 0-15,0 7 0 0,4-4 0 0,-4 6 0 16,0 0 0-16,3 3 0 0,1 1 0 0,-4 5 0 16,3-6 0-16,-3 6 0 0,0 0-8 0,0 0 8 15,4 0-12-15,3 0 0 0,0 0 0 0,0 6 0 16,3-6 12-16,-3 11 0 0,4-8-10 0,0 3 10 15,3 0 0-15,-4-3 0 0,4 6-9 0,-3-3 9 0,3 5-10 0,-7-5 2 16,4 0 0-16,-1 3 0 16,-3 0-19-16,4 5-3 0,0-2-1 0,-1 0 0 0,1 0 7 0,-4 2 0 0,0-2 1 15,0 0 0-15,-4 0 7 0,1-1 2 0,0-8 0 0,-4 6 0 16,3-3-12 0,-3 3-2-16,0-3-1 0,0 0 0 0,0-6-42 15,0 0-8-15,0 0-1 0</inkml:trace>
  <inkml:trace contextRef="#ctx0" brushRef="#br0" timeOffset="64134.287">23428 6493 1586 0,'0'0'44'0,"0"0"12"16,0 0-45-16,0 0-11 0,0 0 0 0,-7 0 0 0,0 0 70 16,0-5 12-16,0 5 2 0,-4-6 1 15,4 6-36-15,0 0-7 0,0 0-2 0,0 6 0 0,7-6-30 16,-7 5-10-16,0-5 0 0,3 6 0 0,-3 0 0 0,0 0 0 15,4 0 0-15,-4 3-9 0,3 2 9 0,-3 1-13 0,3-6 5 0,1 6 8 16,-1-3-11-16,1 2 11 0,3 1-8 16,-4 0 8-16,4 0 0 0,-3 5 0 0,3-5 0 15,0 3-8-15,0-3 8 16,0-1 0-16,3-5 10 0,1 3-10 16,-1-3 20-16,4 0-1 0,1 6-1 0,-1-7 0 0,0 1 2 0,0-6 0 0,0 6 0 15,0 0 0-15,0-6 8 0,3 0 1 0,-2 0 1 0,2 0 0 16,1-6-30-16,-1 6 0 0,1-6 0 0,3 0 0 15,0 1 0-15,0-10-21 0,0 3 3 0,4 6 1 16,-4-6-39-16,4 1-8 0,-4 5-2 16</inkml:trace>
  <inkml:trace contextRef="#ctx0" brushRef="#br0" timeOffset="64486.908">23400 7017 1094 0,'-7'3'23'0,"3"2"5"0,-3 1-28 16,4 0 0-16,-1 0 0 0,1 6 0 0,-1 0 104 0,-3-1 16 0,3-2 4 0,1 9 0 16,-1-12-52-16,1 6-11 0,3-12-1 0,-7 5-1 15,3 1-31-15,1 3-7 0,-1 3-1 0,-3 0 0 16,0-7-12-16,4 1-8 0,-5 0 8 0,1 0-8 16,0 3 0-16,0-3-13 0,-3-3 1 0,-1 0 1 15,4 0-45 1,-3-3-10-16,-1 0-2 0,-3-3 0 15,3 0-99-15,-3-6-20 0</inkml:trace>
  <inkml:trace contextRef="#ctx0" brushRef="#br0" timeOffset="65111.631">23837 6549 1356 0,'-10'0'57'16,"3"0"-45"-1,-1 0 11-15,-2 0 2 0,3 6 1 0,-4-6 0 16,4 0 5-16,-7 6 1 0,4-6 0 0,-1 6 0 16,0-6-10-16,4 6-2 0,-3-6 0 0,-1 3 0 0,4 0-20 0,0 5 0 0,0 4 0 15,3-6 0-15,-3 6 0 0,4-6 0 0,-4 5 0 0,3 1 0 16,1 3-11-16,-1-3-6 0,4 5-2 0,-3-8 0 15,3 3 19-15,3 6 0 0,1-7 0 0,-1 1 0 16,1-6 0-16,3 0 0 0,-4 3 0 0,4-3 0 16,1-4 48-16,2 1 12 0,-3-3 4 0,4 0 0 15,-1-3-56-15,4-2-8 0,-3-7 0 0,3 6-10 16,0-6 18-16,0 0 3 0,0-5 1 0,1 2 0 16,-5 3 0-16,1-5 0 0,-1 5 0 0,-3-6 0 15,0 9-12-15,0-8 0 0,-3 5 0 0,0 0 0 16,-1 6 8-16,-3-5-8 0,0 8 12 0,0 3-4 15,0 0 1-15,0 0 0 0,0 0 0 0,0 0 0 16,0 0 6-16,-7 3 1 0,0 8 0 0,0 1 0 16,0-6-16-16,0 12 0 0,0-4 8 0,3 4-8 15,-3 0 0-15,4 5 0 0,-1-2 0 0,1 2 0 16,-1-5 0-16,0 3 12 0,1-4-1 0,3 1-1 16,0-3-10-16,0-4 0 0,3 1 9 0,1 6-9 15,0-12 0-15,-1 5 0 0,4-8 0 0,0 3 0 16,-3-3 20-16,3 0-1 0,0 0 0 0,0-3 0 15,0 0-51-15,4-3-9 0,3-3-3 0</inkml:trace>
  <inkml:trace contextRef="#ctx0" brushRef="#br0" timeOffset="65403.39">24204 6605 836 0,'0'0'24'0,"-3"6"4"0,-1 0-28 0,4 0 0 0,0-6 0 0,-3 11 0 16,3-5 57-16,-4 3 6 0,4 3 1 0,0-6 0 16,0 11 0-16,0-5 0 0,0-6 0 0,-4 3 0 15,4 9 0-15,0-7 0 0,0-5 0 0,0 9 0 16,0 0-8-16,0-1 0 0,0-8-1 0,-3 12 0 15,3-6-37-15,-4-1-7 0,1 4-2 0,-1-9 0 0,4 12-9 0,-3-7 0 16,-1-2 0-16,1 3 0 16,-1 0-100-16,1-1-23 0,-1-5-4 0,4 0-1 0</inkml:trace>
  <inkml:trace contextRef="#ctx0" brushRef="#br0" timeOffset="65594.916">24225 6185 1497 0,'0'0'32'0,"0"0"8"0,-7 6 0 0,0-6 4 0,0 5-36 0,0 1-8 16,0 3 0-16,0 0 0 0,0 0 0 0,3 3 0 16,-3-7 0-16,4 1 0 0,3 0 17 0,0-6 2 0,0 0 0 0,0 0 0 31,0 9-118-31,3-6-23 0,-3-3-5 0,21 3-1 0</inkml:trace>
  <inkml:trace contextRef="#ctx0" brushRef="#br0" timeOffset="66136.84">24560 6399 1267 0,'0'0'28'0,"-7"3"5"0,7-3 2 0,-7 6 1 15,0 0-36-15,0 0 0 0,4 0 0 0,-4 0 0 16,-4-6 109-16,7 6 15 0,-3-6 4 0,0 11 0 16,0-11-84-16,7 0-17 0,-7 0-3 0,7 0-1 0,0 0 0 0,-7 3 0 15,0 0 0-15,4 0 0 0,-4 3-23 0,3-3 0 16,1 6 0-16,-5-3 0 0,5 5 0 0,3-5 0 15,-4 0-12-15,1 3 4 0,3 0 8 0,0 0 0 16,0 2-9-16,0-5 9 0,0 0 0 0,0 6 0 0,0-6-9 0,0-3 9 16,0-3 0-16,0 0 0 0,3 11 0 0,1-5 0 15,-4 0 0-15,0-6 0 0,0 0 0 0,0 0 9 16,0 0-9-16,3 6 0 0,-3-6 0 0,8 6 0 16,-8-6 8-16,0 0-8 0,3 0 8 0,-3 0-8 15,7 6 22-15,0-6-1 0,0 0 0 0,-7 0 0 16,4 6-30-16,3-6-7 0,0 0 0 0,-4 0-1 15,4 6 17-15,0-1-10 0,-3 1 10 0,3 0-8 16,0-3 8-16,-3 3-8 0,3 0 8 16,-4 6-8-16,1-1 8 0,-4-5 0 0,3 0 8 0,-3 3-8 15,4 0 8-15,-4 6-8 0,0-4 8 0,0 1-8 16,-4-3 0-16,1 6 8 0,-1-7-8 0,1 4 0 16,-4 6 16-16,3-6 0 0,-3-4-1 0,0 4 0 15,0 0-15-15,0 0 0 0,0-6 0 0,0-1 0 16,0 1 0-16,3 3 0 0,-3-3 0 0,0-3 0 0,4 0 0 15,3-3 0-15,0 0 0 0,-7 0 0 16,-1 0-56-16,1-6-13 0,4 3-3 0,-4-3-464 16,3 0-93-16</inkml:trace>
  <inkml:trace contextRef="#ctx0" brushRef="#br0" timeOffset="67917.928">25492 6599 1062 0,'0'0'23'0,"0"0"5"0,0 0 0 0,0 0 3 0,0 0-31 0,0 0 0 0,3 6 0 0,-3-6 0 16,4 6 48-16,3 0 3 0,-4 0 1 0,-3-6 0 15,0 0-13-15,0 0-3 0,4 0 0 0,-4 0 0 16,0 0-16-16,0 0-3 0,7 11-1 0,-7-11 0 0,0 0 0 16,0 0 0-16,0 0 0 0,0 0 0 0,0 0-16 0,0 0 0 15,0 0 0-15,0 0 0 0,3 0 51 0,-3 0 3 16,0 0 1-16,0 0 0 0,4 0-22 0,-4 0-4 16,4-11-1-16,-4 5 0 0,0 0-28 0,0-6 0 15,-4 3 0-15,0-2 0 16,1-1-26-16,-1 6-8 0,1-6-2 0,-4 6 0 15,0-5 8-15,0 2 0 0,0 0 1 0,0 6 0 16,0-3-1-16,0 6 0 0,-1-6 0 0,1 6 0 0,0 0 8 0,0 6 0 16,0 0 1-16,0-3 0 0,0 6 8 0,0 0 2 15,0 2 0-15,0 1 0 0,-4 0 9 0,4 0 0 16,0 8 0-16,0-2 0 0,0-6 18 0,0-1-1 16,4 4 0-16,-1 3 0 0,-3-7 0 0,3 4 0 0,1-3 0 0,3 6 0 15,-4-7-17-15,4-5 0 0,0 6 0 16,4-6 0-16,-4 9 0 0,3-4 0 0,-3-5 0 0,4 0 0 15,3 0 38-15,0 0 1 0,0 3 0 0,0-3 0 16,4-1-26-16,-1-2-5 0,4-3 0 0,1 3-8 16,-1-3 11-16,0-3-11 0,3 0 10 0,1-2-10 15,0-1-35-15,3-3-13 16,0-3-2-16</inkml:trace>
  <inkml:trace contextRef="#ctx0" brushRef="#br0" timeOffset="68642.04">25566 5961 1026 0,'0'0'28'0,"0"0"8"0,0 0-28 15,0 0-8-15,-4 6 0 0,4-6 0 0,-3 9 52 0,3-9 10 0,0 0 2 0,-4 6 0 16,1 0-7-16,3 0-1 16,0 5 0-16,0-11 0 0,0 0-7 0,3 6-1 0,1 6-1 15,3 3 0-15,0 2-27 0,0 7-6 0,0-6-1 0,4 8 0 16,-1-8-13-16,1 8 9 0,-1-2-9 0,1 5 8 15,3 3-8-15,-3-2 10 0,-4 8-10 16,3-6 10-16,-3 4-1 0,0-4 0 0,0 0 0 0,0 9 0 16,-3-11 3-16,-4 2 1 0,4-8 0 0,-4 2 0 15,3 3 3-15,-3-8 1 0,-3-3 0 0,3 5 0 16,0-5 4-16,-4 2 1 0,4-8 0 0,0 0 0 16,0-3-6-16,0 3-2 0,0-12 0 0,0 0 0 15,0 2 2-15,0-2 0 0,0 0 0 0,0 0 0 16,0 0 8-16,0 0 3 0,0 0 0 0,0 0 0 15,0 0-18-15,0-2-9 0,0-4 10 0,4-3-10 16,-4 3 0-16,3 0-15 0,1-6 2 0,-4 6 0 16,3-8-5-16,4 5-1 0,-3 0 0 0,-1-3 0 0,1 1 3 15,-1-1 0-15,1 0 0 0,3 3 0 0,-4-3 4 16,1 1 2-16,-1-1 0 0,4 0 0 0,-3 0 10 16,0-2-8-16,-1 2 8 0,1 6-8 0,-1-6 8 0,1-5 0 15,-1 11 0-15,1-3-8 16,-4 9 8-16,0 0 11 0,0 0-3 0,3-6 0 15,-3 6 3-15,0 0 0 0,4-6 0 0,-4 6 0 0,0 0-3 16,0 0 0-16,7 0 0 0,-4 6 0 0,4 0-8 0,-3-6 10 16,-1 3-10-16,4 3 10 0,1 0-10 0,-1 5 0 15,-4 1 0-15,4-6 8 0,-3 6-8 0,3 0 0 16,0 8 0-16,-4-8 0 0,4 0 0 0,-3-1 0 16,3 1 0-16,-3 3 0 0,-4 3 0 0,3-1 0 0,-3-5 0 15,0 0 0-15,4 8 0 0,-4-8 0 0,3-3 8 16,1 3-8-16,-4-4-9 0,0 1-4 0,3-3-1 0,-3 0 0 31,0-6-41-31,0 0-8 0,0 0-1 0,0 0-1 16,4 6 1-16,3 0 0 0,-4-6 0 0,4 0-410 0,0 0-82 0</inkml:trace>
  <inkml:trace contextRef="#ctx0" brushRef="#br0" timeOffset="69194.934">26208 6579 1378 0,'0'0'30'0,"0"0"6"0,0 0 2 0,0 0 2 0,0 0-32 0,0 0-8 15,-7-3 0-15,0 3 0 0,0-3 80 0,0 3 16 16,0 0 2-16,0 0 1 0,-1 0-41 0,1 0-8 15,0 3-2-15,0-3 0 0,0 3-22 0,0 3-5 16,0-4-1-16,0 4 0 0,4 0-5 0,-5 0-2 16,1 0 0-16,4 6 0 0,-1-6-13 0,-3-1 0 15,4 7 0-15,-1 3 0 0,1-9-12 0,-1 11-6 16,4-5-1-16,-3-6 0 0,-1 6 19 0,4 3 0 0,0-4 0 16,4 1 0-16,-4-6 0 0,3 0 0 0,1 3 0 0,-4-9 0 15,3 6 0-15,1-4 0 0,3 1 0 0,-4 3 0 16,-3-6 21-16,7 0 8 0,0 0 2 0,-3 0 0 15,3-6-21-15,-3 3-10 0,6 1 10 0,-3-4-10 16,0-3 12-16,-3 3-3 0,3 0-1 16,-4 0 0-16,4-6-8 0,-3 7 12 0,3-7-12 15,-3 3 12-15,-4 3-12 0,0 0 0 0,3 0 0 0,-3 0 0 16,4-5 0-16,-4-1 0 0,0 6 0 0,0 6 0 16,0 0 0-16,0 0 0 0,0 0 0 0,0 0 0 15,0 0-8-15,0 0 8 0,0 0 0 0,0 0 0 16,0 0-12-16,0 0 1 0,0 0 1 0,0 0 0 15,0 0 10-15,-4 12-13 0,4-6 5 0,-3 5 8 16,3-5-10-16,3 0 10 0,-3 3 0 0,4 0-9 16,-1 6 9-16,1-10-10 0,-1 7 10 0,1 0-10 0,3-6 10 0,0 6 0 15,0-4 0-15,0-2 0 0,0 0-22 0,0 0-2 16,0 0-1-16,0 0 0 16,0 3-131-16,4-3-25 0,-4-6-6 0,3 0-1 15</inkml:trace>
  <inkml:trace contextRef="#ctx0" brushRef="#br0" timeOffset="70564.124">26652 6717 728 0,'0'0'20'0,"0"0"5"0,0 0-25 0,0 0 0 0,0 0 0 0,0 0 0 16,0 0 69-16,0 0 9 0,0 0 2 0,0 0 0 15,0 0 12-15,0 0 4 0,0 0 0 0,0 0 0 16,0 0-16-16,0 0-4 0,0 0 0 0,-7-3 0 16,7 3 3-16,-7-3 0 0,0 0 0 0,7 3 0 0,-3-3-30 15,3 3-5-15,-7-6-2 0,0 3 0 16,3-3-28-16,0 0-6 0,-3 6 0 0,4-5-8 0,-4-1 0 0,0 0 0 16,3 6 0-16,4 0 0 0,0 0 0 0,-7 0 0 15,-3 0 0-15,10 0 0 16,0 0-12-16,-7 0 3 0,0 0 1 0,-1 6 0 15,1 5 8-15,0 1 0 0,0-9 0 0,4 9 0 0,3 6-22 0,-4-7-2 16,1 1-1-16,-1-3 0 0,1 6 25 0,-1-1 0 16,1-8 0-16,-1 6 0 0,4 0-12 0,0-3 4 15,-3-4 0-15,3-5 0 0,0 0 32 0,0 0 8 16,0 0 0-16,0 0 1 0,0 0-33 0,3 6 0 16,1-3 0-16,-4-3 0 0,0 0 11 0,7 3-2 15,0 3 0-15,3-6 0 0,1 0-9 0,-1 0 0 16,1-9 0-16,0 6 0 0,-1-3 0 0,1 1 0 15,-1-1 0-15,1 3 0 0,0-3 0 0,-1 0 0 16,-3 0 0-16,0 0 0 0,-3 6 0 0,-4 0 0 16,7-6 0-16,-7 6 0 0,0 0 0 0,0 0 0 15,0 0 0-15,0 0 0 0,0 0-12 0,0 0 12 0,0 0-10 0,0 0 10 16,0 0 0-16,0 0-9 16,0 0 9-16,0 0 0 0,-4 12-14 0,1-6 2 15,3 0 1-15,-4 3 0 0,4-3 11 0,-3-1 14 0,-1 1-3 0,1 6-1 16,3-6-10-16,0 6 0 0,0-6 0 0,0-1 8 15,3 1-8-15,-3 6 0 0,0-3 0 0,0 9 0 16,4-13 0-16,-4 13 0 0,3 0 0 0,1 2 0 16,-1 4 0-16,1-4 0 0,-1 10 0 0,1-7 0 15,-4 4-15-15,3-4-1 0,-3 4-1 0,0 2 0 16,0 3 17-16,0-2 0 0,-3 2 0 0,3-2 0 16,-4 8 0-16,1-9 0 0,-1 4 0 0,-3-1 0 0,4-3 0 15,-4 1 0-15,3-7 0 0,-3-2 0 0,4 2 0 0,-1-2 0 16,0 2 0-16,1-2 0 0,-1-3 13 0,4-1 7 15,0-5 0-15,-3-6 1 0,3 0-21 0,0-6 8 16,0 6-8-16,0-6 0 0,0 0-14 0,0 0-7 16,0 0-2-16,0 0 0 0,3-6 50 0,1 0 9 15,3-6 3-15,-3-6 0 0,-1 4-23 0,4 2-5 16,0 0-1-16,0-5 0 0,-3 2-10 0,3-3 0 16,0 1 9-16,-4-1-9 0,1-5 0 0,-1 8 9 15,1-3-9-15,0-2 0 0,-1 5 0 0,4 6 0 16,-3-9 0-16,3 7 0 0,-4-4 0 0,4 6 0 15,-3 0-12-15,-1-2 3 0,4-1-11 0,0 6-3 16,-3-9 0-16,3 6 0 16,4 1-12-16,-4 2-2 0,0 0-1 0,3-6 0 15,-3 0-10-15,4 3-1 0,-4 1-1 0,4 5 0 0,-1-9 40 0,-3 0 10 0,4 6 0 16,-1-5 0 0,1 5-104-16,-4-3-20 0,0 3-3 0,0 0-308 0,0-6-61 0</inkml:trace>
  <inkml:trace contextRef="#ctx0" brushRef="#br0" timeOffset="71119.835">26910 6776 955 0,'0'0'27'0,"0"0"6"0,0 0-33 0,0 0 0 15,0 0 0-15,0 0 0 0,0 0 105 0,0 0 15 16,0 0 2-16,0 0 1 0,-4 3-37 0,4-3-7 0,0 0-2 0,-7 2 0 15,7-2-21-15,0 0-5 0,0 0-1 0,-3 9 0 16,-1-3-41-16,1 6-9 0,3-6 0 0,0 3 0 16,0-1 0-16,3 1 0 0,-3 3 0 0,0 0 0 15,4 0 0-15,-4-1 0 0,3 1 0 0,-3 3 0 16,0-3 0-16,4-1 0 0,-4 1 0 0,3-6 0 16,-3 3 17-16,4 3-2 0,-4-12-1 15,3 0 0-15,-3 0 22 0,0 0 5 0,0 0 1 0,0 0 0 16,0 0 6-16,0 0 2 0,7 0 0 0,-3 0 0 15,-4 0-16-15,7-6-3 0,-3 0-1 0,-1-6 0 16,1 9-15-16,3-9-3 0,-4 1-1 0,1-1 0 16,-1-3-11-16,1 3 0 0,-1 1 0 0,1-7 0 15,-1 3 0-15,4 1-11 0,-3-1 3 0,3-3 0 16,0 3-9-16,-3 1-2 0,3-1 0 0,-4 3 0 16,4 1-26-16,0-1-6 0,0 3-1 15,-3-3 0-15,-1 6-7 0,-3-11-1 0,4 11-1 0,-4 0 0 16,0 6-16-16,0 0-3 0,0-9-1 0,0 3 0 15,0-3-36-15,-4 6-7 0,4-8-2 0,-3 5 0 0</inkml:trace>
  <inkml:trace contextRef="#ctx0" brushRef="#br0" timeOffset="71726.729">27189 6752 1314 0,'0'0'37'0,"0"0"8"0,-7 0-36 0,7 0-9 0,0 0 0 0,0 0 0 15,0 0 0-15,-8 6 0 0,8-6 0 0,-7 0 0 16,7 0 53-16,0 0 9 0,0 0 2 0,0 0 0 15,-3 6 0-15,3-6 0 0,0 0 0 0,0 0 0 16,0 0-56-16,-4 9-8 0,4-9 0 0,0 0-10 16,4 6 27-16,-4-1 6 0,0-5 1 0,7 6 0 15,0 0-10-15,0 0-2 0,0-6 0 0,4 6 0 16,-4 0 0-16,3-6 0 0,1 0 0 0,-4 0 0 16,4 0-3-16,-1 0-1 0,-3 0 0 0,4-6 0 15,-1 0-8-15,-3 0 0 0,4 0 0 0,-4-5 0 16,0 5 15-16,0-6 1 0,0 3 0 0,0 3 0 15,-3 0-16-15,-1 0 0 0,4 1 8 0,-3-4-8 16,-4 3 0-16,0 6 0 0,0 0-9 0,3-6 9 16,1 0 0-16,-4 6 0 0,0 0 0 0,-4-3 0 15,4 3 0-15,-3-3 0 0,-4-9 0 0,3 7 0 0,-3-1-8 0,0 0 8 16,0 6 0-16,-3-6-9 0,3 6 9 0,-4 0 0 16,0 0 0-16,1 0 8 0,-1 6-20 0,1-6-4 15,-1 6-1-15,4 0 0 0,-4 5 27 0,4-2 6 16,-3 6 0-16,-1 5 1 15,4-8-65-15,0 3-12 0,4 3-4 0,-5-1 0 0,5-5 52 0,-1 6 12 16,1-7 0-16,-1 4 0 0,4-9 48 0,-3 6 13 0,3-1 3 0,0-5 0 16,3-3-52-16,-3 6-12 0,4-3 0 15,3 3 0-15,-4-3 0 0,5 0 0 0,-1-1 0 0,0-5 0 16,3 6 0-16,-3 0 0 0,4-6 0 0,3 0 0 16,-3 6 0-16,3-6 0 0,3 0 0 0,1 0 0 31,0-6-48-31,-1 0-13 0,4 0-3 0,4 1-477 0,-4-1-96 15</inkml:trace>
  <inkml:trace contextRef="#ctx0" brushRef="#br0" timeOffset="72457.153">28399 6729 1101 0,'0'0'24'0,"0"0"4"0,0 0 2 0,0 0 2 0,0 0-32 0,0 0 0 0,0 0 0 0,0 0 0 15,0 0 76-15,0 0 9 0,-7 0 2 0,7 0 0 16,0 0-20-16,-4 5-4 0,4-5-1 0,-7 6 0 16,3-6-16-16,-3 6-3 0,4 0-1 0,-1 0 0 15,4 0-32-15,-3 6-10 0,-1-4 0 0,4 4 0 16,0 0 12-16,0 0-4 0,0 2 0 0,4 4-8 0,-1 0 0 15,1-1 0-15,3-5 0 0,-4 9 0 16,1-4 0-16,3 7 10 0,0-4-2 0,-3 4 0 16,3-1 0-16,-4 4 0 0,4-4 0 0,-3 10 0 0,-1-10-8 0,1 4 0 15,-1-4 0-15,1 4 0 0,-1-4 0 0,-3 1 0 16,4-10 9-16,-4 4-9 0,0 0 12 0,-4-4-3 16,4 1 0-16,-3 0 0 0,-1-3 44 0,-3-1 9 15,4 1 2-15,-4-3 0 16,3 3-90-16,-6-6-18 0,3-1-3 0,-1 1-1 15,1 6 48-15,0-6 0 0,0-6 15 0,-3 3-4 0,3 0-3 0,0-3 0 0,0 0 0 16,0 0 0-16,-1-3-8 0,-2 0 0 0,3-3 0 16,-4 0-11-16,1-6-5 0,3 1 0 0,-4-4-1 15,0-3 0 1,1-5-32-16,-1-7-7 0,1 4 0 0,-1-9-1 16,1 2 13-16,2-5 4 0,-2 3 0 0,-1-3 0 15,1-1-132-15,3 4-25 0,-7-27-6 0,6 18-308 0</inkml:trace>
  <inkml:trace contextRef="#ctx0" brushRef="#br0" timeOffset="72679.789">28399 6302 1370 0,'0'0'39'0,"0"0"8"0,0 0-38 16,0 0-9-16,0 0 0 0,0 0 0 0,0 0 41 0,-7 6 7 16,-1-6 0-16,5 6 1 15,-4 0-39-15,3 0-10 0,1-3 0 0,-4 3 0 0,7-6-8 0,-4 6-4 16,4 5-1-16,0-11-640 16</inkml:trace>
  <inkml:trace contextRef="#ctx0" brushRef="#br0" timeOffset="73264.313">28720 6784 1728 0,'0'0'38'0,"0"0"8"0,0 0 2 0,0 0 0 0,0 0-39 0,0 0-9 16,0 0 0-16,-7-3 0 0,-4 3 53 0,4 0 9 0,0 0 2 16,0-2 0-16,7 2-52 0,-7 0-12 0,0 0 0 0,0-3 0 15,7 3 0-15,-7-3 0 0,7 3 0 0,-7 0 0 16,-1 0 0-16,8 0 0 0,-7-6 0 0,7 6 0 15,0 0 0-15,-7 6 0 0,0 0 0 0,0-1 0 0,4 1 0 16,-1 6 0-16,1 0 0 0,-1 0 0 16,1 2 0-16,3 4 0 0,0 0 0 0,-4-4 0 15,4 4 0-15,-3 0 0 0,6-1 0 0,-3-5 0 0,0 9 0 0,4-10 0 16,-4 1 0-16,0 0 0 0,3-3 0 0,-3-1 0 16,4 1 0-16,-4-9 0 0,3 0 54 0,4 6 8 15,-3-6 2-15,-4 0 0 0,7 0-52 0,0 0-12 16,3 0 0-16,-2-6 0 0,2 0 0 0,1 0 0 15,-1-2 0-15,-3 2 0 0,4-12 0 0,-4 12 0 16,4-5 0-16,-4-4 0 0,-4 3 0 0,4 0 0 0,-3 6 0 16,-4-5 0-16,3-4 0 0,-3 3 0 0,0 6 0 15,0-5 0-15,0 5 0 0,-3-6 0 0,3 6 0 0,-7-3 0 32,0 3-48-32,0 3-13 0,0-2-3 0,-1 2 0 0,1 0 52 0,-3 0 12 0,-1-3 0 0,1 6 0 15,-1 0 0-15,-3 6 0 16,3-3 0-16,-3 0 0 15,4 2-54-15,-1 4-8 0,1 9-2 0,-5 0 0 0,8-13 52 0,-3 1 12 0,6-3 0 0,-3 6 0 32,7-3-54-32,-3 3-8 0,6 3-2 0,-3-7-640 0</inkml:trace>
  <inkml:trace contextRef="#ctx0" brushRef="#br0" timeOffset="73761.007">28885 6814 836 0,'0'0'24'0,"0"0"4"0,0 0-28 0,0 0 0 16,0 0 0-16,0 0 0 0,0 0 108 0,0 0 16 16,0 0 4-16,0 0 0 0,0 0-52 0,0 0-9 15,0 0-3-15,0 0 0 0,0 0 0 0,0 0 0 16,0 0 0-16,0 0 0 0,0 0-51 0,-3 9-13 16,3-3 0-16,0-1 0 0,0-5 0 0,0 9 0 0,0 0 0 0,0-3 0 15,3 6 54-15,-3-1 8 0,4-5 2 0,-1 3 0 16,1 0-52-16,-4 0-12 0,4 3 0 0,-1-7 0 15,1 1 0-15,3 0 0 0,-4 0 0 0,4 0 0 16,0 0 54-16,-3-3 8 0,3 0 2 16,-7-3 0-1,7 3-103-15,0-3-20 0,-7 0-4 0,4 0-1 0,3 0 108 0,0-3 22 0,-7 3 4 16,3-3 1-16,1 0-33 0,-1-6-6 0,1 6-2 0,-1-3 0 16,1 0-2-16,-1 0-1 0,-3-5 0 0,0-1 0 15,0 0-27-15,0 3 0 0,0-2 0 0,-3-1 0 16,3 0-34-16,0 0-12 15,-4 1-2-15,4-4-1 0,0 3-24 0,0 0-5 16,0 3-1-16,0-5 0 0,0 5-39 0,0-3-8 0,4 6-2 16,-1-5-614-16</inkml:trace>
  <inkml:trace contextRef="#ctx0" brushRef="#br0" timeOffset="74304.678">29139 6717 1267 0,'0'0'28'0,"0"0"5"0,0 0 2 0,0 0 1 0,0 0-36 0,-3 12 0 0,-1-7 0 0,1 1 0 16,-1 0 58-16,4 0 5 0,0 3 1 0,-3 3 0 15,3-6 0-15,0 5 0 0,-4-5 0 0,4 6 0 16,4 0 0-16,-4-3 0 0,0 2 0 0,0 1 0 15,0 0-52-15,0 0-12 16,0-1 0-16,0 1 0 0,0-3 0 0,0 9 0 0,3-13 0 0,-3 7 0 16,0-6 0-16,0 0 0 0,4 6 0 0,-4-3 0 15,3-4 0-15,-3-5 0 0,0 6 0 0,4 0 0 16,-4-6 31-16,0 6 3 0,0-6 1 0,0 0 0 16,0 0-27-16,0 0-8 0,0 0 0 0,0 0 0 15,0 0-25-15,0 0-9 0,0 0-2 16,0 0 0-16,0 0 36 0,0 0 0 0,7-6 0 0,-4 6 0 15,-3 0 0-15,0-6 0 0,4 0 0 0,-4 1 0 16,0-7 0-16,0 3 0 0,0 3 0 0,0-6 0 0,-4 6 0 0,4-11 0 16,-3 2 0-16,-1 3 0 0,1-5 0 15,-1-1 0-15,4 0 0 0,-3 4 0 0,-1-4 0 16,4 6 0-16,0-2 0 0,0-4 0 16,0 6 0-16,0 0 0 0,0 7 0 0,0-10 0 15,4 6 0-15,-4 3 0 0,0 3 0 0,3-3 0 16,1 0 0-16,-1 1 0 0,1-1 0 0,-1 0 0 0,1 6 0 0,3-6 0 15,0 6 0-15,0-6 0 0,0 0 0 0,4 3 0 16,-4-3 0-16,3 3 0 0,1 0 0 0,0-8 0 16,-1 5 0-16,4 0 0 15,-3 0-58-15,3 0-5 0,4-3-1 0,-4 4 0 16,0-4-153-16,0 6-31 0,14-3-7 0,-7 0-1 0</inkml:trace>
  <inkml:trace contextRef="#ctx0" brushRef="#br0" timeOffset="74660.287">29411 6964 1267 0,'0'0'28'0,"-3"6"5"0,-5 0 2 0,5-1 1 0,3-5-36 16,-7 6 0-16,7-6 0 0,-4 6 0 0,4-6 58 0,0 0 5 15,0 0 1-15,0 0 0 0,0 0 0 0,0 0 0 16,0 0 0-16,0 0 0 16,0 0-103-16,0 0-20 0,0 0-4 0,0 0-1 15,0 0-102-15,0 0-21 0,7-12-4 0,0-2-1 0</inkml:trace>
  <inkml:trace contextRef="#ctx0" brushRef="#br0" timeOffset="88185.61">25633 7784 836 0,'0'0'24'0,"0"0"4"0,0 0-28 0,0 0 0 0,0 0 0 0,0 0 0 16,0 0 57-16,0 0 6 0,0 0 1 0,0 0 0 15,0 0-52-15,0 0-12 0,0 0 0 0,0 0 0 16,0 0 0-16,0 0 0 0,0 0 0 0,0 0 0 16,0 6 0-16,0-6 0 0,0 0 0 0,3 6 0 15,-3 5 54-15,0-2 8 0,4 0 2 0,-1 3 0 16,-3-3-52-16,0 8-12 0,4-5 0 0,-4 6 0 16,0 8 0-16,0-2 0 0,0 2 0 0,-4 4 0 15,1 2 38-15,3-3 5 0,-4-8 1 0,1 8 0 16,-4 1-28-16,3-4-4 0,-3-2-2 0,0 2 0 15,0 4 0-15,0-13 0 0,0 10 0 0,0-4 0 16,0-5 43-16,0 2 9 0,0-8 2 0,0 6 0 16,3-1-64-16,1 4 0 0,-1-9 0 0,1-3-10 15,-1 2 10-15,4 7 0 0,-3-12 0 0,3 0 0 16,0 0 0-16,0-1-20 0,0-5 4 0,0 0 1 16,0 0-51-16,0 0-10 0,0 0-3 0</inkml:trace>
  <inkml:trace contextRef="#ctx0" brushRef="#br0" timeOffset="88507.711">25372 8196 608 0,'0'0'12'0,"0"0"4"0,0 0-16 0,0 0 0 0,0 0 0 0,0 0 0 16,0 0 85-16,0 0 15 0,0 0 2 0,0 0 1 15,0 0-11-15,0 0-3 0,0 0 0 0,0 0 0 16,3 2-28-16,-3-2-5 0,7 3-2 0,-3 0 0 16,3-3-35-16,0 3-7 0,4-3-2 0,-1 0 0 15,1 0 28-15,3-3 6 0,0 3 0 0,4-3 1 16,-4 6-35-16,3-3-10 0,1 3 0 0,-4 0 0 15,4 0-32-15,-1 6-12 0,1-9-1 0,0 12-1 16,-1-6 37-16,-3 0 9 0,4-6 0 0</inkml:trace>
  <inkml:trace contextRef="#ctx0" brushRef="#br0" timeOffset="89011.894">25855 8260 975 0,'-14'9'20'0,"7"-3"6"0,3-3-26 0,4-3 0 0,-7 6 0 0,7-6 0 16,-3 6 56-16,3-6 7 0,0 0 1 0,-7 0 0 15,7 0-2-15,0 0 0 0,-4 0 0 0,4 0 0 16,-7 5-12-16,7-5-2 0,0 0-1 0,-7 0 0 15,0 6-27-15,4-6-4 0,-1 6-2 0,-3 0 0 16,0 3-14-16,3-3 0 0,1 3 0 0,-1-1 0 16,1 4-8-16,-1 0 8 0,1 0-12 0,3 0 12 15,0 2-23-15,0 4 3 0,3-6 0 0,1-7 0 16,-1 7 38-16,1 3 8 0,-1-3 2 0,4-6 0 16,-3-1-16-16,3 1-2 0,-3-6-1 0,3 3 0 15,-4-3 15-15,4 3 2 0,4-3 1 0,-4 0 0 16,0-3 5-16,0 0 2 0,0-3 0 0,-4 1 0 0,5-1-10 15,-1 0-3-15,-4 0 0 0,1-6 0 0,3 3-9 0,-4-2-3 16,1 5 0-16,-4-6 0 0,3 0-9 16,-3 3 0-16,0 1 0 0,-3-1 0 0,-1 3 0 15,4-6 0-15,-3 6 0 0,-4-6-11 16,3 7 2-16,-3-4 0 0,0 3 0 0,0-3 0 16,0 6 9-16,0-3-13 0,0 6 5 0,0-6 8 15,-4 6-12-15,4 0 12 0,0-6-10 0,-4 6 10 16,4 0-37-16,0 0-2 0,7 0 0 0,-3 0 0 0,3 0 39 0,0 0 21 0,-7 6-2 0,7-6-1 15,-4 6-29-15,1 0-5 0,-1 3-2 0,1-3 0 16,3 0-26 0,0 0-6-16,3 5-1 0</inkml:trace>
  <inkml:trace contextRef="#ctx0" brushRef="#br0" timeOffset="89463.336">26000 8337 1074 0,'-4'-9'30'0,"1"3"8"16,3-3-30-16,0 3-8 0,0 0 0 0,0 6 0 15,0 0 52-15,0 0 10 0,0 0 2 0,0 0 0 16,0 0-14-16,0 0-2 0,0 0-1 0,0 0 0 0,0 0-31 0,0 6-7 0,0 3-1 0,0 3 0 16,0-3-8-16,0-1 0 0,0 4 0 0,0 0 0 15,3 0 0-15,-3 2 0 0,0 4 0 0,4 0 0 16,-4-9 9-16,3-1 0 0,1 1 0 16,-4 3 0-16,3 0 23 0,1-12 4 0,-1 11 0 0,1-11 1 15,-4 0-8-15,7 6-1 0,-7-6-1 0,0 0 0 16,3 0 29-16,5 0 7 0,-5 0 1 0,4 0 0 15,-3-6-52 1,3 6-12-16,0-5 0 0,0-1 0 0,0 0 33 0,0-6 4 0,0 3 1 0,4 0 0 16,-4 1-26-16,0-4-4 0,0-6-8 15,0 6 11-15,0 1-11 0,0 2 0 0,0-9 9 0,-4 6-9 32,1-2-33-32,3-4-11 0,-3 6-3 0,-1-5 0 0,1-1 22 0,-1 3 4 0,1-2 1 0,-4-1 0 15,3 0-142-15,-3 4-28 0,4-4-6 0</inkml:trace>
  <inkml:trace contextRef="#ctx0" brushRef="#br0" timeOffset="90063.365">26398 8131 1314 0,'0'-3'37'0,"0"-3"8"0,-3 0-36 0,3 6-9 0,0-6 0 16,0 6 0-16,0 0 104 0,0 0 20 15,0 0 3-15,-7-6 1 0,7 6-75 0,-7 6-14 0,0-6-3 0,0 6-1 16,0-6-35-16,-1 6 0 0,1 0 0 0,0-6 0 15,0 12 0-15,0-6 0 0,0 2 0 0,4 4 0 16,-4-6-9-16,3 6 9 0,-3-3-8 0,4 2 8 16,-1-2 0-16,-3 0 0 0,3 3 0 0,1-6 0 15,-1 5 0-15,4-8 0 0,0-3 0 0,0 6 0 16,0-6 0-16,0 9 0 0,0-9 0 0,0 0 0 16,0 0 0-16,0 0 0 0,0 0 0 0,0 0 0 15,0 9 0-15,0-9 0 0,0 0 12 0,0 6-4 16,0-6 0-16,7 6 1 0,-3-1 0 0,-4-5 0 15,7 0-9-15,0 0 8 0,0 0-8 0,-3 0 8 16,3 0-8-16,0 0 0 0,-4 0 0 0,4 0 0 16,0 0 0-16,-3 0 0 0,3 6-9 0,-7-6 9 15,7 0 0-15,-3 6 0 0,3-6 0 0,-4 6 0 16,4-6 0-16,-7 0-10 0,4 9 10 0,-4-9-8 16,3 3 8-16,-3-3 11 0,4 6-3 0,-4 0 0 15,0 2-8-15,0-8 0 0,3 6 0 0,-3 0-11 16,0 0 11-16,-3 0 0 0,3-6 8 0,0 9-8 15,-4-3 8-15,4 3-8 0,-3-4 8 0,-4 4-8 16,3 3 11-16,-3-12-3 0,0 6 0 0,0 0 0 16,3-6-8-16,-3 0 0 0,0 6 0 0,4-6 8 15,-4 0-37-15,0 3-8 0,7-3-2 0,-7 0 0 16,3 2-25-16,-3-2-6 0,0 3-1 0,0-3 0 16,3-3-76-16,-3 3-15 0</inkml:trace>
  <inkml:trace contextRef="#ctx0" brushRef="#br0" timeOffset="90788.163">27079 7784 899 0,'0'0'18'0,"0"0"6"0,0 0-24 0,0 0 0 0,-7 6 0 0,0 0 0 15,0 0 60-15,0-1 8 0,3 1 0 0,-3 3 1 16,4-3-29-16,-1 3-5 0,1 6-2 0,-1-4 0 15,1 1 15-15,-1-3 2 0,4 9 1 0,-3-1 0 16,3-5-1-16,0 9 0 0,3-4 0 0,1 7 0 16,3-4-18-16,-4 4-4 0,1-1-1 0,3 1 0 15,-4 8 3-15,1-5 1 0,3 2 0 0,-7 6 0 0,4-2-31 16,-4-4 8-16,0 3-8 0,-4 1 0 0,4-4 8 0,-3 1 0 16,-1 2-8-16,-3-9 12 0,0 4-12 0,0-4 0 15,0-5 0-15,-4 3 0 16,4-10-16-16,0 7-8 0,0-6-3 0,0 2 0 15,3-8 51-15,-3 6 9 0,7-6 3 0,-3 0 0 16,3-6-58-16,0 0-11 0,0 0-3 0,0 0 0 0,0 0 36 0,0 0 0 16,0 0 0-16,0 0 0 15,7 0-109-15,0-6-15 0,4 0-4 16,-1-6 0-16</inkml:trace>
  <inkml:trace contextRef="#ctx0" brushRef="#br0" timeOffset="91301.691">27206 8419 1134 0,'0'0'32'0,"0"0"8"0,0 0-32 0,0 0-8 0,0 0 0 0,0 0 0 15,0 0 53-15,0 0 10 0,0 0 1 0,0 0 1 16,0 0-1-16,0 0 0 0,4 6 0 0,3-6 0 15,-7 0-44-15,3 6-8 0,4-6-3 0,-3 6 0 16,3-3-9-16,-3-1 0 0,-1 1 9 0,4 0-9 16,0 0 11-16,-3-3-3 0,3 0 0 0,0 0 0 0,-7 0-8 0,7 0 0 15,0 0 0-15,0-3 8 0,0 0 4 16,-3 0 0-16,-1-2 0 0,1 5 0 0,-1-6 18 0,1 0 4 16,-1-6 1-16,-3 0 0 0,4 4-15 0,-4 2-2 15,-4-6-1-15,4 0 0 0,-3 6-7 0,3 0-2 16,-4-5 0-16,-3 5 0 0,4-3-8 15,-5 0 8-15,5 6-8 0,-4-3 8 0,-4 0-8 16,1 0 0-16,3 1 0 0,0 5 0 0,3-6 0 0,-3 6 0 16,0 0 0-16,0 0-11 15,0 6-1-15,0-1 0 0,3 1 0 0,1 6 0 0,-4 0 0 16,3 3 0-16,-3-4 0 0,4 7 0 0,-1-3 12 0,1 2-8 16,3 1 8-16,-4 0-8 0,0-7 8 0,4 4 11 15,-3 3-3-15,3-7 0 0,0-2-8 0,0 6 0 0,0 0 0 16,0-9 0-16,3-1 0 0,-3-5-11 0,0 0 3 0,4 6 0 15,3 6-9-15,-7-12-2 0,7 3 0 16,-7-3 0-16,7 6 19 0,4-3 0 0,-11-3 0 16,14-3 0-16,-4 0 0 0,1 3 0 15,3 0 0-15,-3 0 0 16,6 0-184-16,-3-3-32 0,22-12-8 0,-8 4 0 0</inkml:trace>
  <inkml:trace contextRef="#ctx0" brushRef="#br0" timeOffset="91827.842">27570 8278 1292 0,'0'0'28'0,"0"0"7"0,0 0 1 0,-7 6 0 0,-1 0-36 0,1-6 0 15,0 5 0-15,0 1 0 0,0-6 42 0,0 6 2 16,0 0 0-16,0 3 0 0,4-3-10 0,-4 0-2 16,3 0 0-16,-3 5 0 0,0-5-32 0,3 0 0 15,-3 6 0-15,4-6 0 0,3 3 0 0,-4-4 13 16,4-5-1-16,-3 12 0 0,3-6-12 0,-4 0 0 16,4 0 0-16,0 6 0 0,0-9 0 0,0-3 0 0,0 0 0 0,0 0 0 15,4 5 0-15,-4-5 9 0,3 6-9 0,1 0 8 16,-1 0-8-16,-3-6 0 0,4 6 0 0,3-6 0 15,-4 6 0-15,4-6 0 0,1 6 0 0,-1-6 0 16,0 6 0-16,0-1 0 0,0-5 0 0,0 6 0 16,0-6 0-16,0 6 0 0,0 3 0 0,0-6 0 15,0 3 0-15,0-3 0 0,-3 3 0 0,3-6 0 16,-4 6 0-16,1-1 0 0,-4-5 0 0,7 6 0 16,-4-6 0-16,1 12 0 0,-4-12 0 0,3 0 0 15,1 6 0-15,-4-6 0 0,0 0 0 0,0 0 0 16,3 3 28-16,-3-3 4 0,0 0 1 0,0 0 0 15,4 6-33-15,-8 3 0 0,4-1 0 0,-3-2 0 16,-1 0 0-16,-3 0 0 0,0 0 0 0,-3 0 0 16,3-6 0-16,-4 3 0 0,-3 3 0 0,0-3 0 15,3 0 0-15,-3-3 0 0,4 0 0 0,-5 0 0 0,5-3 0 16,-1-3 0-16,1 3 0 0,-1 0 0 16,1-3-147-16,-1 0-36 0,-7-12-7 15,4 13-2-15</inkml:trace>
  <inkml:trace contextRef="#ctx0" brushRef="#br0" timeOffset="92557.436">28444 8381 962 0,'0'0'27'0,"0"0"7"0,0 0-34 0,0 0 0 16,0 0 0-16,0 0 0 0,0 0 70 0,0 0 7 16,0 0 2-16,0 0 0 0,0 0-21 0,0 0-4 15,-7 3-1-15,0 0 0 0,0 0-16 0,4 2-3 16,-4-2-1-16,3 6 0 0,-3-3-2 0,0 0-1 16,4 0 0-16,-5 0 0 0,5 0 3 0,-1 2 1 0,1-2 0 15,-1 12 0-15,1-6-21 0,-1-1-4 16,4 1-1-16,-3 6 0 0,3 2 4 0,-4 1 0 15,4 0 0-15,0 5 0 0,0-2-12 16,0 2 0-16,0-2-10 0,0-4 10 0,0 4 0 0,0-4 0 16,0 1 0-16,0 5 0 0,0-11 10 0,0 0 5 0,0 5 1 0,-3-8 0 15,-1 0 22-15,1-3 5 0,3 2 1 0,-4-2 0 16,1 0-16-16,-1-3-2 0,1 0-1 0,3-6 0 16,-4 6-5-16,4-6 0 0,0 0-1 0,0 0 0 15,-7 5-7-15,7-5 0 0,-7 0-1 0,0-5 0 16,0 5-1-16,0-6 0 0,3 0 0 0,-6 0 0 15,3-9-10-15,0 1 0 0,0-1 0 0,-1 3 0 16,1-8-32-16,-3 5 0 16,3 0 1-16,-4-2 0 0,1-7-20 0,-1 3-4 15,0 4-1-15,1-1 0 0,-1 0-63 0,1 4-13 16,-1-4-2-16,4 1-1 0,0 5-71 16,0 3-14-16,-4-15-4 0,8 10 0 0</inkml:trace>
  <inkml:trace contextRef="#ctx0" brushRef="#br0" timeOffset="92798.386">28296 7999 1645 0,'0'0'69'0,"0"0"-55"16,0 0-1-16,0 0 0 0,0 0 0 0,0 0 0 16,0 0-13-16,0 0 0 0,0 0-9 0,0 0 9 31,0 0-111-31,0 0-16 0,7 0-3 0</inkml:trace>
  <inkml:trace contextRef="#ctx0" brushRef="#br0" timeOffset="93377.358">28656 8375 1447 0,'0'0'30'0,"0"0"7"15,-7 0-29-15,7 0-8 0,-3-6 0 0,-1 0 0 16,4 6 64-16,-7-6 11 0,3 6 2 0,4 0 1 16,-7-6-24-16,0 6-5 0,7 0-1 0,-7-6 0 0,7 6-20 15,-7 0-5-15,7 0-1 0,-7 0 0 0,0 6-22 0,7-6 8 0,-7 0-8 16,0 6 0-16,3 0 0 15,-3 6 0-15,0-9 0 0,0 6 0 0,0-1 0 16,0 4-13-16,0 6 3 0,4-6 1 16,-4 2 9-16,3 4 0 0,1 0 0 0,-1-4 0 0,4 4 0 15,0 0 0-15,4-1 0 0,-1-2-8 0,1 0 8 0,-1-1 0 0,1 4 0 16,-1-9-8-16,1 0 8 0,3-1 0 0,-4 4 0 16,1-6 0-16,3 0 0 0,-4 0 0 0,-3-6 8 0,4 6-8 15,-4-6 12-15,7 0-1 0,-4-6-1 0,5 6 0 16,-5 0 18-16,1-6 3 0,3 0 1 15,-4 0 0-15,1-9-20 0,3 7-3 0,0-1-1 0,-4-3 0 16,1 0-8-16,3-2 0 0,-4 2 0 0,1 0 0 16,-1-6 0-16,-3 7 0 15,4-974 0-15,-4 1937 0 0,0-969 0 0,0 5-11 0,-4-6 3 0,4 4 0 16,-3 2-26 0,-1-6-5-16,1 6-1 0,-1 1 0 0,-3 2 13 0,0-3 3 0,0 0 0 0,0 1 0 15,0 5 0-15,0-3 0 0,0 0 0 0,0 6 0 16,0 3 4-16,3 0 2 0,-3 0 0 0,0 3 0 15,4 3 2-15,-1 3 1 0,1 0 0 0,-1 8 0 16,1-5-19-16,3 3-4 0,-4 2-1 0</inkml:trace>
  <inkml:trace contextRef="#ctx0" brushRef="#br0" timeOffset="93844.813">28748 8425 1090 0,'0'0'46'0,"-7"6"-37"15,3 0 45-15,4-6 9 0,-3 5 1 0,-4 1 1 16,7-6-13-16,-4 6-2 0,4-6-1 0,0 15 0 16,0-15 4-16,-3 6 1 0,3 0 0 0,0 0 0 15,0 5-34-15,3-8-6 0,1 9-2 0,-1-3 0 16,4 0-12-16,-3-3 0 0,3-1 0 0,0 1 0 16,0-6 28-16,0 12 2 0,0-12 1 0,0 3 0 15,4-3-19-15,-4 3-4 0,0-3-8 0,0 0 12 16,3-3 2-16,-2 3 0 0,-1-3 0 0,0 3 0 15,0-6-2-15,-4 0 0 0,4 6 0 0,-3-6 0 16,-1 1 42-16,4-1 8 0,-3 0 2 0,-1 0 0 16,1-3-77-16,-1 0-15 0,-3 0-4 0,0-2 0 15,4-1 32-15,-4-3 0 0,0 3 13 0,4 1-4 16,-4-1-9-16,0-9-11 0,0 7 3 0,0-1 0 16,-4-3-9-16,4 1-2 0,0-1 0 0,0 3 0 15,-4-2-87-15,1-4-18 0,-1 9-3 0,1 1-1 16,3-1-47-16,-4 0-9 0</inkml:trace>
  <inkml:trace contextRef="#ctx0" brushRef="#br0" timeOffset="94430.948">29034 8375 1060 0,'0'0'44'0,"0"0"-35"16,0 0 51-16,0 0 11 0,0 0 1 0,0 0 1 15,0 0-7-15,0 0-2 0,0 0 0 0,0 0 0 16,0 0 0-16,0 0 0 0,0 0 0 0,0 0 0 15,0 0-51-15,0 0-13 0,3 3 0 0,-3 3 0 16,0 3 54-16,-3-4 8 0,3 4 2 0,-4 3 0 16,4-6-52-16,0 6-12 0,0-9 0 0,0 5 0 15,0-2 0-15,0 9 0 0,0-9 0 0,0 0 0 16,4 5 0-16,-4-2 0 0,3 0 0 0,-3 0 0 16,4 3 0-16,-4-6 0 0,3-1 0 0,-3 7 0 15,0-6 0-15,0-6 0 0,0 9 0 0,0-9 0 16,0 0 0-16,0 0 0 0,4 6 0 0,-4-6 0 15,0 0 0-15,0 0 0 0,0 0 0 0,0 0 0 0,0 0 0 16,0 0 0-16,0 0 0 0,0 0 0 0,0 0 0 0,0 0 0 0,0-3 0 16,0-3 0-16,0 0 54 0,0-6 8 0,0 1 2 15,3 5 0-15,-3-9-64 0,0 0 0 0,0 6-12 0,0-2 2 16,0-7 10-16,-3 3 0 0,3 4-9 16,0-1 9-16,0 6 0 0,-4-12 0 15,4 7-9-15,0 2 9 0,-3 3 0 0,3-6 0 0,0 0 0 0,-4 6 0 16,4 1 0-1,0-1 0-15,0 6 8 0,0 0-8 0,4-6-9 0,-4 6-8 0,3-3-2 16,1 0 0 0,3 3-23-16,0-6-5 0,0 6-1 0,3 0 0 15,-2-3-14-15,6 3-3 0,-4 0-1 0,1 0 0 16,3 0-7-16,0-6-2 0,4 6 0 0,-1 0 0 0,-3 0-103 16,4 6-21-16</inkml:trace>
  <inkml:trace contextRef="#ctx0" brushRef="#br0" timeOffset="95050.962">29446 8301 1166 0,'0'0'49'16,"-7"-6"-39"0,7 6 67-16,-7 0 14 0,0-5 2 0,0 5 1 0,-3-6-23 0,2 6-5 0,1 0-1 0,-3-6 0 31,3 6-17-31,-4 0-4 0,4-3-1 0,0 3 0 0,7 0-33 0,-7 0-10 0,7 0 0 0,-11 3 0 16,4-3 0-16,0 6 0 0,0 0 0 0,0-1 0 15,4 1 0-15,-1 0 0 0,1 0 0 0,-4 6 0 16,3-3 0-16,1 2 0 0,-1-5 0 0,1 6 0 15,-1 0 0-15,4-3 0 0,0 0 0 0,0-1 0 16,0-2 0-16,0 6 0 0,0-12 0 0,0 6 0 16,4 0 0-16,-4-6 0 0,3 6 0 0,-3-6 0 15,4 5 12 1,-4-5-12-16,7 3 12 0,-7-3-12 0,3 3 10 16,-3-3-10-16,4 3 8 0,-4-3-8 0,7 0 12 0,-4 0-2 0,4 3-1 0,-3-3 0 15,-4 0-9-15,7 3 0 0,0-3 0 0,-7 0 0 16,3 0 0-16,5 6 0 0,-1 0 0 0,-4-6 0 15,4 6 0-15,0-6 0 0,0 6 0 0,-3 0 0 16,3-1 0-16,-4 1 0 0,1-3 0 0,-1 6 0 16,1-3 0-16,-1 0 0 0,1 3 0 0,0-3 0 15,-4 5 0-15,3 1 0 0,1-9 0 0,-1 6 0 16,-3 0 0-16,0-3 0 0,0-1 0 0,0 7 0 16,-3-6 0-16,3 6 0 0,-4-9 0 0,1 6 0 15,-1-1 13-15,-3 4 1 0,3-6 0 0,-3 0 0 16,0 0-14-16,-3 0 0 0,3 0 0 0,-4-6 0 15,1 2 54-15,2-2 8 0,1 0 2 0,0 0 0 16,-3 0-52-16,-1-2-12 0,1 2 0 0,-1-6 0 16,0 0-34-16,1 6-10 0,-1-6-1 0,1 0-1 15,-1 0 2-15,1-3 1 0,2 3 0 0,1 1 0 16,0 2-69-16,0 0-15 0,4 0-2 0</inkml:trace>
  <inkml:trace contextRef="#ctx0" brushRef="#br0" timeOffset="95402.773">29630 8584 1706 0,'-7'8'48'0,"0"-2"11"0,0 0-47 0,3 6-12 16,-3-6 0-16,0-3 0 0,3 3 8 0,-3 0-8 15,4-1 12-15,3-5-4 0,0 0-8 0,-7 3 0 16,7-3 0-16,0 0 8 16,0 0-28-16,0 0-7 0,0 0-1 0,0 0 0 15,0 0-48-15,0 0-11 0,0-6-1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14:cNvPr>
              <p14:cNvContentPartPr/>
              <p14:nvPr/>
            </p14:nvContentPartPr>
            <p14:xfrm>
              <a:off x="3364200" y="5483880"/>
              <a:ext cx="24480" cy="6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4840" y="5474520"/>
                <a:ext cx="432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Even though we are on vacation, we speak French every day.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14:cNvPr>
              <p14:cNvContentPartPr/>
              <p14:nvPr/>
            </p14:nvContentPartPr>
            <p14:xfrm>
              <a:off x="1614929" y="5598133"/>
              <a:ext cx="5040" cy="169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834739-A896-49C0-82E1-F4E37BB6F8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06289" y="5589493"/>
                <a:ext cx="2268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5F77CA7-CBE2-44B7-BDAE-4D796C3A9BB6}"/>
                  </a:ext>
                </a:extLst>
              </p14:cNvPr>
              <p14:cNvContentPartPr/>
              <p14:nvPr/>
            </p14:nvContentPartPr>
            <p14:xfrm>
              <a:off x="858600" y="1349280"/>
              <a:ext cx="9808560" cy="1865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5F77CA7-CBE2-44B7-BDAE-4D796C3A9B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9240" y="1339920"/>
                <a:ext cx="9827280" cy="188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French, using the verb </a:t>
            </a:r>
            <a:r>
              <a:rPr lang="en-US" dirty="0" err="1"/>
              <a:t>falloir</a:t>
            </a:r>
            <a:r>
              <a:rPr lang="en-US" dirty="0"/>
              <a:t>*: It is necessary that they do the laundry.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Il </a:t>
            </a:r>
            <a:r>
              <a:rPr lang="en-US" dirty="0" err="1"/>
              <a:t>faut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AFEFB9-D17E-43DF-A165-EF69D422F71B}"/>
                  </a:ext>
                </a:extLst>
              </p14:cNvPr>
              <p14:cNvContentPartPr/>
              <p14:nvPr/>
            </p14:nvContentPartPr>
            <p14:xfrm>
              <a:off x="941040" y="1917360"/>
              <a:ext cx="9905040" cy="258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AFEFB9-D17E-43DF-A165-EF69D422F7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1680" y="1908000"/>
                <a:ext cx="9923760" cy="260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032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14:cNvPr>
              <p14:cNvContentPartPr/>
              <p14:nvPr/>
            </p14:nvContentPartPr>
            <p14:xfrm>
              <a:off x="3364200" y="5483880"/>
              <a:ext cx="24480" cy="6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0DA9B11-D32F-4F31-895B-7EA955481C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4840" y="5474520"/>
                <a:ext cx="43200" cy="8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131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Claude Raymond était le premier </a:t>
            </a:r>
            <a:r>
              <a:rPr lang="fr-FR" sz="2800" b="1" dirty="0" err="1"/>
              <a:t>Québecois</a:t>
            </a:r>
            <a:r>
              <a:rPr lang="fr-FR" sz="2800" b="1" dirty="0"/>
              <a:t> qui jouait pour </a:t>
            </a:r>
            <a:br>
              <a:rPr lang="fr-FR" sz="2800" b="1" dirty="0"/>
            </a:br>
            <a:r>
              <a:rPr lang="fr-FR" sz="2800" b="1" dirty="0"/>
              <a:t>les Expos de Montréal.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994" y="1834948"/>
            <a:ext cx="3171276" cy="430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3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 photo</a:t>
            </a:r>
          </a:p>
          <a:p>
            <a:pPr marL="0" indent="0" algn="ctr">
              <a:buNone/>
            </a:pPr>
            <a:r>
              <a:rPr lang="en-US" dirty="0"/>
              <a:t>pp. 296 - 297</a:t>
            </a:r>
          </a:p>
        </p:txBody>
      </p:sp>
    </p:spTree>
    <p:extLst>
      <p:ext uri="{BB962C8B-B14F-4D97-AF65-F5344CB8AC3E}">
        <p14:creationId xmlns:p14="http://schemas.microsoft.com/office/powerpoint/2010/main" val="283591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Pensez à quelqu’un qui n’est pas un élève à LCHS, mais qui tout le monde sait qui c’est.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Vous êtes écrivain(e) pour un site-web des ragots.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Écrivez un gros titre  qui se sert du subjonctif qui dit quelque chose scandaleuse de cette personnage.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Louise a cent livres.</a:t>
            </a:r>
          </a:p>
          <a:p>
            <a:pPr marL="0" indent="0">
              <a:buNone/>
            </a:pPr>
            <a:r>
              <a:rPr lang="fr-FR" dirty="0"/>
              <a:t>Grégoire a mille livres.</a:t>
            </a:r>
          </a:p>
          <a:p>
            <a:pPr marL="0" indent="0">
              <a:buNone/>
            </a:pPr>
            <a:r>
              <a:rPr lang="fr-FR" dirty="0"/>
              <a:t>Grégoire a plus de livres que Louise.</a:t>
            </a:r>
          </a:p>
          <a:p>
            <a:pPr marL="0" indent="0">
              <a:buNone/>
            </a:pPr>
            <a:r>
              <a:rPr lang="fr-FR" dirty="0"/>
              <a:t>Louise a moins de livres que Grégoire.</a:t>
            </a:r>
          </a:p>
          <a:p>
            <a:pPr marL="0" indent="0">
              <a:buNone/>
            </a:pPr>
            <a:r>
              <a:rPr lang="fr-FR" dirty="0"/>
              <a:t>Louise va tout de suite à la Librairie de la Caserne de Pompiers pour acheter neuf cents livres.</a:t>
            </a:r>
          </a:p>
          <a:p>
            <a:pPr marL="0" indent="0">
              <a:buNone/>
            </a:pPr>
            <a:r>
              <a:rPr lang="fr-FR" dirty="0"/>
              <a:t>Après avoir magasiné, Louise aura autant de livres que Grégoire.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6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05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conjunctive phrases which require the subjunctive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78" y="1319890"/>
            <a:ext cx="10515600" cy="4891860"/>
          </a:xfrm>
        </p:spPr>
        <p:txBody>
          <a:bodyPr/>
          <a:lstStyle/>
          <a:p>
            <a:pPr marL="0" indent="0">
              <a:buNone/>
            </a:pPr>
            <a:r>
              <a:rPr lang="fr-FR" i="1" dirty="0"/>
              <a:t>Bien que </a:t>
            </a:r>
            <a:r>
              <a:rPr lang="fr-FR" dirty="0"/>
              <a:t>je fasse la vaisselle, ma femme dit que je suis paresseux.</a:t>
            </a:r>
          </a:p>
          <a:p>
            <a:pPr marL="0" indent="0">
              <a:buNone/>
            </a:pPr>
            <a:r>
              <a:rPr lang="fr-FR" dirty="0"/>
              <a:t>Ma femme dit que je suis paresseux </a:t>
            </a:r>
            <a:r>
              <a:rPr lang="fr-FR" i="1" dirty="0"/>
              <a:t>bien que </a:t>
            </a:r>
            <a:r>
              <a:rPr lang="fr-FR" dirty="0"/>
              <a:t>je fasse la vaisselle.</a:t>
            </a:r>
          </a:p>
          <a:p>
            <a:pPr marL="0" indent="0">
              <a:buNone/>
            </a:pPr>
            <a:r>
              <a:rPr lang="fr-FR" dirty="0"/>
              <a:t>Ses parents lui donnent de l’argent </a:t>
            </a:r>
            <a:r>
              <a:rPr lang="fr-FR" i="1" dirty="0"/>
              <a:t>afin qu’</a:t>
            </a:r>
            <a:r>
              <a:rPr lang="fr-FR" dirty="0"/>
              <a:t>il puisse assister au spectacle. </a:t>
            </a:r>
          </a:p>
          <a:p>
            <a:pPr marL="0" indent="0">
              <a:buNone/>
            </a:pPr>
            <a:r>
              <a:rPr lang="fr-FR" dirty="0"/>
              <a:t>Je ne mangerai pas de viande jusqu’à ce que j’aie € 5000. </a:t>
            </a:r>
          </a:p>
          <a:p>
            <a:pPr marL="0" indent="0">
              <a:buNone/>
            </a:pPr>
            <a:r>
              <a:rPr lang="fr-FR" dirty="0"/>
              <a:t>Il a volé ma voiture </a:t>
            </a:r>
            <a:r>
              <a:rPr lang="fr-FR" i="1" dirty="0"/>
              <a:t>de peur que </a:t>
            </a:r>
            <a:r>
              <a:rPr lang="fr-FR" dirty="0"/>
              <a:t>je ne devienne un chauffeur d’Uber.</a:t>
            </a:r>
          </a:p>
          <a:p>
            <a:pPr marL="0" indent="0">
              <a:buNone/>
            </a:pPr>
            <a:r>
              <a:rPr lang="fr-FR" dirty="0"/>
              <a:t>Pierre ne chante jamais </a:t>
            </a:r>
            <a:r>
              <a:rPr lang="fr-FR" i="1" dirty="0"/>
              <a:t>sans que </a:t>
            </a:r>
            <a:r>
              <a:rPr lang="fr-FR" dirty="0"/>
              <a:t>Robert ne joue du piano.</a:t>
            </a:r>
          </a:p>
          <a:p>
            <a:pPr marL="0" indent="0">
              <a:buNone/>
            </a:pPr>
            <a:r>
              <a:rPr lang="fr-FR" dirty="0"/>
              <a:t>J’aurai faim à moins que je n’aille à l’épicerie.</a:t>
            </a:r>
          </a:p>
          <a:p>
            <a:pPr marL="0" indent="0">
              <a:buNone/>
            </a:pPr>
            <a:r>
              <a:rPr lang="fr-FR" dirty="0"/>
              <a:t>À moins que je n’aille à l’épicerie, j’aurai faim.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8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AC73-F1D3-4CA4-8CCE-EB480EF1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F67C-AAD8-4A49-B5BD-70451A8E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2354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35697</TotalTime>
  <Words>300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Claude Raymond était le premier Québecois qui jouait pour  les Expos de Montréal.</vt:lpstr>
      <vt:lpstr>PowerPoint Presentation</vt:lpstr>
      <vt:lpstr>PowerPoint Presentation</vt:lpstr>
      <vt:lpstr>PowerPoint Presentation</vt:lpstr>
      <vt:lpstr>conjunctive phrases which require the subjunctive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419</cp:revision>
  <cp:lastPrinted>2017-03-27T17:21:58Z</cp:lastPrinted>
  <dcterms:created xsi:type="dcterms:W3CDTF">2016-10-03T16:25:09Z</dcterms:created>
  <dcterms:modified xsi:type="dcterms:W3CDTF">2025-03-10T19:21:39Z</dcterms:modified>
</cp:coreProperties>
</file>