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2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87" r:id="rId3"/>
    <p:sldId id="469" r:id="rId4"/>
    <p:sldId id="471" r:id="rId5"/>
    <p:sldId id="472" r:id="rId6"/>
    <p:sldId id="388" r:id="rId7"/>
    <p:sldId id="475" r:id="rId8"/>
    <p:sldId id="474" r:id="rId9"/>
    <p:sldId id="476" r:id="rId10"/>
    <p:sldId id="464" r:id="rId11"/>
    <p:sldId id="465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7"/>
            <p14:sldId id="469"/>
            <p14:sldId id="471"/>
            <p14:sldId id="472"/>
            <p14:sldId id="388"/>
            <p14:sldId id="475"/>
            <p14:sldId id="474"/>
            <p14:sldId id="476"/>
            <p14:sldId id="464"/>
            <p14:sldId id="46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0T19:32:07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6540 13740 596 0,'0'0'25'0,"0"0"-25"16,0 0 62-16,0 0 7 0,0 0 2 0,0 0 0 15,0 0-9-15,0 0-2 0,0 0 0 0,0 0 0 16,0 0-18-16,0 0-4 0,0 0-1 0,0 0 0 16,0 0 6-16,0 0 1 0,0 0 0 0,0 0 0 15,0 0 6-15,0 0 2 0,0 0 0 0,0 0 0 16,0 0-1-16,0 6 0 0,0-6 0 0,0 6 0 16,0 6-1-16,-3-12 0 0,3 0 0 0,0 12 0 15,0-6-21-15,0 2-4 0,0-8-1 0,0 6 0 16,0-6-4-16,-4 6-2 0,4-6 0 0,0 0 0 15,0 0-6-15,0 0-2 0,0 0 0 0,0 0 0 16,0 0-10-16,0 0 10 0,0 0-10 0,0 0 10 16,0 0-10-16,0 0 0 0,0 0 0 0,0 6 8 15,0-6-28-15,0 9-7 0,4 0-1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8T15:19:18.9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17043 8839 655 0,'0'0'14'0,"0"0"3"0,0 0 1 0,0 0 1 0,0 0-19 0,0 0 0 0,-7 0 0 0,7 0 0 0,-7 6 36 0,7-6 3 16,0 0 1-16,0 0 0 0,0 0 13 0,-7 0 3 15,7 0 1-15,0 0 0 0,0 0 1 0,0 0 0 16,0 0 0-16,0 0 0 0,0 0-2 0,0 0-1 15,-8 6 0-15,8-6 0 0,0 0-9 0,0 0-2 16,0 0 0-16,0 0 0 16,0 0-14-16,0 0-3 0,0 0-1 0,0 0 0 0,0 0-14 0,0 0-2 15,0 0-1-15,0 0 0 0,0 0 3 0,0 0 1 16,0 0 0-16,0 0 0 0,0 0-3 0,0 0-1 16,8 0 0-16,-5 6 0 0,-3-6-9 0,4 0 0 15,3 6 9-15,-4 0-9 0,4-6 0 0,0 0 0 16,0 6 0-16,0 0 0 0,4-6 0 0,-4 0 0 15,4 0 0-15,-4 0 0 0,3-3 0 0,1 3 0 16,-4 0 0-16,3-6 0 0,1 3 0 0,-4-3 8 16,4 0-8-16,-4 0 0 0,0 0-10 0,0 0-6 0,0 0-2 15,0-2 0-15,-4-4 18 0,5 6 0 0,-5 0 0 0,1-6 0 16,-1 7 0-16,1-7 0 0,-4 3 0 16,3-3 0-16,-3 0 22 0,0 7 8 0,0-7 2 0,0 6 0 15,0-3-32-15,-3 0 0 0,3-5 0 16,-4 8 0-1,1 0-20-15,-4 0-9 0,3 0-3 0,-3 0 0 0,0 6 32 0,0-9 0 0,-4 6 0 0,1 3 0 16,-1 0 0-16,1 0 12 0,-5 3-1 0,1-3 0 16,-3 9-2-16,-1-3 0 0,4 0 0 0,-4 0 0 15,1-6-1-15,-1 6-8 0,4 0 12 0,-4 2-4 16,4 4 0-16,0-6-8 0,3 0 12 0,-3 0-4 16,7 6-8-16,0-7 0 0,0 4 0 0,0-3 8 15,0 3-8-15,4 0 0 0,-1 3 0 0,-3-1 0 16,7 1-32-16,-4-3-1 15,1 3-1-15,-1 5 0 0,4 1 34 0,0-3 0 0,0 2 0 0,0 1 0 16,0-6 0-16,4 8 0 0,-4-5 0 0,3 0 0 0,1-4 13 0,-1 1 10 16,1 0 1-16,3 0 1 0,0 8-25 15,4-2 0-15,-1-1 0 0,1-2 0 0,-1-3 0 0,5 9 0 16,2-10-9-16,1-2 9 0,-4 0 0 0,0-3 0 16,4 0 0-16,-4 0 0 0,3-6 0 15,1 0 0-15,0-6 0 0,-1 0 0 16,1 0-19-16,0-6-6 0,-1 3-2 0,1-2-492 15,-4-1-98-15</inkml:trace>
  <inkml:trace contextRef="#ctx0" brushRef="#br0" timeOffset="465.605">17067 8457 1065 0,'0'0'23'0,"0"0"5"0,0 0 0 0,0 0 4 0,0 0-32 16,0 0 0-16,0 0 0 0,0-6 0 0,7 3 69 0,-3-3 8 16,3 4 2-16,0-1 0 0,-3-3-20 0,3 0-4 15,0 0-1-15,3-6 0 0,1 0-21 0,-4 4-4 16,0-1-1-16,0 0 0 0,4-3-9 0,-4 6-3 15,0-5 0-15,0 2 0 0,0 0-1 0,0 0-1 0,0-3 0 0,-4 6 0 16,5-5-14-16,-1-7-8 0,-4 3 8 0,4 4-13 16,-3-7 5-16,6 6 8 0,-6 0-13 15,3-2 5 1,0 2-40-16,0-6-7 0,-3 10-1 0,3-1-1 16,0 0-108-16,0 3-22 0,10-12-4 0,-17 18-1 0</inkml:trace>
  <inkml:trace contextRef="#ctx0" brushRef="#br0" timeOffset="1117.926">17625 8734 1090 0,'0'0'31'0,"0"0"6"0,0 0-29 0,0 0-8 0,0 0 0 0,0 0 0 16,0 0 45-16,0 0 8 16,0 0 2-16,0 0 0 0,0 0 12 0,0 0 2 0,0 0 1 0,0 0 0 15,0 0-26-15,0 0-4 0,0 0-2 0,0 0 0 16,0 0-22-16,0 0-4 0,0 0 0 0,0 0-1 15,0-6-3-15,-4 0-8 0,1 0 12 0,-1 6-4 16,-3-9-8-16,4 6-16 0,-4 0 4 0,0 0 1 16,-4-6-22-16,0 6-5 0,1 1-1 0,-1 2 0 15,1 0 23-15,-5 2 4 0,5 1 0 0,-1 6 1 16,1-3 11-16,-1 6 0 0,1-6 0 0,-1 11 0 16,0-5 0-16,1 3 0 0,3 3 8 0,0-1-8 15,-4-2 50-15,4 8 6 0,-4-5 0 0,4 3 1 16,0 2-40-16,0-5-8 0,4-1-1 0,-4-2-8 15,3 3 0-15,4-7 0 0,0 7 0 0,0-6 0 16,0-3 51-16,4 8 3 0,3-5 1 0,0 0 0 16,0 3-37-16,0-4-7 0,0 1-2 0,4 6 0 0,-1-1 6 15,-3-8 1-15,4 3 0 0,-1-6 0 0,1 0-16 0,0 0 0 16,3-1 8-16,-4 1-8 0,4-6 0 0,0 3 8 16,1-3-8-16,-5 0 0 15,1-3-20-15,-1-3-9 0,1 1-3 0,-4-7 0 16,0 6-159-16,0-6-32 0</inkml:trace>
  <inkml:trace contextRef="#ctx0" brushRef="#br0" timeOffset="1652.567">17681 8745 1184 0,'0'0'26'0,"0"0"6"0,0 0 0 0,-3 6 1 0,3 0-33 0,-4 0 0 0,1 0 0 0,3 9 0 15,-4-4 74-15,4-5 8 0,4 6 2 0,-4 3 0 16,3 2-5-16,1-5-1 0,-1 3 0 0,1-1 0 16,3 1-31-16,-4-3-7 0,1 5 0 0,3 1-1 15,-4-6-20-15,1 8-4 0,3-2-1 0,-3-6 0 16,3 0 0-16,-4 2 0 0,1-2 0 0,-1-6 0 15,1 3-14-15,-1 5 11 0,-3 1-11 0,4-3 10 0,-4-6-23 0,3 6-5 16,-3-4-1-16,0-8 0 0,0 0 40 0,0 0 8 16,0 6 2-16,0-6 0 0,0 0-19 0,0 0-3 15,0 0-1-15,0 0 0 0,-3-9 0 0,-1 4 0 16,1-7 0-16,-1 0 0 0,1-3-8 0,3 1 0 16,0-1 0-16,-4 3 0 0,4 0 0 0,-3-8 0 15,3 8 0-15,0 0 0 0,-4-5 0 0,4 2 0 16,0 3 0-16,-3-5 0 0,3 5 0 0,-4-3 0 15,4-2 0-15,-4-1 0 0,1 6 0 0,3-11 0 16,-4 5 0-16,4 3 0 0,0-2 0 0,0-1 0 16,0 3 0-16,0-2 0 0,0 5 0 0,0 0 0 0,4 0-11 15,-4 4 11-15,3 2-10 0,1 0 10 0,0 6-12 16,-1-6 12 0,1 6-36-16,-1 0 0 0,4 0 0 0,0 0 0 0,-3 0 36 0,6 6 0 0,-3-6 0 0,4 6 0 31,-4 0-31-31,4-6 1 0,-1 5 0 0,1 4 0 15,-1-3-3-15,1 0-1 0,0 0 0 0,-1-6 0 0,-3 6-24 16,4 0-5-16,-1-6-1 0,1 6 0 0,0-1-102 16,3-5-21-16</inkml:trace>
  <inkml:trace contextRef="#ctx0" brushRef="#br0" timeOffset="1987.897">18059 8795 1074 0,'0'0'30'0,"-4"6"8"0,4 3-30 16,-3-3-8-16,3 0 0 0,0 0 0 0,0-6 99 0,-4 5 18 15,4 7 4-15,0 0 1 0,-3-6-34 0,3 0-8 16,0 3 0-16,0 2-1 0,0 1-31 0,0 0-5 0,0-6-2 0,0 5 0 16,0 1-23-16,0 3-5 15,0-3-1-15,0 11 0 0,0-8-12 0,0 8 0 0,0-5 0 0,0 3 0 32,0 8-37-32,0-11-4 0,0-1-1 0,3-2 0 15,-3-3-54-15,0 5-12 0,4-8-1 0,-4 0-1 16,3 0-86-16,-3-3-16 0</inkml:trace>
  <inkml:trace contextRef="#ctx0" brushRef="#br0" timeOffset="2191.717">17925 8375 1036 0,'0'0'23'0,"0"0"5"0,0 6 0 0,-4 0 1 0,4 2-29 0,0 4 0 16,-3 0 0-16,3 0 0 0,0-3 45 0,0-1 3 15,0 1 1-15,0 3 0 0,3-6-34 0,1 0-7 16,-1 0-8-16</inkml:trace>
  <inkml:trace contextRef="#ctx0" brushRef="#br0" timeOffset="2771.226">18239 8772 1508 0,'0'0'33'0,"0"0"7"0,0 0 2 0,0 0 0 0,-7 6-34 0,3 0-8 0,-3 5 0 0,3-5 0 15,1 3 40-15,-1 0 7 0,4 0 1 0,-3 2 0 16,3 1-28-16,-4 0-6 0,4-6-1 0,-3 3 0 16,6 5 23-16,-3 1 4 0,4-3 0 0,-4 5 1 15,3-5-21-15,1 0-4 0,-1 3 0 0,1 2-1 16,-1-8-6-16,1 3-1 0,0 5 0 0,3 1 0 15,-4-6-8-15,4 3 0 0,-3 2 9 0,-1-5-9 16,1 0 0-16,-1-1 0 0,1-2 0 0,-4 0 0 16,3 6 0-16,1-3 0 0,-1-7 0 0,1 1 0 15,-4-6 0-15,3 0 12 0,-3 3 0 0,0-3-1 16,0 0-11-16,0 0 0 0,0 0-10 0,0-3 10 0,0-8-21 16,-3-1 1-16,-1-6 1 0,1 3 0 0,-1-2 19 0,4-1-12 15,-7-5 12-15,4 8-10 0,-4-3 10 0,3 1 0 16,1-1 0-16,-1 3 0 0,-3-2 0 0,4-4 8 15,-5-2-8-15,5 5 8 0,-4 0 8 0,3-2 3 16,1 8 0-16,-4 0 0 0,3-5-5 0,1 5-1 16,3 3 0-16,0 3 0 0,-4 0-1 0,4-5 0 15,0 5 0-15,0-3 0 0,4 0-3 0,-1 3-1 16,1-9 0-16,-1 10 0 0,4-1-8 0,-3-6 0 16,3 3 0-16,4 3 0 15,-4-3-29-15,3 1-8 0,-3 2-2 0,4 6 0 0,-1-6 39 0,1 6 0 16,0 0 0-16,-1 0 0 0,-3 0-24 0,0 0 2 0,4 0 1 15,-1 6 0 1,1 0-120-16,0-6-24 0,-1 2-5 0,1 4-496 0</inkml:trace>
  <inkml:trace contextRef="#ctx0" brushRef="#br0" timeOffset="3345.151">18521 8930 1638 0,'0'0'36'0,"0"0"7"0,0 0 1 0,3 6 3 0,1 3-38 0,-1 3-9 15,1-6 0-15,-1 6 0 0,1-7 22 0,0 1 2 16,3-6 1-16,0 6 0 0,0 0 15 0,3-6 4 16,1 0 0-16,-1-6 0 0,1 0-33 0,3 6-11 15,0-11 0-15,0 5 9 16,-3-9-45-16,3 3-8 0,0 3-3 0,0-5 0 0,-3 2 38 0,-1 3 9 16,1-3 0-16,0 1 0 0,-4-1 0 0,0 0 0 0,-4 6 0 0,1-8 0 15,-4 5 0-15,0 0 0 0,0 3 0 0,-4 0 0 16,1 0-22-16,-4-5-2 15,3 5-1-15,-3 0 0 16,0 0-11-16,0 0-3 0,-4-3 0 0,4 3 0 0,-3 0 39 0,3 1 0 0,-4-7 0 16,1 6 0-16,-1-3 34 0,0 3 14 0,4 3 4 0,0-6 0 15,0 6-32-15,0 6-7 0,7-3-1 0,-7 9 0 16,0 0 5-16,0 0 1 0,3 3 0 0,-3-1 0 16,4 7-18-16,-1-3 0 0,1 8 0 0,-1-2 0 15,4 2 0-15,-3 1 0 0,6-1 0 0,-3 4 0 16,4-4 0-16,-4 1 0 0,3 2 0 0,1-8 0 15,3 8 0-15,-4-2 0 0,5-3 0 0,-5 2 0 16,8-5 0-16,-1 2 0 0,-3-2 0 0,0 0 0 16,4-1 0-16,-4-2 0 0,4 3 0 0,-1-7 0 15,1 1-9-15,-1-3 9 0,4 0-8 0,0-3 8 16,1-3-14-16,-1 2 2 0,0-5 1 0,0 6 0 16,4-12-145-16,-1 6-28 0,1-5-7 0,0 2-1 15</inkml:trace>
  <inkml:trace contextRef="#ctx0" brushRef="#br0" timeOffset="24079.365">4470 11714 669 0,'0'0'14'0,"0"6"3"0,-4 0 1 0,4 3 2 0,4-3-20 0,-4 0 0 0,0-6 0 0,0 12 0 16,0-1 62-16,0 1 8 0,3-3 2 0,-3 6 0 15,4-4-20-15,-4 4-3 0,0-3-1 0,3 5 0 16,-3 1-7-16,0 3-1 0,4-10-1 0,-4 1 0 16,3 0 6-16,-3 9 2 0,0-10 0 0,4 1 0 15,-4 9-3-15,3-4 0 0,1 10 0 0,-1-4 0 16,1 1-10-16,-1-10-2 0,5 7-1 0,-5 6 0 16,1-1-10-16,-4 3-1 0,3-2-1 0,-3 2 0 15,0-2-11-15,0 8-8 0,0-6 9 0,0 10-9 0,0-1 0 16,-3-3-12-16,3-3 1 0,-4 7 0 0,4-4 39 15,-3 0 7-15,-5-2 1 0,1-7 1 0,4-8-5 16,-1 5-2-16,1-11 0 0,-1 3 0 16,1-1-16-16,3-5-3 0,-4-3-1 0,4 0 0 0,0-6-18 15,0 0-4-15,0 0-1 0,0 0 0 16,0 0-41-16,0 0-8 0,0 0-2 0,0 0-477 16,-7-6-96-16</inkml:trace>
  <inkml:trace contextRef="#ctx0" brushRef="#br0" timeOffset="24555.957">4202 12379 806 0,'0'0'17'0,"0"0"4"0,0 0 1 0,0 0 2 0,0 0-24 0,0 0 0 0,0 0 0 0,0 0 0 15,0 0 107-15,0 0 17 0,0 0 3 0,0 0 1 16,0 0-52-16,0 0-9 0,0 0-3 0,0-6 0 15,3 0 0-15,-3 6 0 0,4-6 0 0,-1 6 0 0,4 0-51 0,-3 0-13 16,6 6 0-16,1-6 0 0,-1 3 0 0,8-3 0 16,-4-3 0-16,4 3 0 0,3 3 0 0,0-3 0 15,0 0 0-15,-3 3 0 0,7-3 0 16,-8 0 0-16,5 0 0 0,-1 0 0 0,0-3 0 16,4 0 0-16,-8 3 0 0,-3 0 0 0,4 6 0 15,0 0 0-15,-4-6 0 0,3 0 0 16,-3 0 26-16,1-6 2 0,-1 0 1 0,-4-3 0 0,1 9-29 0,3 0 0 15,-3 3 0-15,-1-3 0 16,1 9-22-16,-11-9-4 0,14-9-1 0,-4 6 0 0,4 0 27 0,1 3 0 16,-5-3 0-16,-3 0 0 15,0-8-108-15,4 5-16 0,-4 0-3 0,0 0-1 0</inkml:trace>
  <inkml:trace contextRef="#ctx0" brushRef="#br0" timeOffset="25107.863">4868 12423 655 0,'0'0'14'0,"0"0"3"0,0 0 1 0,0 0 1 0,0 0-19 0,0 0 0 0,0 0 0 0,-7 3 0 16,7-3 84-16,0 0 14 0,0 0 2 0,-3 6 1 15,-4-3-25-15,7-3-6 0,0 0-1 0,-4 9 0 0,1-4-55 0,3-5-14 16,0 0 0-16,-4 6 0 0,4 6 66 0,0-6 10 16,0 0 3-16,0 3 0 0,0-3-31 0,4 2-7 15,-4 7-1-15,0-9 0 0,0 6-24 0,3-1-6 16,-3 1-1-16,4-3 0 0,-4 3 44 0,3 0 9 15,-3 2 2-15,0-2 0 0,4 0-52 0,-4 0-12 16,3 5 0-16,-3-5 0 0,4-3 0 0,-1 3 0 16,1-1 0-16,-1 1 0 0,1-6 0 0,-1-3 0 15,8 3 0-15,-7 0 0 0,3-3 0 0,0 2 0 16,0-2 0-16,-4 0 0 0,8-3 34 0,-4 0 4 16,3 0 1-16,1 0 0 0,0-3-25 0,-1-5-5 15,1 2-1-15,-1-3 0 0,1 0 4 0,3-3 0 16,-3-8 0-16,-8 2 0 0,8 0-12 0,-1-5 10 15,-3 2-10-15,4 4 10 0,-4-7-10 0,0 4 12 0,0 2-12 0,-3-6 12 16,-1 10-12-16,1-4 0 0,-1 0-12 0,1 1 12 16,-4 2 0-16,0 3 0 0,3 1 14 0,-3-1-4 15,0 0-10-15,-3 0 0 0,3 6 0 0,-4-2 0 16,4 2 0-16,-3 0-14 0,-1 0 3 0,4 6 1 16,0-6-20-1,0 6-4-15,0 0-1 0,0 0 0 0,-3-9-99 0,3 9-20 16,0 0-4-16</inkml:trace>
  <inkml:trace contextRef="#ctx0" brushRef="#br0" timeOffset="27736.332">6255 12473 622 0,'0'0'13'0,"0"0"3"0,0 0 1 0,0 0 2 0,0 0-19 16,0 0 0-16,0 0 0 0,0 0 0 0,0 0 56 0,0 0 8 16,0 0 2-16,0 0 0 0,0 0-21 0,0 0-4 15,0 0-1-15,0-6 0 0,0 0 27 0,3 0 5 16,-3 6 0-16,0 0 1 0,0 0-27 0,0 0-6 16,0 0 0-16,0 0-1 0,0 0-11 0,0 0-3 15,0 0 0-15,0 0 0 0,-3-6 31 0,3 6 5 16,0 0 2-16,0 0 0 0,-4-5-50 0,4 5-13 15,0 0 0-15,0 0 0 0,0 0 38 0,0 0 2 16,0 0 1-16,-14 0 0 0,14 0-14 0,-14 0-3 0,3 0-1 0,-3 0 0 16,0-6 16-16,4 0 3 0,-1-3 1 0,4 0 0 15,-7 0-31-15,3 3-12 0,1 1 8 0,-1-4-8 16,4 0 0-16,7 9 0 0,0 0 0 0,0 0 0 16,0 0 0-16,-11-3 0 0,11 3 0 0,0 0 0 15,0 0-9-15,0 0 9 0,-14 9-12 0,4-3 12 16,6 5-37-16,-3 1-1 15,4 3 0-15,-4 0 0 0,3-1 53 0,1 4 10 0,3-3 3 16,-4 8 0-16,4-5-28 0,0-1 0 0,0-2 0 16,0 3 0-16,-4-6 0 0,4-1 0 0,-3-5 0 0,3 0 0 15,0 3 0-15,0-3 0 0,0-3 11 0,0-3-11 16,0 0 18-16,0 0-2 0,0 0-1 0,0 0 0 16,3 14-1-16,1-8 0 0,-4-6 0 0,11 0 0 15,3 0-6-15,-4-6 0 0,4-5-8 0,1 5 12 16,-1 3-12-16,0-3 9 0,0-3-9 0,4 0 8 15,-8-2-8-15,4 5-9 0,0-12 9 0,0 6-13 0,1-2 22 16,-5 2 5-16,4 0 1 0,-3-3 0 0,-1 1-23 0,1 2-5 16,-8-3-1-16,5-5 0 0,-5 5-2 0,1 0 0 15,-1 3 0-15,1-2 0 0,-4 2 1 0,0 0 0 16,-4 0 0-16,4 7 0 16,-3-1-15-16,3 0-3 0,-4 0-1 0,4 6 0 0,0 0 54 0,0 0 10 15,-11-6 2-15,11 6 1 0,0 0-25 0,-7 6-8 0,-7 6 0 16,7-1 0-1,0 7-21-15,0 0-11 0,4-4-3 0,-1 10 0 0,1-9 35 0,3 2 0 0,0 7 0 16,0 5 0-16,-4-2 0 0,8 2 0 0,-4-2 0 16,3-1 0-16,1-2 0 0,-1-4 0 0,1-2 0 15,3 5 0-15,-4-11 0 0,4-3 0 0,4 3 0 0,-4-1 0 16,-4-2 14-16,1 0 10 16,3-3 1-16,0 0 1 0,0 0-26 0,4-3 0 0,3 2 0 0,-4-2 0 31,1-3-108-31,3 0-16 0,-3-8-4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8T15:20:08.2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15953 8816 1148 0,'0'0'25'0,"0"0"6"0,-7 0 1 0,-4 3 0 0,0 3-32 0,1 0 0 0,-4-4 0 0,0 10 0 16,-1-6 79-16,-2 0 9 0,-1 6 3 0,1-6 0 16,-1 5-35-16,0-2-6 0,4 3-2 0,-3 0 0 15,-1-1-28-15,4-2-5 0,0 0-2 0,0-6 0 0,-1 0 9 16,1 0 2-16,0 0 0 0,4 6 0 16,-1-3-8-16,4-1 0 0,0 1-1 0,0 6 0 15,3-12-15-15,1 6 0 0,3 0 0 0,-4 3 0 16,4 8-8-16,0-5 8 0,4-6 0 0,3 0 0 15,-4 11-16-15,4-2 3 0,4-9 1 0,0 0 0 16,-4 6-21-16,7-6-4 0,0-1-1 0,0-2 0 16,0 0-14-16,4-3-2 0,-4-6-1 0,7 1 0 15,0-7 6-15,-3 0 1 0,3-6 0 0,-3 1 0 0,3 8 48 16,-4-3 20-16,-2-17 0 0,2 8-1 0,1-11-19 0,-1 5 0 16,-2 1 8-16,2-3-8 0,-3 2 28 0,-3-11 3 15,0 9 0-15,-1-7 0 0,-3 4-2 0,0-6 0 16,-3 2 0-16,-1-2 0 0,1 0-7 0,-4-3-2 15,0 3 0-15,0-12 0 0,-4 8-2 0,-3-2-1 0,-3 0 0 16,-1-3 0-16,-3 9 9 0,0-6 2 0,3 12 0 16,-3-4 0-16,4 1-28 0,-1 9 0 0,0-7 8 15,-3 10-8-15,4-1 8 0,3 9-8 0,-4-2 12 16,0 5-4-16,4 0 3 0,0 6 0 0,4 1 0 16,-4 5 0-16,7 0-3 0,-4 5-8 0,1 1 12 0,-1 6-4 15,1 0-8-15,3 5-14 0,-4 4 3 0,4 3 1 16,0-1 10-16,4 9-8 0,-1 7 8 0,1-4-8 15,3 9 8-15,0-3 0 0,3 6 0 0,1 9 0 16,0 3 0-16,-1-9 0 0,1 0 0 0,-1 6 0 16,1-3 0-16,-1 2 0 0,1-2 0 0,0 3 0 15,-1-9 0-15,-3-3 0 0,0-5 0 0,0 2 0 16,0-3 0-16,1-3 0 0,-5 3 0 0,4 1 0 16,0-4-31-16,-3-6-1 0,3-2 0 15,0 5 0-15,-4-2-125 0,1-13-26 0,6 21-5 16,-6-14 0-16</inkml:trace>
  <inkml:trace contextRef="#ctx0" brushRef="#br0" timeOffset="432.482">16147 7728 392 0,'0'0'11'0,"0"0"2"0,0 0-13 0,0 0 0 0,-4 6 0 0,1 6 0 16,-1-6 16-16,4 2 1 0,-3 1 0 0,-1-3 0 15,0 3-17-15,4-3 0 0,0-6 0 0,-3 6 0 0,3 5 17 16,0-11 7-16,0 0 0 0,-4 6 1 16,4 0 60-16,0-6 12 0,4 6 3 0,-1 0 0 0,-3 3-32 15,4 3-5-15,0-7-2 0,3 7 0 0,-4-6-45 0,1 6-8 16,3 3-8-16,0 2 9 0,0 1 6 0,0-3 1 15,-4 2 0-15,4 7 0 16,0-4-7-16,1 4-1 0,-1-7 0 0,-4 1 0 0,4 9-8 16,-3-4 0-16,-1 6-12 0,-3-2 12 15</inkml:trace>
  <inkml:trace contextRef="#ctx0" brushRef="#br0" timeOffset="5374.383">6540 12394 608 0,'0'0'13'0,"0"0"3"0,0 0 1 0,0 0 0 0,0 0-17 0,0 0 0 0,0 0 0 0,0 0 0 0,0 0 14 0,0 0-1 15,0 0 0-15,0 0 0 0,0 0 9 0,0 0 2 16,0 0 0-16,0 0 0 0,0 0 7 0,0 0 1 15,-3 0 1-15,3 0 0 0,0 0-14 0,0 0-3 16,-7 0-1-16,7 0 0 0,-7 5 3 0,7-5 1 16,0 0 0-16,0 0 0 0,0 0-2 0,0 0 0 15,-7 6 0-15,7-6 0 0,0 0 11 0,0 0 3 16,0 0 0-16,0 0 0 0,-4 9 23 0,4-9 5 16,0 0 1-16,0 0 0 0,0 0-8 0,0 0 0 15,0 0-1-15,0 0 0 0,0 0-51 0,0 0-16 0,0 0 0 0,0 0 0 16,0 0 38-16,0 0 7 0,0 0 2 0,0 0 0 15,0 0-31-15,0 0 0 0,0 0 0 0,0 0 0 16,-3 9 0-16,3-3 0 0,-4 6-8 0,4-4 8 31,0-2-24-31,0-6-2 0,0 0 0 0,0 0 0 0,0 12 40 0,0-6 8 0,0-6 2 0,0 3 0 16,0 0-24-16,0 3 8 0,0 3-8 0,0-9 0 16,0 0-16-16,0 0-8 15,0 0-2-15,0 0 0 0,0 5 54 0,0-5 10 0,0 0 2 0,0 0 1 16,0 3-21-16,0-3-5 0,0 0-1 0,-3 15 0 15,3-9 3-15,0 0 1 0,-4 0 0 0,4 3 0 16,0 5-6-16,0-5 0 0,0 3-1 0,0 0 0 16,0 5-25-16,0-2-5 0,-3-3-1 0,3 11 0 15,0-11 53-15,0 0 11 0,0 2 1 0,0-2 1 16,0 0-31-16,0-6-7 0,0-6 0 0,0 0-8 16,0 0 0-16,0 0-20 0,0 0 2 0,0 0 1 15,0 0-56-15,0 0-11 0,7-6-3 0,-4 0-652 16</inkml:trace>
  <inkml:trace contextRef="#ctx0" brushRef="#br0" timeOffset="5729.146">6533 11979 1302 0,'0'0'36'0,"-7"0"10"0,-3 0-37 0,3 0-9 0,7 0 0 0,-4 0 0 16,4 0 48-16,0 0 7 0,-3 6 1 0,3-6 1 16,0 0-6-16,0 0-2 0,-7-6 0 0,7 6 0 15,0 0-37-15,0-3-12 0,0 0 8 0,3-3-8 0,1 0 0 0,3 1-17 16,7-4 3-16,-7 0-467 16,0 6-94-16</inkml:trace>
  <inkml:trace contextRef="#ctx0" brushRef="#br0" timeOffset="6384.679">6657 12426 1389 0,'0'0'30'0,"0"0"6"0,0 0 2 0,0 6 2 0,-4 3-32 0,4-3-8 0,-3 2 0 0,3-8 0 15,0 0 60-15,0 0 9 0,0 0 3 0,0 6 0 16,0 0-43-16,0-6-8 0,0 0-1 0,0 0-1 15,7 6-8-15,-4-3-2 0,-3 0 0 0,4 0 0 16,3 0-9-16,0-3 0 0,0 0-12 0,4 0 12 16,-4-3 10-16,0 0 10 0,3 0 1 0,-3 0 1 15,4 3-35-15,-4-6-7 0,4 6-2 0,-4 0 0 16,3 0 22-16,-3 0 0 0,-3 0 0 0,-1 0 0 16,4 6 0-16,1-6 0 0,-8 0 0 0,0 0 0 15,0 0 16-15,0 0 7 0,0 0 1 0,0 0 1 16,3 0-25-16,1-6 0 0,-1-6 0 0,-3 4-11 0,0 8-9 15,0 0-1-15,4-9-1 0,-4-3 0 16,0 0-32-16,-4-3-6 0,1-2-2 16,-1 5 0-16,1-3 50 0,-5 4 12 0,5-1 0 0,-4 0 0 0,3-6 0 0,-3 10 0 15,-3 2 0-15,-1-6 0 0,1 0 38 0,-1 6 10 16,4 3 3-16,-4 0 0 0,1 3-31 16,3 0-5-16,0 6-2 0,0 0 0 0,-4 12-13 15,4-9 0-15,3 5 0 0,-3 7 0 0,-3-3 0 0,3-1 0 16,3 4-9-16,-3-4 9 15,4 1 0-15,3 3-9 0,-4 2 9 0,4-5 0 0,0-1 0 0,0 4 0 16,0-3 0-16,0-9 0 0,0 5 0 0,0-5 17 0,0 3-2 16,4-6-1-16,-4 5 12 0,3-5 2 0,-3-6 1 15,4 6 0-15,3-3-2 0,-4 3-1 0,1-3 0 0,6 3 0 16,-3 0-26-16,1-3 8 0,-1-3-8 0,3 6 0 16,1 5 0-16,-1-11 0 0,1 6 0 0,-1-3 0 31,5 0-76-31,-5 0-7 0,4-3-1 0,4 3-441 0,-8-3-88 0</inkml:trace>
  <inkml:trace contextRef="#ctx0" brushRef="#br0" timeOffset="7099.505">7172 12311 1605 0,'0'0'45'0,"0"0"11"0,0 0-45 0,-7-3-11 15,7 3 0-15,-7 0 0 0,7 0 64 0,-4-6 10 16,1 4 2-16,3 2 1 0,0 0-19 0,0 0-4 0,0 0-1 0,-11 0 0 15,4-6-25-15,7 6-4 0,0 0-2 0,0 0 0 16,-3 0-13-16,3 0-9 0,-7 0 12 0,0 6-12 16,-1-6 0-16,1 5 0 0,0 4 0 0,4 3-12 15,-4-6-2-15,3 6 0 0,-3-4 0 0,0 7 0 16,4 3 1-16,-4-4 0 0,3-2 0 0,-3 3 0 16,3-3 13-16,-3-1 0 0,7 1-10 15,-3 0 10-15,-1-6 0 0,4 3 0 0,-7 2 0 0,7 1 0 16,0-12 0-16,0 0 0 0,0 0 8 0,0 6-8 15,0-6 10-15,0 0-10 0,0 0 12 0,0 0-12 16,0 0 14-16,0 0-4 0,0 0-1 0,0 0 0 16,0 0-9-16,0 0 12 0,0 0-12 0,0 0 12 15,0 0-12-15,0 0 0 0,0 0 0 0,7 0 0 16,0 0 0-16,-3 6 0 0,-4-6 0 0,3 0 0 16,4 0 0-16,1 0 0 0,-1 0 0 0,-4 0 0 15,4 6 0-15,-7-6 0 0,4 0 0 0,-4 0 0 16,10 6 0-16,-6-3 0 0,3 0 0 0,-4 0 0 0,4-1 0 15,-3 7 0-15,-4-9 0 0,7 3 0 0,0 3 0 0,-3 0 0 16,-1 3 0-16,1-3 0 0,3 0-9 16,0-1 9-16,0 1 0 0,-7 3 0 0,3 6 0 0,1 0 0 15,-4-4 0-15,3-2 0 0,1 0 0 0,-4 0 0 16,4 0 0-16,-4 5 0 0,0-2 0 0,3 0 0 16,-3 0 0-16,0-1 0 0,0-2 0 15,0 3 0-15,-3-6 9 0,-1 0-9 0,4 2 8 0,-4 1-8 16,1-3 8-16,-1 3-8 0,1-3 22 0,-1 6-1 15,1-12 0-15,-8 11 0 0,4-11 3 0,0 0 0 16,-3 0 0-16,2-5 0 0,-2 5-24 0,-1-6 9 0,-3 0-9 16,4-3 0-1,-1 0-17-15,0 0-11 0,4-5-1 0,-7 5-1 16,7 3-33-16,4-6-6 0,-4 3-2 0,3 3-527 16,4-2-106-16</inkml:trace>
  <inkml:trace contextRef="#ctx0" brushRef="#br0" timeOffset="8160.735">8146 12461 850 0,'0'0'17'0,"0"0"6"0,0 0-23 0,0 0 0 0,0 0 0 16,0 0 0-16,0 0 56 0,0 0 6 16,0 0 2-16,0 0 0 0,0 0 0 0,0 0 0 0,0 0 0 0,0 0 0 15,0 0-10-15,-7 0-2 0,7 0 0 0,0 0 0 16,0 0-32-16,0 0-8 0,0 0 0 0,0 0-1 16,0 0-11-16,0 0 0 0,0 0 0 0,0 0 0 15,-7-6 0-15,7 6 0 0,0 0 0 0,0 0 0 16,0 0 40-16,0 0 4 0,-4-6 0 0,-3 1 0 15,7-1-20-15,0 6-3 0,0 0-1 0,0 0 0 16,0 0 19-16,-7 3 3 0,0-6 1 0,-4 3 0 16,4-3-35-16,-3 3-8 0,3 0 0 0,-4 0 0 15,0-3 0-15,1 3 0 0,-1 3-12 0,1 3 12 16,-1-6-10-16,0 3 10 0,1 0 0 0,-1-1-9 16,1 4 9-16,-1 6-8 0,-3-3 8 0,3 0-8 15,4 0 8-15,-3 5 0 0,3 1-9 0,-4-3 9 16,1-1-26-16,3 7-1 15,-1-3 0-15,1-3 0 0,4-1 51 0,-1-2 9 0,1 0 3 0,-1 0 0 16,1 3-21-16,3-7-4 0,0 7-1 0,0-6 0 0,0-6 11 16,0 6 3-16,0 0 0 0,0 3 0 0,3 2-5 0,1-5-1 15,-4-6 0-15,7 6 0 0,0 0-18 16,4 0 0-16,-4-3 8 0,3 3-8 0,4-3 0 16,-3 3 0-16,3-1 0 0,0 1 0 0,4-3 0 15,-1 0 0-15,1 0-10 0,-4-3 10 16,4 6-28-16,-1-6-2 0,1 0 0 0,-4-6 0 15,4 6-43-15,-1 0-9 0,-2 0-2 0,-1 0-688 16</inkml:trace>
  <inkml:trace contextRef="#ctx0" brushRef="#br0" timeOffset="8970.292">8082 12432 867 0,'0'0'19'0,"0"0"4"0,0 0 1 0,0 0 0 0,-3-6-24 0,-1 3 0 16,1-3 0-16,-1 0 0 16,4 0 88-16,-4 0 13 0,4 6 3 0,-3-5 0 0,-1-1-27 0,4 6-5 15,0-6 0-15,0 6-1 0,-3-3-8 0,3 3-2 16,-4-6 0-16,4 6 0 0,0 0-11 0,0 0-2 0,0 0-1 0,0 0 0 16,0-6-25-16,0 6-5 0,0 0-1 0,0 0 0 15,0 0-16-15,0 0 0 16,0 0-13-16,0 0 5 0,0 0 8 0,4 6-10 0,3-3 10 0,-4 0-10 15,5 0 10-15,-5 0-8 0,4 0 8 0,0-3-8 16,0 0 8-16,-3 6 0 16,3-6 0-16,-4 0 0 0,1 5 0 0,-4-5 0 0,7 0 0 0,-4 0 0 15,-3 0 14-15,0 0 5 16,0 0 1-16,4 6 0 0,-4-6-20 0,0 0-19 0,7 6 4 0,-7-6 1 16,0 6 14-16,0-6 0 0,0 0 9 0,0 0-9 15,0 9 8-15,0-3-8 0,0-6 0 0,-3 9 9 16,-1-3-9-16,0 2 0 0,-3-2 0 0,4 6 0 15,-4-9 0-15,0 0 0 0,-4 3 0 0,1-3 0 16,-1 3 0-16,0-1 10 0,1-2-10 0,-1 6 10 0,4-3-10 16,-7 0 10-16,4-6-10 0,-1 6 10 15,4-6-10-15,-4 0 10 0,1 6-10 0,-1-6 10 0,4-6-10 0,0 6 10 16,-4-6-10-16,1 6 10 0,3 0-10 0,0 0 0 16,3 0 0-16,-6-6 8 0,3 6-8 0,3 0 0 15,4 0-10-15,-7-6 10 16,7 6-31-16,0 0 0 0,0 0 0 15,0 0 0-15,0 0-12 0,-7 0-2 0,7 0-1 0,0 0 0 16,0 0-13-16,0 0-2 0,0 0-1 0,0 0 0 16,0 0-20-16,0 0-4 0,0 0-1 0,0 0 0 15,0 0 28-15,0 0 6 0,0 0 1 0,0 0 0 16,0 0-3-16,0 0 0 0,7 0 0 0,-7 0 0 16,4 6-22-16,3-6-5 0</inkml:trace>
  <inkml:trace contextRef="#ctx0" brushRef="#br0" timeOffset="9587.771">8488 12432 1267 0,'0'0'28'0,"0"0"5"0,-7 0 2 0,0 0 1 0,3 0-36 0,4 0 0 0,0 0 0 0,-10 3 0 16,3-3 121-16,0 0 18 0,-4 0 3 0,0 0 1 15,1 6-75-15,3-6-16 0,-4 3-2 0,1-3-1 16,-1 3-39-16,0-3-10 0,1 0 0 0,-1 2 0 15,1-2 53-15,-1 6 9 0,-3-6 2 0,3 0 0 16,1 0-64-16,3 6-15 0,0 0-1 16,0 0-1-16,0-3 17 0,-1 6 0 15,1 0 0-15,0-4 0 0,4 7 0 0,-1 0 0 0,1 0-8 0,3-3 8 16,0 8-8-16,0-5 8 0,3 6-12 0,1-7 12 16,3 4 13-16,0 0 10 0,0 5 1 0,4-5 1 15,-4 0-71 1,3 5-14-16,1-8-4 0,-1 3 0 0,1 2 52 0,0 1 12 15,-1-6 0-15,1-3 0 0,-4 2 18 0,3-2 6 0,-3 0 2 0,0 3 0 16,4-6-26-16,0 0 0 0,-4-1 0 0,0-2 0 16,0-3-16-16,0 0-8 0,0 3-1 0,0-6-1 15,0 0 2-15,0 3 1 0,4-11 0 0,-4 5 0 16,3-9-111-16,-3 6-22 0,0-3-5 0</inkml:trace>
  <inkml:trace contextRef="#ctx0" brushRef="#br0" timeOffset="10200.256">8604 12444 1272 0,'0'0'36'0,"0"0"8"0,0 0-35 0,0 0-9 0,0 0 0 0,0 0 0 16,-3 5 62-16,3-5 10 0,-7 6 3 0,3 6 0 16,1-6-11-16,3 0-3 0,-4 3 0 0,1-1 0 15,3 4-9-15,0 3-3 0,0-9 0 0,0 6 0 16,3 5-17-16,-3-5-4 0,0 3-1 0,0-4 0 15,4 1-10-15,-4 3-1 0,0 3-1 0,3-1 0 16,1-8-3-16,-1 3 0 0,-3 5 0 0,0-5 0 16,4 3-1-16,-4-3-1 0,3 2 0 0,-3-5 0 15,0 3 1-15,0 0 0 0,0-12 0 0,0 0 0 16,0 0-3-16,0 0-8 0,4 3 12 0,-4-3-4 0,0 0 22 16,0 0 4-16,0 0 1 0,0 0 0 0,0 0-14 15,0-3-2-15,-4-9-1 0,4 0 0 0,0 3-18 0,-3-5 0 16,3 2 8-16,3 3-8 15,-3-9 11-15,0 1-2 0,0 2 0 0,0-3 0 16,0 1-31-16,0-1-6 0,0-2-2 0,0 2 0 16,0 0 1-16,4 1 0 0,-4 2 0 0,0-6 0 15,-4 7 1-15,8-1 0 0,-4 3 0 0,0-2 0 16,0 2-11-16,0 3-1 0,0-3-1 0,0 3 0 0,0 3 33 16,0 1 8-16,0-4 0 0,0 9 0 15,0 0 0-15,3-3 0 0,-3 3 0 0,0 0 0 0,0 0 0 0,0 0 0 16,0 0 0-16,4-3 0 15,3 3 0-15,0 3 0 0,0-3 0 0,0 0 0 16,0 6 0-16,0 0 0 0,4-1 0 0,-1 1 0 16,1 6-53-16,3-3-9 0,0-3-2 0,-3 3 0 15,-1-3-102-15,-3 2-21 0,18 10-4 0,-11-6-1 0</inkml:trace>
  <inkml:trace contextRef="#ctx0" brushRef="#br0" timeOffset="10508.988">8929 12535 1576 0,'0'0'35'0,"-4"3"7"0,1 3 2 0,-4 5 0 16,3-2-36-16,1 0-8 0,3 3 0 0,-4-6 0 16,4-1 60-16,-3 7 9 0,3-6 3 0,0 0 0 0,0 3-24 0,0-3-5 15,0 5-1-15,0-5 0 0,0 3-26 0,3 0-4 16,-3-3-2-16,4 3 0 16,-4-3-10-16,0-6 0 0,0 11 0 0,0-11 0 15,3 6-34-15,-3-6-2 0,0 0-1 0,7 0 0 16,-3 6-169-16,-4-6-34 0</inkml:trace>
  <inkml:trace contextRef="#ctx0" brushRef="#br0" timeOffset="10687.821">8809 12326 1454 0,'0'0'32'0,"0"0"6"0,0 0 2 0,0 0 1 0,-7-6-33 0,7 6-8 0,0 0 0 0,0 0 0 16,0 0-40-16,0-9-9 15,0 3-3-15,0 1-542 0</inkml:trace>
  <inkml:trace contextRef="#ctx0" brushRef="#br0" timeOffset="11104.553">9222 11876 1176 0,'0'0'33'0,"0"0"7"0,0 0-32 0,0 0-8 0,-11 6 0 0,8 0 0 15,-5 6 53-15,5-6 9 0,-1 5 2 0,1 4 0 16,-1 0 29-16,1-1 7 0,3 1 0 0,-4 6 1 16,4-1-52-16,4-2-10 0,-4 3-3 0,3 2 0 15,1 1 3 1,-4-4 0-16,3 10 0 0,1-10 0 0,-1 4-7 0,5-1 0 0,-1 4-1 0,0 2 0 16,-4-3-11-16,4 4-3 0,0-13 0 0,-3 10 0 15,-1-4-17-15,4 4 10 0,-3 2-10 16,-1 1 8-16,4 2-8 0,-3-11 0 0,0 8 0 15,-1-5 8-15,1 2-8 0,-1-2 0 0,1-7 0 0,-1 4 0 16,-3 2-9-16,4-5 9 0,-4-3-12 0,3 2 12 16,-3-5-8-16,4 0 8 0,-1 2 0 0,-3-2 0 15,4-3-11-15,-4-3 11 0,0-6-10 0,3 9 10 16,-3-3-32-16,0-6 0 16,0 0 0-16,0 0 0 0,0 0-120 0,0 0-25 0,0 0-5 15</inkml:trace>
  <inkml:trace contextRef="#ctx0" brushRef="#br0" timeOffset="11593.657">9084 12494 1067 0,'0'0'30'0,"0"0"7"0,0 0-29 0,0 0-8 0,0 0 0 0,-4-6 0 16,4 6 77-16,0 0 15 0,0 0 2 0,-3-3 1 15,3-3-13-15,0 6-2 0,-4-6-1 0,4 6 0 16,0 0-15-16,0-6-2 0,0 6-1 0,4-6 0 15,-4-6-30-15,0 7-7 0,0 5 0 0,0 0-1 16,0 0-23-16,7 0 0 0,0 3 0 16,0-1 0-16,0-4 32 0,0-1 3 0,0 3 0 0,0-3 0 15,0-3-25-15,0 6-10 0,4-3 8 0,-4 3-8 16,7 0 8-16,-3-3-8 0,3 3 8 0,-3 0-8 16,3 3 0-16,0-3 0 0,0 3 0 0,-4 0 0 15,5 0 0-15,-1-3 0 0,-4 0 0 0,4 3 8 16,-3-3-8-16,-1 5 0 0,1 1 0 0,0 0 8 0,-4 0-8 15,3-6 0-15,-3 6 0 0,4-3 0 16,-4 3-15-16,0-6 2 0,0-3 0 0,0 0 0 0,0 3-10 0,0-3-1 16,-3 3-1-16,-4 0 0 15,0 0-15-15,7 0-2 16,-4-6-1-16,-3 6 0 0,4-6-126 0,3 0-26 0</inkml:trace>
  <inkml:trace contextRef="#ctx0" brushRef="#br0" timeOffset="14925.078">8029 12147 766 0,'0'0'16'0,"0"0"4"0,0 0 1 0,0 0 2 0,0 0-23 0,0 0 0 0,0 0 0 0,0 0 0 16,0 0 64-16,0 0 9 0,0 0 2 0,0 0 0 15,0 0-21-15,0 0-4 0,0 0-1 0,0 0 0 16,0 0-7-16,0 0-2 0,0 0 0 0,0 0 0 16,0 0-15-16,0 0-3 0,0 0-1 0,0 0 0 15,0 0-3-15,0 0-1 0,0 0 0 0,0 0 0 16,0-6 10-16,0 0 1 0,7-3 1 0,0 0 0 16,0 0-7-16,4-2-2 0,3-7 0 0,4 3 0 15,-1-2-4-15,1-1 0 0,0-3-1 0,-1-2 0 16,4 5-6-16,1 1-1 0,-5-4 0 0,1 3 0 15,0-5-8-15,3 5-9 0,-11 4 9 0,4-4-13 16,4 6-74-16,-7 3-14 0,10-11-3 0,-7 11-1 16</inkml:trace>
  <inkml:trace contextRef="#ctx0" brushRef="#br0" timeOffset="40372.273">5528 12029 836 0,'0'0'24'0,"0"0"4"0,0 0-28 0,-7-6 0 0,-4 6 0 0,8-6 0 16,3 6 108-16,0 0 16 0,-4-6 4 0,4 6 0 16,-3-5-60-16,3 5-11 0,-4-3-2 0,4 3-1 15,-3-6 16-15,3 6 3 0,0 0 1 0,0 0 0 16,0 0-74-16,0 0 0 0,0 0-16 0,0 0 2 15,0 0 14-15,0 0 13 0,0 0-2 0,3 9-1 16,-3-4-10-16,0 7 0 0,4-6 9 0,-4 9-9 16,-4-6 0-16,4 2 0 0,0 4 0 0,0-3 0 15,0 2 56-15,0-2 6 0,0 3 2 0,0 0 0 16,0 5-64-16,4 4-21 0,-4-1 0 0,0-2 0 16,0-4 21-16,0 7 12 0,0-3-2 15,0 8 0-15,3-6 0 0,-3 1 0 0,0 2 0 16,0 1 0-16,0 2-10 0,0-5 8 0,0-4-8 0,-3 4 8 15,3-3-8-15,-4-1 0 0,4-5 0 0,-3 2 0 16,3 7 0-16,-4-9 8 0,4-4-8 0,-3 4 0 16,3 3 0-16,0-1 0 0,-4-5 0 0,4-6 0 0,0 6 0 0,0 0 0 15,-3-1 0-15,3-5 0 0,-4 3 0 0,4-3 8 16,0-6-8-16,0 0 0 0,0 0 0 0,0 0 0 16,0 0-14-16,0 0 5 15,0 0-44-15,0 0-9 0,0 0-2 0,4-6 0 0</inkml:trace>
  <inkml:trace contextRef="#ctx0" brushRef="#br0" timeOffset="40897.155">5694 11747 900 0,'0'0'20'0,"0"0"4"0,0 0 0 0,0 0 1 0,-7 3-25 0,0 6 0 0,3-4 0 15,1 1 0-15,3-6 40 0,-4 6 2 16,4-6 1-16,0 6 0 0,0 0 20 0,0-6 4 16,4 6 1-16,-4-6 0 0,0 9-20 0,0-9-4 15,3 6-1-15,1-1 0 0,-1 4-11 0,1 0-1 0,-1-3-1 0,1 0 0 16,-1 3-12-16,1-1-2 0,3 1-1 0,-4 0 0 16,1 6-15-16,0-3 9 0,-1-1-9 0,1 4 8 15,-1 0-8-15,-3 5 0 0,0-8 0 0,0 6 0 31,0-4-32-31,0 4-3 0,0 6 0 0,-3-4-652 0</inkml:trace>
  <inkml:trace contextRef="#ctx0" brushRef="#br0" timeOffset="47414.354">9638 12617 418 0,'0'0'12'0,"0"0"2"0,0 0-14 0,0 0 0 0,0 0 0 0,0 0 0 16,-4 6 43-16,4-6 5 0,0 0 2 0,0 0 0 16,0 0 20-16,0 0 4 0,-7 3 1 0,7-3 0 15,0 0-5-15,0 0-1 0,-3 6 0 0,3-6 0 0,0 0-18 0,-7 0-4 16,7 0-1-16,-4 0 0 0,4 0 12 15,0 0 2-15,0 0 1 0,-7-3 0 0,7 3-46 0,0 0-15 16,0 0 8-16,0 0-8 0,0 0 11 0,0 0-2 16,0 0 0-16,0 0 0 0,0 0-9 0,0 0-12 15,0 0 2-15,0 0 1 0,0 0 9 16,0 0 0-16,-3-3 0 0,3 3 0 16,0 0 24-16,0 0 8 0,0 0 0 0,0 0 1 15,0 0-9-15,0 0-3 0,0 0 0 0,0 0 0 0,0 0-9 0,0 0-1 16,0 0-1-16,0 0 0 0,0 0-10 0,0 0 0 15,0 0 0-15,0 0 0 0,0 0 0 0,3-3 0 16,4-3 0-16,0 3 0 0,0 3 0 0,0 0 0 16,0 0 0-16,0 0 0 0,1 0 0 0,-1 0 0 15,0 0 0-15,0 0 0 0,0 0 0 0,0 0 0 0,-4-3 0 16,4 3 0-16,0 3 0 0,1 0 0 16,2-6 0-16,-3 3 0 0,0 0 9 0,0 0 0 0,0-3 0 0,0 0 0 15,4 0-9-15,-4 0 8 16,4-8-8-16,-4 5 8 0,3 0-8 0,-3-6 0 0,-3 0 9 15,3 3-9-15,-4 1 10 0,1 5-2 0,-1-3-8 0,-3 6 12 16,0-6-4-16,0-6 0 0,0 0-8 0,0 7 12 16,0 5-4-16,0 0-8 0,-7-6 11 0,4 0-11 15,-4 3 12-15,0 0-4 0,-4 0 0 0,1 3-8 16,3-6 0-16,-1 6 0 0,-2 0 0 0,3 6 0 16,-4-6 0-16,4 3 0 0,0 0 0 0,0 0 0 15,7-3-32-15,0 0-8 16,-10 3 0-16,2 0-1 0,5 0 33 0,-4 2 8 0,0-2 0 0,3 0 0 15,4-3 0-15,-7 6 0 0,7-6 0 0,-7 3 0 16,0 3 0-16,0-6 0 0,7 0 0 0,0 0 0 16,-3 6 0-16,3-6 0 0,-8 6 0 0,8-6 0 0,-7 0 0 15,7 0 0-15,-3 6 0 0,-1 0 0 0,-3-1 0 0,7-5 0 16,0 0 0-16,-3 12 0 0,3-12 0 16,-4 9 0-16,4-9 0 0,0 6 0 0,-3 6 0 0,3-6 0 15,0-6 0-15,0 0 0 0,0 5 0 0,0 7 0 16,0-6 0-16,3 0 0 0,-3 3 0 0,0-9 0 15,4 6 0-15,-4-6 0 0,3 11 22 16,1 1 6-16,-1-9 2 0,1 6 0 0,3-3-19 16,0 0-11-16,0 3 12 0,4 2-12 0,-4-5 8 0,-4 0-8 15,4-6 0-15,-3 6 0 0,3-3 0 0,0 0 0 16,0 3 8-16,0-3-8 0,0 0 0 0,0 2 0 0,-3 1 0 16,3-6 0-16,0 3 0 0,0-3 0 0,0 3-10 15,0-3 10-15,4-3-14 0,-1 0 2 0,1 0 0 16,-1 0 0-16,1 3-5 0,-4 0-1 15,7-5 0-15,-7-1 0 16,4 3-45-16,-1 0-9 0,4-3-1 0,-3 0-627 0</inkml:trace>
  <inkml:trace contextRef="#ctx0" brushRef="#br0" timeOffset="48423.615">10167 12723 1497 0,'0'0'32'0,"0"0"8"0,0 0 0 15,-3 6 4-15,-1 3-36 0,0-1-8 0,4-8 0 0,-3 6 0 0,-1 0 20 0,-3 0 3 16,4 0 0-16,3-6 0 0,0 0-38 0,0 0-7 15,0 0-2-15,0 0 0 16,0 0-151-16,0 0-30 0,0 0-7 0,0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1T19:28:01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5782 12270 1036 0,'0'0'23'0,"-4"-5"5"0,1 5 0 0,3 0 1 0,0 0-29 0,-11 0 0 0,11 0 0 0,-7 0 0 15,0 0 61-15,4-6 7 0,-4 3 0 0,3 3 1 16,4 0-21-16,0 0-5 0,0 0-1 0,0 0 0 0,0 0-8 16,0 0-2-16,0 0 0 0,0 0 0 15,0 0-6-15,0 0-2 0,-3 9 0 0,3-9 0 16,0 0-6-16,-4 5-2 0,1 7 0 0,-1-6 0 0,1 0-6 0,-1 0-2 15,4 3 0-15,-4 2 0 0,1 1-8 16,3-6 0-16,-7 6 0 16,3 0 0-16,4 2 0 0,-3 4 0 0,-1-6 0 0,1 2 0 0,-1-2 13 15,1 0 1-15,-1 6 0 0,1-4 0 0,-1-2 30 16,1 0 5-16,3 5 2 0,-4-5 0 0,4-6-51 16,-3 3-25-16,6 3 2 0,-3-12 1 0,0 5 22 0,4 1 0 15,-4 0 0-15,0-6 0 0,0 0 0 16,0 0 0-16,3 6 0 0,1 0 0 0,3 0 0 15,-7-6 0-15,3 0 0 16,-3 0 0-16,7 0-87 0,0-6-16 0,-7 6-3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0T19:32:07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6540 13740 596 0,'0'0'25'0,"0"0"-25"16,0 0 62-16,0 0 7 0,0 0 2 0,0 0 0 15,0 0-9-15,0 0-2 0,0 0 0 0,0 0 0 16,0 0-18-16,0 0-4 0,0 0-1 0,0 0 0 16,0 0 6-16,0 0 1 0,0 0 0 0,0 0 0 15,0 0 6-15,0 0 2 0,0 0 0 0,0 0 0 16,0 0-1-16,0 6 0 0,0-6 0 0,0 6 0 16,0 6-1-16,-3-12 0 0,3 0 0 0,0 12 0 15,0-6-21-15,0 2-4 0,0-8-1 0,0 6 0 16,0-6-4-16,-4 6-2 0,4-6 0 0,0 0 0 15,0 0-6-15,0 0-2 0,0 0 0 0,0 0 0 16,0 0-10-16,0 0 10 0,0 0-10 0,0 0 10 16,0 0-10-16,0 0 0 0,0 0 0 0,0 6 8 15,0-6-28-15,0 9-7 0,4 0-1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8T14:50:46.8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7542 743 1448 0,'0'0'41'0,"-7"6"9"0,4 0-40 0,-8-6-10 0,4 0 0 0,0 6 0 32,0-6-21-32,-4 6-7 0,4-6 0 0,-3 6-1 0,3-6 45 0,-4 0 8 0,4 5 3 0,0-5 0 15,0 0 8-15,0 0 1 0,0 0 1 0,0-5 0 16,3 5 7-16,-3 0 2 0,-3 0 0 0,3 0 0 15,0-6 11-15,-4 6 3 0,0 0 0 0,4 0 0 16,-3-6 22-16,-1 6 5 0,-3 0 1 0,3 6 0 16,1-6-107-16,-1 6-21 0,1-1-4 15,-1-5 0-15,1 12 44 0,-1-6 15 0,0 3 0 0,1 3 0 16,-4-1-7-16,3 7-8 0,4 0 11 0,-3 2-11 16,-1-2 12-16,4 5-12 0,0 4 12 0,-7-4-12 15,3 4 12-15,1-4-4 0,2 1 0 0,-2 2-8 16,3 4 13-16,0-4-4 0,0-2-1 0,0-1 0 15,0 4 0-15,3-4-8 0,1-2 12 0,-1 2-4 16,0-5 0-16,4 2 0 0,0-2 0 0,0 0 0 16,0-6 1-16,4 2 0 0,0-8 0 0,-1 6 0 15,1 0-1-15,-1-1 0 0,1-2 0 0,3 3 0 16,-4-6-8-16,1 0 0 0,-1 0 0 0,1 5 8 16,3-5-8-16,3 0 0 0,-2 0 0 0,2 0 0 15,-3 3 0-15,4-9 0 0,-1 11 0 0,-6-11 0 16,3 6 0-16,4-6 0 0,-4 0 0 0,0 0 0 0,3 0 0 15,1 0 0-15,-4-6 9 0,3 6-9 0,1-11 0 0,0 5 9 0,-1 0-9 16,1-3 0-16,-1 3 0 16,1-6 0-16,-1 1 0 0,1-1 0 0,-4 0 8 0,0 3-8 0,4-8 0 15,-1 5 0-15,-3 0 0 0,0 3 0 16,-3-2 0-16,3 5-9 0,-7 6-4 0,4-6-1 0,-1 0 0 0,1 0 0 16,-4 0 3-16,0 6 1 0,0 0 0 0,0 0 0 15,0 0 10-15,0 0 0 0,0 0 0 0,0 0 0 16,0 0 0-1,0 0 0-15,0 0 0 0,0 0 0 0,0 0-18 0,-7 6 2 0,3 0 0 0,1 0 0 16,-1 0 16-16,4 6-10 0,0-4 10 16,4 4-8-16,-4 0 8 0,3 0 0 0,4-1-9 0,0 1 9 15,0-3 0-15,4 3-11 0,-8 5 11 0,4-5-8 16,4-6 8-16,0 9 0 0,-1-4 0 0,1-5 0 16,-1 6 0-16,-3 0 0 0,4-3 0 0,-4 2 0 15,0 1-15-15,0-6 3 0,0 6 0 0,-3-6 0 16,-4-6-31-16,3 6-5 0,-3-6-2 15,0 0 0-15,0 0-33 0,0 0-6 0,0 0-2 0</inkml:trace>
  <inkml:trace contextRef="#ctx0" brushRef="#br0" timeOffset="377.776">7204 1178 684 0,'0'0'28'15,"0"0"-28"-15,0 0 110 0,0 0 16 0,0 0 3 0,0 0 1 16,0 0-42-16,0 0-8 0,-7-3-1 0,7 3-1 15,0 0-3-15,0 0-1 0,0 0 0 0,0 0 0 16,0 0-26-16,0 0-4 0,0 0-2 0,0 0 0 16,0 0-34-16,7 3-8 0,3 0 0 0,1 3 0 15,-1-6 0-15,1 0 0 0,3 6 9 0,-3-6-9 16,3 6 0-16,0-6 8 0,-3 0-8 0,3 0 0 16,0 0 0-16,0 0 0 0,-4 0 0 0,1 0 8 15,0 0-8-15,-1 0 0 0,4 6 0 0,-7-6 0 0,0 0 0 16,1 0 0-16,-1 0-11 0,0 0 11 15,0 0-39 1,0 6-1-16,3-6-1 0</inkml:trace>
  <inkml:trace contextRef="#ctx0" brushRef="#br0" timeOffset="918.324">7571 1296 1670 0,'-4'9'74'0,"-3"8"15"0,7-11-71 16,-4 6-18-16,4-6 0 0,0 6 0 0,0-12 18 0,0 0 0 0,0 0 0 0,0 0 0 15,0 0 4-15,8 0 1 0,-5-6 0 0,4 6 0 16,0 0-15-16,0-6-8 0,0 0 10 0,4 6-10 15,-4-6 0-15,4 0 0 0,-4 0 0 0,0 0 0 16,7 0 0-16,-11 6 0 0,4-8 0 0,4 5 0 16,0 0 0-16,-4 3 8 0,0-6-8 0,0 0 0 15,-4 0 0-15,4 6 8 0,0-6-8 0,-3 0 0 16,-1 1 19-16,-3 5-3 0,0-6 0 0,0 0 0 16,0 0 24-16,-3 0 4 0,-1 3 0 0,4 3 1 15,-3-6-29-15,-4 0-7 0,0 0-1 0,0 1 0 16,0-1-8-16,0 6 12 0,-4 0-12 0,4 0 12 15,0 0-12-15,0 0 0 0,-4 0-12 0,1 6 12 16,3-6-11-16,-4 5 11 0,4 7-8 0,0-6 8 0,0 0-10 0,-4 3 10 16,8 3-12-16,-4-1 12 15,0 1-11-15,3 0 11 0,0 2-10 0,1 4 10 0,-1 0 0 16,1-1 0-16,3-2 0 0,0 3 0 16,0-1 0-16,0-5 0 0,0 3-11 0,0-3 11 15,3-1 0-15,-3-5 0 0,4 6 0 0,-4-12 0 16,0 0 10-16,3 0 2 0,5 3 1 0,-1 0 0 0,0 0 0 0,0-3 0 15,3 0 0-15,-3 0 0 16,4 0-13-16,-4-3 0 0,4 0 0 0,3 3 0 0,0 0-18 0,-4 0 0 16,5 0 0-16,-5 0 0 15,4 3-44-15,-3-3-9 0,-1 0-1 0</inkml:trace>
  <inkml:trace contextRef="#ctx0" brushRef="#br0" timeOffset="1653.867">7934 1205 1234 0,'-11'17'25'0,"8"-11"7"0,-1 0-32 0,-3 0 0 0,4-3 0 0,-1 3 0 15,-3 6 113-15,0-7 16 0,4 7 3 0,-1-6 1 0,1 0-39 0,-5 0-8 16,8-6-2-16,-3 6 0 16,-1 2-38-16,4-8-8 0,-3 12-2 0,-1-6 0 15,4 0-18-15,0 6-4 0,-3-6-1 0,3 0 0 16,0 2-13-16,3 4 0 0,-3-6 8 0,4 0-8 0,3 0 0 0,-4 6 0 16,1-7 0-16,-4-5 0 15,0 6 0-15,4 0 0 0,-4 3 0 0,0-9 0 0,0 0 0 0,0 0 11 16,0 0-11-16,0 0 10 15,0 0 10-15,0 0 1 0,3 6 1 0,-3-6 0 0,0 0 13 0,0 0 2 16,0 0 1-16,0 0 0 16,0 0-10-16,0-6-3 0,0-3 0 0,0 3 0 0,0-5-15 0,0 5-10 0,0 0 12 0,0 0-12 15,0 6 8-15,0-6-8 0,0 6 0 16,4-12 0-16,-4 3 0 0,3 4 0 0,-3 5 0 0,0 0 0 16,0 0 0-16,0 0 0 0,4-6-12 0,-4 6 12 15,10 0-12-15,-6 0 12 0,-1 0-13 16,-3 0 5-1,7 6-2-15,-3-6 0 0,3 5 0 0,-4-2 0 0,5 3 10 0,-5 6-8 0,1-6 8 0,-1 0-8 16,-3-6 8-16,4 6 0 0,-1 0 0 0,1 5 0 16,-4-5 0-16,3 3 0 0,-3-9 0 0,4 6 8 15,-4-6-8-15,0 0 8 0,0 0-8 16,0 0 8-16,0 0 0 0,0 0 1 0,0 0 0 0,7 0 0 16,-4-6 9-16,1 0 2 0,-1 0 0 0,1-3 0 15,3-2-8-15,-4-1-2 0,1-6 0 0,0 4 0 16,3-4-10-16,0 6 0 0,3-6 0 0,-6 4 0 15,3 8 0-15,0-6 0 0,-4 6-12 0,4-5 12 16,0 5-28-16,1 0 1 0,-1 6 1 16,0 0 0-16,0 6-18 0,0 0-3 0,0 5-1 15,0 1 0-15,0 0 18 0,0 2 3 0,-3-2 1 0,-1 6 0 16,4 0 18-16,0 2 8 0,0 4-8 0,-3-1 8 16,3-2 0-16,-4-4 0 0,4-5 0 0,-3 0 0 0,-1-3 0 0,1 2 0 15,-1-5 0-15,5 0 8 16,-5-6 7-16,4 0 1 0,4-6 1 0,-1 6 0 0,1-6-1 0,-1-5-1 15,1 2 0-15,7-3 0 16,-8 0-15-16,8 1-13 0,0-1 2 0,-1-3 1 16,-3 3-112-16,0 1-22 0,4-1-5 0</inkml:trace>
  <inkml:trace contextRef="#ctx0" brushRef="#br0" timeOffset="2426.454">8453 1328 1306 0,'0'0'28'0,"-4"6"7"0,1 0 1 0,-1 0 1 0,4 6-29 0,0-7-8 0,0 4 0 0,0 3 0 0,0-6 76 0,0-6 15 16,0 0 2-16,4 6 1 15,-4-6-48-15,3 6-10 0,-3-6-1 0,4 6-1 0,-4-6-6 16,0 0-2-16,0 0 0 0,7 0 0 16,0 0-2-16,-7 0-1 0,3 0 0 0,-3 0 0 0,0 0-3 0,4-6 0 15,-1 0 0-15,-3 6 0 0,4-6 4 0,-4 6 1 16,0-6 0-16,0 0 0 0,0 0 7 0,0-3 0 15,0 4 1-15,-4-7 0 0,4 6 3 0,-3-6 0 16,3 6 0-16,-4 0 0 0,4 0-11 0,0-2-1 16,0 8-1-16,0 0 0 0,0 0-15 15,0 0-8-15,0 0 10 0,0 0-10 0,0 0 9 0,0 0-9 0,0 0 8 16,0 0-8-16,0 0 0 0,0 8 0 0,0-8 0 0,4 12 0 16,-1 0 0-16,-3-6 0 0,4 6 0 0,-1 2 0 15,1-2 0-15,-1 0 0 0,-3-6 0 0,4 6 0 16,-4-1 0-16,3-5 0 0,1 3 0 0,-4-9 0 15,0 0 0-15,0 0 0 0,0 0 0 0,0 0 0 16,0 0 0-16,0 0 0 0,0 0 0 16,0 0 8-16,0 0 13 0,0-970 3 0,0 1940 0 0,0-970 0 15,0 0-4-15,3-9-1 0,-3 3 0 0,0 6 0 16,4-6-11-16,-4 6-8 0,0 0 9 0,0 0-9 16,0-5 0-16,0 5 0 0,0 0 0 0,0 0 0 15,0-6 0-15,0 6 0 0,0 0 0 0,0 0 0 16,0 0 0-16,0 0-10 0,0 0 10 0,0 0-8 15,0 0 8-15,0 0-13 0,0 0 5 0,11 0 8 16,-1 0-14-16,-10 0 5 0,11 6 1 0,-1-1 0 0,-3 1 8 0,0-6-12 16,0 6 12-16,1 3-12 0,-1-3 12 0,0 0 0 15,0 5-9-15,-4-5 9 0,-3-6 0 0,7 12 0 16,0-6 0-16,-3 3 0 0,-1 3 0 0,-3-12 0 16,7 5 0-16,-7-5 0 0,4 12 0 0,-4-12 0 15,0 0 9-15,7 6-1 0,-7-6-8 0,0 0 0 16,0 0 0-16,0 0 0 0,0 0 0 0,11 0-10 15,-4 0 10-15,3 0-13 0,-3-6-6 0,-3 0-1 16,3 6 0-16,0-6 0 16,4 6-9-16,-4-11-3 0,3 11 0 0,1-9 0 15,-1 3-98-15,1 0-20 0,3 0-4 0,0 0-1 16,4-5-89-16,-4-1-17 0</inkml:trace>
  <inkml:trace contextRef="#ctx0" brushRef="#br0" timeOffset="2904.222">9042 1340 1065 0,'0'0'23'0,"-7"6"5"0,0-6 0 0,0 6 4 0,-1-6-32 0,1 6 0 0,-3-6 0 0,3 0 0 16,0 0 81-16,0 5 11 0,0-5 1 0,7 0 1 16,-7 0-19-16,0 0-4 0,7 0-1 0,0 0 0 15,-8 3-11-15,8-3-3 0,0 0 0 0,0 0 0 16,-7 0-27-16,7 0-5 0,-7 6-2 0,7-6 0 15,-3 6-10-15,-4 0-3 0,3 0 0 0,4 6 0 16,-3-6 1-16,3 5 0 0,-4-5 0 0,4 9 0 16,0-9-10-16,0 11 12 0,0-11-12 0,0 0 12 0,0 3 0 15,0-3 0-15,0-6 0 0,0 0 0 16,0 0 11-16,0 0 2 0,0 0 1 0,0 0 0 16,0 0 2-16,0 0 0 0,0 0 0 0,4-3 0 0,3 0-16 0,-4-6-2 15,4 3-1-15,0 0 0 16,0-5-9-16,1-1 0 0,-5 6 0 0,8-9 8 0,-4 4-8 0,-4-1 0 15,1 6 0-15,-1 0 0 16,1 0-26-16,-4 6 2 0,0 0 1 0,0 0 0 16,0 0-11-16,0 0-2 0,0 0-1 0,0 0 0 0,0 0 13 0,0 0 4 15,0 6 0-15,0 0 0 0,0 6 20 0,0-1 0 16,0-2 0-16,0 3 0 0,0 0 0 0,-4-1 0 16,4 1 8-16,0-6-8 15,0 3 10-15,4-3-10 0,-4 0 12 0,0-6-12 16,0 0 12-16,3 11-4 0,-3-11 0 0,11 6-8 0,-4 0 13 0,4-6-4 15,-1 0-1-15,1-6 0 0,3 6-23 0,0-6-5 16,4-5 0-16,-1 2-1 16,4 3-72-16,-3-6-15 0,0 6-2 0</inkml:trace>
  <inkml:trace contextRef="#ctx0" brushRef="#br0" timeOffset="3813.032">10029 1161 1606 0,'0'0'33'0,"0"0"9"0,-3 5-34 0,-1 7-8 0,4 3 0 0,-3-3 0 15,-1-1 0-15,4 7 0 0,0-3 0 0,-3 2 0 16,3 1 23-16,0-6 9 0,3 2 1 0,-3 4 1 15,0-6-9-15,4 6-1 0,-4-4-1 0,0 4 0 16,3-6-12-16,-3 5-3 0,0-2 0 0,0-3 0 0,0 5-8 0,0-5 0 16,0-3 0-16,0 3 0 15,0-6 18-15,0 5 2 0,0-5 0 0,0-6 0 0,0 0-2 0,0 0 0 16,0 0 0-16,0 0 0 16,0 0 22-16,0 0 5 0,0 0 1 0,0 0 0 15,0 0 8-15,0 0 2 0,-7-6 0 0,4 0 0 16,-4 1-40-16,3-7-8 0,-3 3-8 0,4-3 11 0,-1-5-11 0,1 5 0 0,-1-3 0 0,1 3 0 15,3-5 0 1,-4 5 0-16,4-6 0 0,4 4 0 0,-4-4 0 16,3 6 0-16,-3 0 0 0,4 1 0 0,3 2-8 0,-4 3 8 15,4-6 0-15,0 6 0 0,0 1-10 0,0-1 10 0,4 6-13 0,0-6 5 16,-1 6 8-16,1 6-8 0,-1-6 8 0,4 6-8 16,1-1 8-16,-5 1-10 0,1 0 10 0,-1 6-10 15,1-6 10-15,-1 8-12 0,1-2 12 0,-4 0-12 16,0 6 12-16,0 2 0 0,-3-2 0 0,-1 5 0 15,1-2 15-15,-4-3 1 0,3 5 1 0,1-2 0 16,-4-4-17-16,0-5-11 0,0 0 2 0,0-3 0 16,0 2 17-16,0-11 3 0,0 0 1 0,0 0 0 15,0 0-26-15,0 0-5 0,0 0-1 0,0 0 0 16,0 0-35-16,-4-5-7 16,4-4-2-16</inkml:trace>
  <inkml:trace contextRef="#ctx0" brushRef="#br0" timeOffset="4338.897">10506 1390 1134 0,'0'0'24'0,"0"0"6"0,0 0 1 0,-7 0 1 0,0-6-32 15,0 0 0-15,0 0 0 0,-1 0 0 0,1-2 58 0,4 2 5 0,-4-6 1 0,0 6 0 16,0 0-36-16,0 0-8 0,-4-6 0 0,4 4-1 16,0 5 12-16,-4 0 2 0,4-3 1 0,0 6 0 15,0-6 1-15,-3 6 0 0,-1 0 0 0,4 0 0 16,-4 6-19-16,4-6-4 0,0 6-1 0,0 0 0 16,4 2-11-16,-1 4 0 0,1-6 0 0,3 6 0 15,-4 0 0-15,4-1 0 0,-3 4 0 0,3 3 0 16,3-1 0-16,1-8 13 0,-4 3-3 0,3 6-1 15,4-1 11-15,-3-5 3 0,-1-6 0 0,1 3 0 16,3 2 2-16,-4-5 1 0,4 0 0 0,-3 0 0 16,3 0-6-16,0-6-2 0,0 0 0 0,4 0 0 15,-4 0 5-15,0 0 1 0,0-6 0 0,3 0 0 16,-2 0-12-16,-1 6-3 0,0-6 0 0,0-5 0 16,0 2-1-16,0 3-8 0,-4 0 12 0,1-6-4 0,-1 1-8 15,1-1 10-15,-4 6-10 0,3-6 10 16,-3 3-10-16,-3-2 12 0,3-1-12 0,-4 6 12 0,1 0-12 0,-1 0 0 15,-3-3 0-15,0 4 0 0,0-1-17 0,0 0-3 16,-3 6 0-16,2-6 0 16,-2 0 8-16,-1 6 2 0,1 6 0 0,-1 0 0 0,1-6 10 0,-1 0 0 15,0 6 0-15,1-6 0 16,-1 6 0-16,1-6-8 0,3 5 8 0,0-5 0 0,7 0-9 0,-8 3 9 16,8-3-10-16,-7 6 10 15,7-6-41-15,-7 6-3 0,7-6 0 0</inkml:trace>
  <inkml:trace contextRef="#ctx0" brushRef="#br0" timeOffset="4812.855">10604 1384 1384 0,'-10'6'39'0,"3"-6"9"0,7 0-38 0,-4 6-10 0,4-6 0 0,-7 0 0 0,7 0 20 0,-7 6 3 16,7-6 0-16,-3 6 0 0,3-6-12 0,-7 5-3 16,3 1 0-16,1 3 0 0,3-3 3 0,0 6 0 15,-4-6 0-15,4 5 0 16,0 1 1-16,4-6 0 0,-4 0 0 0,0 3 0 15,3 2 16-15,1-5 4 0,-1 6 1 0,1-6 0 0,-1 0 13 0,4 0 2 16,-3-6 1-16,3 9 0 16,3-4-4-16,1-5-1 0,0 0 0 0,-1 0 0 0,4 0 2 0,0 0 0 15,1-5 0-15,2-4 0 0,-3 3-12 0,4-6-2 16,0 0-1-16,-4-5 0 0,0 2-7 0,-4-3 0 16,4-5-1-16,-3 2 0 15,0-2-14-15,-1 5-9 0,-3-8 12 0,0 8-12 0,-3 0 0 16,-1-2-11-16,1 8 0 0,-4-6 0 15,0 7-14-15,0-4-3 0,-4 9-1 0,1-12 0 16,-1 13-7-16,-3-1 0 0,0 0-1 0,0 0 0 16,-3 0-18-16,3 6-3 0,-4 0-1 0,4 0 0 15,-4 6-1-15,8-6-1 0,-4 6 0 0,3 6 0 16,4-1-59-16,0 1-12 0,0-3-3 0,4 9-466 0</inkml:trace>
  <inkml:trace contextRef="#ctx0" brushRef="#br0" timeOffset="5358.809">11194 1172 1280 0,'0'0'36'0,"0"0"8"0,0 0-35 0,0 0-9 0,0 0 0 0,0 0 0 0,-7 0 34 0,0 3 5 15,3 0 1-15,-3 0 0 0,-4 3 36 16,4 0 7-16,0 0 1 0,0-6 1 0,0 6-24 0,0 0-5 16,4-1 0-16,-5 7-1 0,1-6-7 0,4-6 0 15,-8 6-1-15,8-3 0 0,3-3-29 0,-7 6-6 16,0 0 0-16,7-6-1 0,-4 6-1 0,4-6 0 16,-3 5 0-16,3-5 0 0,0 0-10 0,-4 6 0 15,1 0 0-15,3-6 0 0,-4 12 0 0,4-12 0 0,0 0 0 0,0 0 0 16,4 6 0-16,-4-6 0 15,0 0 0-15,0 0 8 0,0 0 2 0,0 0 0 16,7 0 0-16,-7 0 0 0,0 0-10 0,3 3 8 16,-3-3-8-16,7 3 8 0,-3 0-8 0,3 2 0 15,0-5 0-15,3 0 0 0,-3 12 0 0,4-12 0 0,-4 0 0 0,4 6 0 16,-1 0 0-16,1 0 0 0,-4 0 0 0,0 6 0 16,0-4 0-16,0 4 0 0,0 0 0 0,-3 0 0 15,-1-1 0-15,4-2 0 0,-3 3 0 0,-1-6 0 16,4 6 0-16,-7-7 0 0,4 7 0 15,-4-6 0-15,0 0 0 0,3 0 0 0,-3-6 0 0,0 0 8 16,0 0-8-16,-3 9 0 0,3-9 9 0,0 0-9 16,0 6 9-16,0-1-9 0,-7 1 12 0,3 0-12 15,-3-6 12-15,0 6-4 0,0-6 0 0,0 6-8 16,-3-6 8-16,-1 0-8 0,0 6 0 0,1-6 0 16,-4 0 0-16,0 0 0 0,3-6 0 0,-3 6 0 15,-4-6-31 1,4 0-13-16,-4 0-2 0,1 0-1 0,-1 1-105 15,4-1-20-15,-4-6-5 0</inkml:trace>
  <inkml:trace contextRef="#ctx0" brushRef="#br0" timeOffset="6516.813">12121 1243 1474 0,'-3'18'62'0,"-1"5"-50"16,1-11 33-16,-1 2 7 0,1-2 0 0,3 6 1 16,0-6 3-16,-4-1 1 0,4 4 0 0,-3-9 0 15,3 6-39-15,0-6-8 0,0 5-2 0,0-5 0 16,0 0-8-16,0 3 0 0,0-9 0 0,0 0 0 15,0 0 0-15,0 0 0 0,0 0 0 0,0 0 0 16,0 0 0-16,0 0 0 0,0 0 0 0,0 0 0 16,0 0 19-16,0 0-2 0,0 0 0 0,0 0 0 15,0 0 24-15,0 0 5 0,-4-9 1 0,1 3 0 16,-1 0-33-16,4-11-6 0,-3 5-8 0,-1 0 11 0,1 3-11 0,-1-2 0 16,1-1 0-16,-1 0 0 0,8 0 0 15,-4-2 12-15,0 2-12 0,0 6 12 0,0 0-12 0,0 0 0 16,3-5-12-16,1 5 12 0,-4 0-9 15,3 0 9-15,1 3 0 0,-1-3 0 0,4 6-11 0,-3 0 11 16,6 0-10-16,-3 0 10 0,4 0-10 16,0 0 10-16,3 0-10 0,-4 0 10 15,1 6-8-15,-1-3 8 0,-3 3 0 0,4 0-9 0,0 5 9 0,-4-5 0 16,-4 0 0-16,4 0 0 0,0 6 0 0,-3-9 0 16,-4-3 0-16,3 6 0 0,1-1 0 0,-4-5 8 15,0 0-8-15,0 0 8 0,0 0-8 0,0 0 9 16,0 0-9-16,0 0 10 0,0 0 18 0,0 0 3 15,0 0 1-15,0 0 0 0,-4 0-6 0,1-11-1 0,-1 8 0 16,-3-9 0-16,4 6-16 0,-1-6-9 0,4 1 10 0,-3 5-10 16,3-3 0-16,0 3 0 0,0 6 0 0,0-6 0 15,0 0 0-15,0 6 0 0,0 0 0 0,0 0 0 16,0-6-10-16,0 6-8 0,0 0-2 16,0 0 0-16,0 0 0 0,0 0-1 0,7 0 0 0,0 0 0 15,0 0 9-15,0 0 1 0,0 6 1 0,-3 0 0 16,3-6 10-16,0 6 0 0,0 0 0 15,3 3 0-15,-3-3 0 0,0 0 0 0,0 5 0 0,-3-5 0 16,3 6 0-16,0-6 11 0,0 3-3 0,0 8 0 16,0-11 0-16,4 6 0 0,-4 0 0 0,0-6 0 15,0 8-8-15,0-2 0 0,0 0 0 0,0 0 8 16,0-1-8-16,0-2 0 0,-3-3 0 0,3 0 0 16,-4 0 0-16,-3-6 0 0,0 0 0 0,0 0 8 15,0 0-8-15,0 0 0 0,0 0 0 0,0 0-11 16,0 0-15-16,0 0-3 0,0 0-1 0,0 0 0 15,0-6-27-15,4 0-6 0,-4 6-1 0,0-9 0 16,3 6-179-16,-3 0-36 0</inkml:trace>
  <inkml:trace contextRef="#ctx0" brushRef="#br0" timeOffset="7061.402">12732 1305 475 0,'0'0'20'0,"0"0"-20"16,3 5 55-16,-3-5 7 16,7 0 2-16,-7 0 0 0,0 0-4 0,0 0-1 0,0 0 0 0,0 0 0 15,0 0 38-15,0 0 8 16,0 0 2-16,0 0 0 0,0 0-27 0,0 0-4 0,-3 0-2 0,-4-8 0 16,0 5-10-16,0 0-1 0,3-3-1 0,-6 6 0 15,2-6-14-15,-2 6-4 0,-1 0 0 0,-3 0 0 16,4 0-16-16,-5 0-3 0,1 6-1 0,0 0 0 15,4-6-10-15,-1 3-2 0,1 3-1 0,2-1 0 16,1 1-11-16,0 0 10 0,4 0-10 0,-1 0 10 16,1 0-10-16,3 0-17 0,0 0 4 0,0 0 1 15,3 2 12-15,1-2-9 0,-1 6 9 0,1-6-8 16,-1-6 8-16,-3 0 0 0,4 6 8 0,-4-6-8 16,7 6 0-16,-3-6 0 0,3 0 0 0,3 0 0 15,1 6 8-15,-4-1-8 0,3-5 8 0,1 0-8 16,-4 0 8-16,0 0-8 0,4 0 10 0,-4 0-10 15,-4 0 8-15,4-5-8 0,-3-1 0 0,3 0 9 16,-4 0 2-16,1 0 0 0,-1 0 0 0,1-6 0 0,-4 4-3 16,4-4 0-16,-4 6 0 0,0 0 0 0,-4 0-8 15,4-6 8-15,0 6-8 0,0-2 8 0,0 8-8 0,0 0 0 16,0 0 0-16,0 0 0 0,0 0 0 0,0 0-9 16,0 0 0-16,0 0 0 15,0 0-7-15,0 0 0 0,0 8-1 0,0 4 0 0,0 0 17 16,4 0-8-16,-4 5 8 0,3-2 0 15,1-3-8-15,-1 0 8 0,1-1 0 0,-1-2 0 0,1 3 0 0,3-6 0 16,-4 0 0-16,-3-6 0 0,7 6 0 0,0-6 0 16,0 11 0-16,4-11 0 0,0 0-20 15,-1-6 4-15,1 1 0 0,-1 5 0 16,1 0-51-16,3-6-9 0,-3-6-3 0,3 6-725 0</inkml:trace>
  <inkml:trace contextRef="#ctx0" brushRef="#br0" timeOffset="7627.038">13042 1346 1512 0,'0'0'64'0,"0"0"-52"0,0 0 35 0,-7 6 6 16,7-6 2-16,-7 6 0 0,7-6 6 0,-7 5 2 15,0 4 0-15,3-3 0 0,4-6-39 0,-7 6-7 16,0 0-1-16,7-6-1 0,0 0-15 0,0 6 9 16,-3 0-9-16,3 5 8 15,0-2-8-15,0-3 0 0,3 6 0 0,1-6 0 16,-1 5 0-16,4 1 0 0,-3-6 12 0,3 0-4 15,-3-3-8-15,3 0 0 0,-7-3 0 0,3 3 8 0,4-6 6 0,-3 0 1 16,3 0 0-16,-4-9 0 0,-3 6 4 0,4-11 1 16,-4-4 0-16,0 4 0 15,0-1 3-15,-4-6 1 0,4 4 0 0,-3 2 0 0,-1-5 1 0,1 2 1 16,-1 3 0-16,1 1 0 0,-1-4-26 0,1 4-11 16,-1 5 1-16,1 6 0 0,-1 0 10 0,4-3 0 0,0 9 0 0,0 0 0 15,-3-6 0-15,3 6-10 0,0 0 10 0,0 0-10 16,0 0-2-16,7 6-1 0,0 3 0 0,0 3 0 15,0 0 4-15,0 5 1 16,0-2 0-16,0 3 0 0,-4-7 8 0,8 7 0 0,-4 2 0 0,0-2 0 16,0 0 0-16,4 2 0 0,-1 4 0 0,-3-6 0 15,0-1 0-15,0-2 0 0,-3-3 0 0,3 5 0 16,-3-11 0-16,-1 0 0 0,-3-6 0 0,4 3 0 16,-4-3 0-16,0 0 0 0,0 0 0 0,0 0 8 15,0 0-8-15,0 0-16 0,0 0 4 0,0 0 0 31,0 0-38-31,0 0-8 0,3 0-2 0,4 0 0 16,-3-3-150-16,3-3-30 0</inkml:trace>
  <inkml:trace contextRef="#ctx0" brushRef="#br0" timeOffset="8409.146">13349 1322 1364 0,'0'0'30'0,"0"0"6"0,0 0 2 0,0 0 0 16,0 0-30-16,0 0-8 0,0 0 0 0,4 6 0 0,-4-6 47 0,0 0 8 0,0 0 1 16,0 0 1-16,0 0-5 0,0 0 0 0,0 0-1 15,0 0 0-15,0 0-4 0,0 0-1 0,7-6 0 0,-7 6 0 16,0 0-9-16,0 0-1 0,0 0-1 0,0 0 0 16,0-12-16-16,-4 7-3 0,4 5-1 15,0 0 0-15,0 0-15 0,-7-3 11 0,4 0-11 16,3 3 10-16,-7-3-10 0,-1 6 0 0,1 0 0 0,-3 5 8 15,3-2-8-15,0 0 0 0,0 6 0 0,0 0 0 16,3 0-8-16,-3 8 8 0,4-2-10 0,-5-1 10 16,8-2 0-16,-3 3 0 0,3 5 0 0,0-11 0 15,3 9 0-15,-3-4 0 0,4-5 0 0,-4-6 0 16,4 3 8-16,-4-9 0 0,3 11 1 0,-3-11 0 16,4 0 3-16,3 0 1 0,0 0 0 0,0 0 0 15,3-11-4-15,1 8-1 0,-1-9 0 0,1 0 0 16,-4 0-8-16,4-5 0 0,-1 8 0 0,-3-3 8 15,0-5-8-15,0 5 0 0,-3 6 0 0,3-6 0 16,-3 3 0-16,-4-2 0 0,3 5 0 0,-3 0 0 0,0 6 0 16,0 0 8-16,0 0-8 0,0 0 0 0,0 0 10 15,0 0-10-15,0 0 12 0,0 0-12 0,0 0 9 0,0 0-9 16,0 0 0-16,-3 6 9 0,-5 0-9 0,5 5 0 16,-1 1 0-16,1-3-11 0,-1 3 11 0,4 5-10 15,-3-5 10-15,3 3-10 0,-4 8 10 0,4-5 0 16,0-6 0-16,0 8 0 0,0-2 0 0,0 5 0 15,0-2 0-15,0 8-8 0,4-2 8 0,-4 2 0 16,3-5 10-16,1 2-10 0,-4-2 0 0,0 2 0 16,3 4 0-16,1-7-10 0,-4 10 10 0,0-10 8 15,3 3-8-15,1 4 11 16,-4-10-11-16,4 10 0 0,-4-10 0 0,0-2 8 0,3 6-8 0,-3-7 12 16,4 4-12-16,-4-4 12 0,0 1-4 15,3-3 0-15,-3-3 0 0,0 5 0 0,0-5 10 0,0 0 2 0,0-9 0 0,0 8 0 16,0-5-4-16,0-6 0 0,0 0 0 0,0 0 0 15,0 0 4-15,0 0 0 0,0 0 0 0,0 0 0 16,0 0-3-16,0 0 0 0,-3-11 0 16,-1 5 0-16,-3-3-17 0,3-3 0 0,-3 0 0 0,4 1-9 15,-1-7 9-15,-3 3-10 16,4-2 10-16,-1-1-10 0,1 3 10 0,3-2-10 0,-4-7 10 16,1 9-10-16,3-2 2 0,0-1 0 0,0 0 0 15,0 4 0-15,3-10-5 0,-3 12-1 0,4 1 0 0,-1-10 0 16,4 15 6-16,-3-5 8 0,3-1-13 0,0 0 5 15,-4 3-7-15,5 3-1 0,2 0 0 0,-3 1 0 16,4-1-11-16,3 6-2 16,-4 0-1-16,5 0 0 0,-5 0-64 0,4 6-13 0,-3-6-2 15</inkml:trace>
  <inkml:trace contextRef="#ctx0" brushRef="#br0" timeOffset="8903.387">13589 1475 1134 0,'0'-6'24'0,"0"0"6"0,-4-5 1 0,4-1 1 0,0 0-32 16,0 3 0-16,0-2 0 0,0-1 0 0,-3 0 0 0,-1 0 0 0,4 3-12 0,-3-2 3 15,-1 5 9-15,4-6 0 0,-3 6 0 0,-1 0 0 16,4-6 0-16,-3 4 0 0,3 5 0 0,0 3 0 16,0 0 8-16,0 0 3 0,0 0 1 0,0 0 0 15,0 0 32-15,0 0 6 0,0 0 2 0,3 11 0 16,-3 1-18-16,0 0-3 0,4 0-1 0,-4 0 0 16,0 8 29-16,3-2 5 0,-3-1 2 0,4 4 0 15,-4-9 2-15,3 11 0 0,-3-8 0 0,4 3 0 16,3-7-17-16,-3 7-3 0,-1-12-1 0,1 3 0 15,-1 2-19-15,4-5-3 16,-7-6-1-16,4 6 0 0,3-6 0 0,0 6-1 0,0-6 0 0,-4 0 0 16,4-6 5-16,0 6 0 0,1 0 1 0,-5-6 0 0,4 6 0 15,-3-6 0-15,3-5 0 0,-4 8 0 16,1-3-1-16,3 0-1 0,-4-6 0 0,1 6 0 0,-4-11-13 16,3 8-2-16,-3 3-1 0,4-6 0 15,-4-5-11-15,0 5 0 0,-4 0 0 0,4-3 0 16,0-2-28-16,-3 5-5 15,-1-6-1-15,1 4 0 0,-1 2-26 0,1-6-6 0,-1-5-1 0,1 8 0 16,-1-3-98-16,1 1-20 0,3 2-4 0,0 3-1 16,0 1-96-16,3-1-19 0</inkml:trace>
  <inkml:trace contextRef="#ctx0" brushRef="#br0" timeOffset="9446.133">13854 1249 1411 0,'0'0'31'0,"0"0"6"0,0 0 2 0,0 0 1 0,0 0-32 0,0 0-8 0,0 0 0 0,0 0 0 16,0 0 84-16,0 0 16 0,0 0 4 0,0 0 0 16,0 0-69-16,0 0-14 0,0 0-2 0,0 0-1 15,0 0-1-15,0 6 0 0,3 0 0 0,1 5 0 16,3-5 6-16,-4-6 1 0,4 6 0 0,0 0 0 15,0 0 2-15,0-6 1 0,4 0 0 0,-4 0 0 16,0 0 13-16,4 0 2 0,-4-6 1 0,0 6 0 16,0-6-32-16,0 0-11 0,-4 6 0 0,1-6 9 15,0-5 17-15,-1 5 3 0,-3 0 1 0,4-3 0 16,-4 3-7-16,0 0-2 0,0 0 0 0,0 6 0 16,0-6-11-16,0 6-2 0,-4-5-8 0,4 5 12 0,-3-6-12 0,3 6 0 15,-4-6 0-15,4 6 0 0,-4-6 0 0,4 6 0 16,0 0 0-16,0 0 0 0,0 0-12 0,-7 0 12 15,4-6-12-15,3 6 12 0,0 0-12 0,0 0 12 16,-7 0-12-16,0 0 12 0,0 0-20 0,3 6 4 16,-3-6 0-16,0 6 0 15,4 0 2-15,-5 0 1 0,5-1 0 0,-4 13 0 0,0-12 13 16,0 9-11-16,3 2 11 0,1-5-10 16,-1 3 10-16,4 8-10 0,-3-5 10 0,3 0-10 0,3 2 10 0,-3-2 0 15,4 5 0-15,-4-2 0 16,3 2 0-16,1-5 9 0,-4-3-9 0,3 2 0 0,4 1 9 0,0-3-9 15,0 2 0-15,1-5 9 0,2 0-9 0,1 0 0 16,-4-1 9-16,3-8-9 0,4 3 0 0,1 0 9 0,-1 0-9 0,3-6 0 16,5 6 0-16,-5-6 0 0,4-6-12 15,0 6 3 1,1-6-31-16,-1 0-7 0,0 6-1 0,-3-9 0 16,-1 3-104-16,1-5-20 0,0-1-5 0</inkml:trace>
  <inkml:trace contextRef="#ctx0" brushRef="#br0" timeOffset="9856.972">14492 1531 1407 0,'0'0'31'0,"0"12"6"0,0-9 2 0,4 8 1 0,-4 1-32 16,0-6-8-16,3 6 0 0,-3 0 0 0,0-1 45 0,0-2 8 0,0-3 2 0,0 0 0 16,0 0 4-16,-3 6 1 0,3-12 0 0,0 0 0 15,0 0-3-15,0 0 0 0,0 0 0 0,0 0 0 16,0 0-29-16,0 0-7 0,0 0-1 0,0 0 0 16,0 0-9-16,0 0-3 0,-4-12 0 0,1 6 0 31,-4-6-132-31,3 3-28 0,4-8-4 0,0 5-2 0</inkml:trace>
  <inkml:trace contextRef="#ctx0" brushRef="#br0" timeOffset="154997.03">16760 802 1664 0,'-3'20'70'0,"-1"4"-56"15,1-3-29-15,-1 8-5 0,4-6-2 0,-3 4 0 16,-1-4 22-16,4-2 0 0,0 8 0 0,-3 1 0 16,3-10 0-16,0 4 0 0,-4-3 0 0,4 2 0 15,-3 1 0-15,-1 2 0 0,4-2 0 0,-3-1 0 16,3 4 34-16,-4-4 11 0,1 3 3 0,-1-2 0 15,1 0 4-15,-1 2 0 0,0-2 1 0,1-4 0 16,-1 4-21-16,-3-7-4 0,4 1 0 0,-1 2-1 16,-3-2 16-16,4-12 3 0,-4 6 1 0,3-3 0 15,1-4-9-15,3-5-2 0,0 0 0 0,0 0 0 16,-11 0-36-16,4-11 0 0,-4 8 0 0,4-9 0 16,0 0 10-16,0 0-2 0,4-11-8 0,-1 8 12 15,1-14-12-15,3 8-10 0,0-8 2 0,0-3 0 16,0 2 8-16,3-2-8 0,4 2 8 0,-3-2-8 15,3 3 8-15,0 2 0 0,3-2-9 16,-2 5 9-16,-1-2 0 0,3 2 0 0,-3 1 0 0,0 2 0 16,4 4 0-16,-4-1 0 0,0-3 14 0,0 10-4 15,0-1-10-15,-3 6 0 0,3-6 0 0,-4 3 0 16,1 9 0-16,-1-6 0 0,-3 6 0 0,0 0 0 16,0 0-22-16,7 0-3 0,0 0-1 0,4 0 0 15,-4 6 8-15,4-3 2 0,-4 9 0 0,0 0 0 16,0 0 16-16,3 5-10 0,-3 4 10 0,-3-9-8 15,3 5 8-15,0 1 0 0,0-3 0 0,0 8 0 16,4-5 0-16,-4 2 0 0,7 4 0 0,-4 2 11 0,1 4-11 16,0-1 8-16,-1-2-8 0,-3 2 8 0,0-9 0 0,4 10 0 15,-4-7 0-15,0-2 0 0,0-3 0 0,0-7 0 16,0-2 0-16,-3-3 0 0,3 0 13 0,-4-6 3 0,4 6 0 16,-3-12 0-16,3 6-24 0,-4-6 0 0,5 0 0 0,-5 3-12 15,1-8 24-15,3-1 5 0,-4 6 1 0,4-6 0 16,0-3-7-16,-3-2-2 0,3-1 0 15,-4 0 0-15,4 4-9 0,-3 2 10 0,0-6-10 0,-1 1 10 16,1 2-10-16,-1-3 0 0,1 7 9 0,-1-7-9 16,1 3 0-16,-1-2 0 0,-3-1 0 0,4-5 8 15,-4 2-8-15,3-8 11 0,-3 2-11 0,0 4 12 16,0-4-12-16,0 4 0 0,0-13-10 0,0 10 10 16,0-9 0-16,-3 2 0 0,3 1 0 0,-7-9 10 15,3 8-25-15,1-2-5 0,-4 3 0 0,3 8-1 16,-3-2-21-16,0 2-4 0,0 7-1 15,0 2 0-15,0 3-109 0,0 0-23 0,0 1-4 16</inkml:trace>
  <inkml:trace contextRef="#ctx0" brushRef="#br0" timeOffset="155644.507">17311 1178 1425 0,'0'0'60'0,"0"0"-48"16,0 0 11-16,0 0 2 0,0 0 1 0,0 0 0 15,0 0 34-15,0 0 6 0,-7-3 2 0,3 0 0 16,4 3-34-16,-7 0-6 0,4 0-2 0,-4-6 0 16,0 6 7-16,-1 0 2 0,-2 0 0 0,-1-5 0 15,4 5-9-15,-3 0-2 0,3 0 0 0,0 5 0 0,-4-5-24 0,4 6 0 16,0 0 8-16,0 3-8 0,3-3 0 0,1 6-9 15,-1-1 9-15,1 1-13 0,-1 3 13 0,4 3-12 16,0-1 12-16,4 1-12 0,-4 2 12 0,3-2 0 16,1 0 0-16,-1 2 0 0,4-2 13 0,-3 5 6 15,3-11 1-15,-4 3 0 0,4-3-20 0,1-1 0 16,-1 1-8-16,0-3 8 0,0-3 0 0,0 0 0 16,0 5 0-16,0-11 0 0,0 6 0 0,0-6 0 15,0 0 8-15,0-6-8 0,0 6 12 0,0-11-2 0,0 2 0 16,0 3 0-16,0-6 3 0,-3-5 1 15,-1-1 0-15,1-3 0 0,0-2-2 0,-1-1 0 0,-3 4 0 16,4-4 0-16,-4 1-12 0,0 8 0 16,-4-3 0-16,1 1 0 0,-1 2 0 0,-3 3-8 0,3 1 8 15,-3-1-13-15,4 6 13 0,-1 0-12 16,-3-3 12-16,4 3-12 0,-4 0 3 0,0 1 1 0,0-1 0 0,-1 6 0 16,1 0 8-16,0 0-12 0,0 0 12 15,0 0-12-15,0 0 4 0,0 6 0 0,0-1 0 0,-4 1 0 16,4 0 8-16,0 3 0 0,4 3-9 0,-1-6 9 15,1 5-33 1,3 7-3-16,0-9 0 0,0 9 0 0,3-1-93 0,4 1-19 16,0-4-4-16,8 4-534 0</inkml:trace>
  <inkml:trace contextRef="#ctx0" brushRef="#br0" timeOffset="156053.683">17579 1228 1170 0,'0'0'25'0,"0"0"6"0,0 0 1 0,0 0 1 0,-4 6-33 0,1 0 0 0,-1-3 0 16,4 9 0-16,-3-6 79 0,3 5 9 15,-4-5 1-15,1 0 1 0,3 6-27 0,0-3-6 0,-4 8-1 0,4-5 0 16,0 0-13-16,0 0-3 0,0 2-1 0,4 4 0 16,-1-6-15-16,-3 5-2 0,4-2-1 0,3-3 0 15,-4 5-13-15,4-11-8 0,-3 6 8 0,3-6-8 16,0 3 15-16,0 2-2 0,0-5 0 0,4-6 0 16,-1 6 7-16,1-6 0 0,-4 0 1 0,4 0 0 15,3 0-6-15,-4 0-2 16,1-6 0-16,-1 0 0 0,1 1 7 0,-4-1 0 0,4-6 1 0,-1 3 0 15,-3-3 7-15,0-11 0 0,0 2 1 0,-3-2 0 16,-1-1-17-16,1-2-3 0,-4 2-1 0,0-2 0 16,0 2-8-16,-4-5 0 0,1 8 0 0,-1 4 0 31,1-1-51-31,-1-3-2 0,-3 4-1 0,-3 5-593 0,-1-9-118 0</inkml:trace>
  <inkml:trace contextRef="#ctx0" brushRef="#br0" timeOffset="157067.27">18150 1278 806 0,'0'0'17'0,"0"0"4"0,0 0 1 0,0 0 2 0,0 0-24 0,0 0 0 0,0 0 0 0,0 0 0 16,0 0 98-16,0 0 15 0,-3-6 3 0,-1 0 1 15,1 1-34-15,-1-1-7 0,1 0-2 0,-4 0 0 16,3 3-7-16,4 3-2 0,-3-6 0 0,3 6 0 16,0 0-21-16,0 0-4 0,-7 0 0 0,7 0-1 15,-7-6-25-15,0 6-5 0,-1 0-1 0,1 6 0 16,7-6-8-16,-7 0 0 0,0 6 0 0,4 3-11 15,-4-3 11-15,3 0-8 0,1-1 8 0,-1 7-8 16,-3-6 8-16,4 0 0 0,3 0 0 0,-4 0-8 16,0 2 8-16,4-2 0 0,0-6-9 0,0 6 9 15,0 0 0-15,4 0 0 0,-4 0-9 0,0-6 9 16,0 6 0-16,0-6 0 0,4 12-8 0,-4-7 8 16,0-5 0-16,0 0 0 0,0 9 0 0,0-9 0 15,0 0 0-15,0 0 0 0,0 0 0 0,0 0 9 16,3 6-9-16,-3-6 0 0,0 0 0 0,0 0 8 0,0 0-8 15,4 6 0-15,-4-6 0 0,3 6 0 16,1-6 0-16,-1 6 0 0,1 0 0 0,-1 0 0 0,1-1 0 0,3 1 0 16,0-6 0-16,-4 6-11 0,4 3 11 0,1-3 0 15,-5-6 0-15,4 6-8 0,0 0 8 16,-3-1 0-16,6 1 0 0,-3 0 0 16,-3 0 0-16,3 0 0 0,0 0 0 0,0 3 0 15,-3-3 0-15,3-1 0 0,-4 1 8 0,1 6-8 0,3-6 8 0,-4 0-8 16,-3 0 10-16,4 8-10 0,-1-8 10 0,-3 0-10 15,0 0 10-15,0 0-10 0,0-6 15 0,0 0-3 16,0 0-1-16,-3 6 0 0,3-6 5 0,-4 6 0 0,-3 0 1 0,-3-1 0 31,3-5 3-31,-4 6 0 0,-3-6 0 0,3 0 0 16,-3 0-20-16,0-6 0 0,0 6 0 0,-4 0 0 16,1 0-35-16,-5-5-10 0,5 5-3 0</inkml:trace>
  <inkml:trace contextRef="#ctx0" brushRef="#br0" timeOffset="157808.075">18912 1328 1530 0,'0'0'43'0,"-3"6"10"0,-4 0-42 16,3 0-11-16,1 6 0 0,-1 2 0 0,1-2 32 0,3 0 4 16,0 5 0-16,-4-5 1 0,4 3 11 0,0-3 3 0,4-1 0 0,-4-5 0 15,3 6-5-15,1-6-1 0,-4 3 0 0,0-9 0 16,3 6-18-16,1-1-4 0,3 1-1 0,-4 0 0 16,4 0-22-16,1 0 8 0,-1 0-8 0,0 0 0 15,0-3 0-15,0 8 0 0,0-5 0 0,0 0 0 16,3 0 0-16,-3 0 0 0,1 6 0 0,-1-6 0 15,0 5 0-15,-4-8 0 0,1 3 0 0,-1 0 8 0,1 0-8 0,-4-6 0 16,3 6 0-16,-3-6 0 0,0 0 0 0,0 0 9 16,0 0-9-16,0 0 10 0,0 0 30 0,0 0 5 15,4-6 2-15,-1 0 0 0,1-9-6 0,-4 9-1 16,0-11 0-16,3-1 0 16,-3 6-27-16,4-14-5 0,-1 8-8 0,1-11 11 0,3 8-11 15,-3-8-11-15,-1 3 3 0,1 2 0 16,-1 3 8-16,4 4 8 0,-3-1-8 0,3 0 11 0,0 4-11 0,-4-4 0 15,1 1 0-15,-1 5-11 16,1-3-7-16,-4 3-2 0,4 1 0 0,-1 5 0 16,-3 0-11-16,0 0-2 0,4 0-1 0,-4 6 0 15,0 0-8-15,0-6-2 0,0 6 0 0,7-6 0 16,-7 6-30-16,0 0-6 0,3-9-2 0</inkml:trace>
  <inkml:trace contextRef="#ctx0" brushRef="#br0" timeOffset="158358.592">19346 1484 1548 0,'0'0'34'0,"-3"6"7"0,3-6 2 0,-7 6 0 0,3 0-35 0,4-6-8 0,0 0 0 0,0 0 0 15,0 0 32-15,0 0 4 0,0 0 0 0,0 0 1 0,0 0 7 0,0 0 0 16,0 0 1-16,-3-6 0 0,-1 0-19 0,1 0-4 16,-4 3-1-16,3-3 0 0,4 6-21 0,0 0 9 15,0 0-9-15,-3-6 0 0,-5 6 0 0,8 0 0 16,-7 0 0-16,0 6-9 16,0 0-1-16,0-3 0 0,-3 9 0 0,3-1 0 15,0 1-25-15,-1 0-5 0,-2 3 0 0,3 8-1 0,0-5 56 0,0-1 11 16,0 4 2-16,3-3 1 0,1-1-29 0,3 4 8 15,-4-3-8-15,8-1 0 0,-4-5 0 0,3 3 9 16,1-9-9-16,3 5 8 0,0-11 1 0,3 0 0 16,1 0 0-16,0-6 0 0,6 1 8 0,-3-10 2 15,4 3 0-15,0 0 0 0,-1 1-7 16,1-7-2-16,3-3 0 0,-3 10 0 0,-1-13-10 0,1 3 10 16,-4-8-10-16,-3 6 10 0,3-4-10 0,-7-2 0 0,0 2-10 15,-4-8 10 1,1 9-31-16,-4 2 0 0,0-8 0 0,-4 14 0 0,-3-6 14 0,0 4 2 15,-3 2 1-15,-1 1 0 0,-3 2 6 0,3 9 8 0,-3-6-13 16,0 6 5-16,0 1 8 0,0-1 9 0,0 6-1 0,0 0-8 16,3 6 9-16,4-1-9 0,-3 7 0 0,2-6 9 15,1 9-9-15,4 2 0 0,-1 1-12 0,1 3 12 16,3 2-13-16,0 1 5 0,0 2 8 0,0-8-13 16,3 5 13-16,4-8 0 0,-3 3 0 0,-1-1 0 15,5-5-12-15,-1-6-5 0,0 3-2 0,3-3 0 16,-3-1-33-16,4-5-8 15,-1 6 0-15</inkml:trace>
  <inkml:trace contextRef="#ctx0" brushRef="#br0" timeOffset="158791.323">19593 1413 1170 0,'0'0'25'0,"0"0"6"0,0 0 1 0,0 0 1 0,0 0-33 0,0 0 0 15,0 0 0-15,0 0 0 0,0 0 56 0,0 0 5 16,0 0 1-16,0 0 0 0,0 0-18 0,0 0-3 16,0 0-1-16,4 6 0 0,-4 3-5 0,3 3-2 0,1 5 0 0,-1 1 0 15,1-3 2-15,3 8 0 0,-3-5 0 0,3 8 0 16,-4-8 0-16,1 6 0 0,-1-4 0 0,1-2 0 15,3-1 5-15,-4 1 2 0,4-3 0 0,0 2 0 16,0-11-14-16,0 6-2 0,4-6-1 16,-4 0 0-16,4 3 3 0,-1-9 0 0,1 6 0 0,-1-6 0 15,5 0-8-15,-5-6-2 0,4-3 0 0,-3 3 0 16,-1 0-5-16,-3-6-1 0,4 6 0 0,0-11 0 16,-4 5 0-16,3 3 0 0,-3-8 0 0,-3 5 0 15,-1-6-4-15,-3 9 0 0,0-8-8 0,0 5 12 16,-3 0-12-16,-1 0-18 0,1-8 4 0,-1 8 1 31,-3 0-22-31,0-5-4 0,0 5-1 0,0-3 0 0,0 3-20 16,-4-5-5-16,4 5-1 0,0-3 0 0,4-2-46 0,-4 5-10 0,3 0-2 0,4-2-640 15</inkml:trace>
  <inkml:trace contextRef="#ctx0" brushRef="#br0" timeOffset="159201.555">20010 828 1728 0,'0'0'38'0,"0"0"8"0,0 0 2 0,0 0 0 0,0 0-39 0,0 0-9 0,0 0 0 0,0 0 0 15,0 0 0-15,0 6 0 0,-4 6 0 0,4 0 0 16,4 2 53-16,-4-2 9 0,3 12 2 0,4-7 0 16,-3 10-52-16,3-4-12 0,-4 4 0 0,4 2 0 15,4 4 0-15,-4 2 0 0,0-3 0 0,0 9 0 16,4-2 17-16,-4 5 1 0,0 0 0 0,0 3 0 15,-4-3-18-15,4 0 0 0,-3-3 0 0,-1-3 0 16,1-8 16-16,0 2-3 0,-1-3-1 0,1-2 0 16,-4-4 0-16,0-5 0 0,0-3 0 0,0 8 0 15,-4-11-3-15,4 0-1 0,-3-3 0 0,-1-3 0 16,4-6 20-16,0 0 3 0,0 0 1 0,0 0 0 16,0 0-122-16,0 0-24 0,-4-6-5 15,-3-3-1-15</inkml:trace>
  <inkml:trace contextRef="#ctx0" brushRef="#br0" timeOffset="159715.773">20302 1452 1938 0,'-3'0'81'0,"-4"-6"-65"16,0 0-8-16,3 0-8 0,-3-3 12 0,4 6-12 16,-4 0 12-16,-1-3-4 0,1-5 0 0,0 5-8 15,0 6 17-15,0-6-3 0,0 6-1 0,0-6 0 16,0 6-4-16,0 0-1 0,0 6 0 0,0 0 0 16,3 0-8-16,-3 5 0 0,4-5 0 0,-1 3 0 15,1 3 11-15,3 0 0 0,-4 5 0 0,4-5 0 16,0 3-11-16,0 2-16 0,4-5 4 0,-4 6 1 15,3-4 34-15,4-2 6 0,-3 0 2 0,3 0 0 16,0-6-19-16,4 5-3 0,-4-11-1 0,0 9 0 16,3-9 6-16,-3 6 1 0,4-6 0 0,-1 0 0 15,1 0 1-15,0-6 0 0,-1 6 0 0,4-6 0 16,0 3-4-16,1-3 0 0,-1 1 0 0,-4-7 0 16,4 6-4-16,1-6-8 0,-5 0 11 15,-3-2-11-15,4 2 11 0,-4 0-11 0,0 0 10 0,-4-5-10 16,1 2 0-16,-4 3 0 0,-4-5 0 0,1-4-10 15,-4 9 10-15,0-11-13 0,0 5 5 0,-4 4 8 16,1-4-11-16,-5 6 11 0,5-6-8 0,-4 10 8 16,-4 2-8-16,4-6 8 0,-4 6-8 0,1 0 8 15,3 6 0-15,-1 0-8 0,5 0 8 0,3 6 0 16,0 0-31-16,3 0-1 0,1 6 0 0,-1 8 0 16,4-2-56-16,4 0-12 0,-1 2-3 0,1 4 0 15,3-4-71-15,-4 4-14 0</inkml:trace>
  <inkml:trace contextRef="#ctx0" brushRef="#br0" timeOffset="160196.033">20581 1316 1337 0,'-3'12'56'0,"-1"0"-44"16,4 6 39-16,0-4 8 0,-4 4 1 0,4 0 1 15,-3-1 3-15,3 4 1 0,0-4 0 0,-4 4 0 16,4 2-8-16,-3-5-1 0,3-6-1 0,0 8 0 16,0-2-21-16,0-12-4 0,0 6-1 0,0-6 0 15,0-6-15-15,0 0-3 0,0 0-1 0,0 0 0 16,0 0 10-16,3-6 3 0,1 0 0 0,-1-6 0 15,1 0-7-15,0 1-2 0,-1-4 0 0,-3-3 0 16,4 6 2-16,-1-8 0 0,1 8 0 0,-4 0 0 16,3-5-16-16,1 5 8 0,-4-3-8 0,3-2 0 15,1 5-10-15,-1 6-8 0,1-6-2 0,-1 6 0 16,1-2 35-16,-4 8 6 0,3 0 2 0,-3 0 0 16,11 0-23-16,-4 0 0 0,-3 5 0 0,6-2 0 15,-3 9 0-15,0-6 0 0,4 6 0 0,-4 0 0 0,3-1-19 16,-2 4-1-16,-1-3-1 0,0 5 0 0,0 1 21 15,0 3 0-15,-4-4 0 0,4 1 0 0,-3 2 0 0,-4-2 0 16,3 6 0-16,-3-4 0 0,4-2 23 16,-4-1 9-16,3 1 1 0,-3-3 1 0,0 2-34 15,4-5-11-15,-4 0 0 0,0 3 0 16,0-9-61-16,0-6-12 0,0 0-2 0,0 0-1 16,0 0-84-16,7 0-17 0,-3-6-3 0</inkml:trace>
  <inkml:trace contextRef="#ctx0" brushRef="#br0" timeOffset="160656.78">21078 1384 1634 0,'-3'6'46'0,"-1"0"11"15,1 6-45-15,-1-7-12 0,1 1 0 0,3-6 0 16,-4 3 46-16,-3 3 7 0,7-6 2 0,-3 6 0 16,-4-6-3-16,0 6-1 0,7-6 0 0,-7 0 0 15,-1 6 5-15,8-6 0 0,-3 0 1 0,-4 0 0 16,7 0-34-16,0 0-7 0,-7 6-2 0,7-6 0 16,-4 5-14-16,1 1 0 0,3-6-12 0,-4 6 12 15,4-6-12-15,0 6 12 0,-3 0-12 0,3-6 12 16,0 6-10-16,0-6 10 0,3 9-8 0,-3-9 8 15,4 0 0-15,-4 0-10 0,3 11 10 0,1-11 0 16,3 6-12-16,0-6 12 0,-7 0-12 0,7 6 12 16,-3-6-8-16,3 6 8 0,0-6 0 0,-4 0 0 0,4 6 0 0,0-6-8 0,-3 6 8 15,3 0 0-15,0-6 0 0,0 9 0 16,0-4 0-16,0 1 0 0,4 0 0 0,-4 0 16 0,0 0-4 16,0 6 0-16,3-1-12 0,-6-5 9 0,3 3-9 0,-3 3 8 15,-1 0-8-15,1-1 8 0,-4 7-8 0,0-9 8 16,0 9 8-16,0-1 2 0,-4-5 0 0,1 3 0 15,-1-4-34-15,-3 1-6 0,3 0-2 0,-6-6 0 16,-1 0-4-16,1 0-2 16,-1-3 0-16,1-3 0 0,-5-3-170 0,1-3-33 15</inkml:trace>
  <inkml:trace contextRef="#ctx0" brushRef="#br0" timeOffset="161303.128">22034 834 1759 0,'0'0'74'0,"0"0"-59"0,0 0-15 0,0 0-13 15,0 0 2-15,0 0 1 0,0 0 10 0,0 0 0 16,0 0 0-16,0 12 0 16,4 0 17-16,-4-6-1 0,4 2 0 0,-1 16 0 0,4-6 16 0,0 2 2 15,0 10 1-15,0 2 0 16,4 3-14-16,-4-2-2 0,0 8-1 0,0-3 0 0,0 6 5 0,-3 3 1 16,3-3 0-16,-4 0 0 15,-3-3 6-15,4 4 2 0,-4-1 0 0,0 0 0 0,3-9 9 16,1 3 3-16,-4-8 0 0,3 2 0 15,-3-3-24-15,4 4-4 0,-4-4 0 0,3-2-1 0,-3-10-7 0,0 7 0 16,0-10-8-16,-3-2 12 16,3 0-12-16,0 6-10 0,-4-13 2 0,4-5 0 15,0 0-25-15,0 0-5 0,-3 6-1 0,3-6 0 16,0 0-117-16,0 0-24 0,-7 0-5 0</inkml:trace>
  <inkml:trace contextRef="#ctx0" brushRef="#br0" timeOffset="161602.869">21851 1358 1740 0,'0'14'73'0,"0"-2"-58"15,0 0-2-15,4 5 0 0,3-8 0 0,-4 3 0 0,4 0 2 0,0-6 0 16,4 5 0-16,-1-5 0 16,1-6 16-16,0 0 3 0,3 0 1 0,-4 0 0 15,4 0 7-15,1-6 2 0,-1 6 0 0,0-11 0 16,3 11-24-16,-3-6-5 0,1 0-1 0,2 0 0 0,1 6-14 0,0-9 0 16,-1 9 0-16,1-3 0 15,-1 6-36-15,1-3-4 0,3 9-1 0,0-9 0 16,4 6-50-16,-4 6-9 0,0-1-3 0</inkml:trace>
  <inkml:trace contextRef="#ctx0" brushRef="#br0" timeOffset="162068.055">22472 1513 1774 0,'-4'6'75'0,"-3"0"-60"15,4 0 7-15,-1 0 2 0,-3 0 0 0,4-3 0 16,-4 8 0-16,0-5 1 0,0 6 0 0,0-6 0 16,-1 0-10-16,1 11-3 0,0-11 0 0,0 9 0 15,4-3 2-15,-1 5 0 0,1-5 0 0,-1-3 0 16,4 3-14-16,0 5-16 0,0-5 3 0,0 0 1 0,4 3 12 0,-1-9 10 15,1 5-2-15,3-5 0 16,-4-6-8-16,8 6-11 0,-4-6 3 0,4 0 0 16,3 0 21-16,0-6 5 0,0 6 1 0,0-12 0 15,4 7-3-15,-4-1 0 0,3-9 0 0,-3 3 0 16,1 0-4-16,-5-5-2 0,4 2 0 0,-3 3 0 16,-4 1-2-16,0-7-8 0,-3 6 12 0,-1 3-4 15,1-8-8-15,-4 5 0 0,-4 6 0 0,1-6 0 16,-1 6 0-16,-3-8 0 0,0 8 0 0,0 0 0 0,-7 0 0 0,3 6 0 15,-3-6 0-15,-4 0 0 16,4 0 0-16,-7 6 0 0,3 0 0 0,1-5 0 0,-1 10 0 16,4-5 0-16,0 6 0 0,0-6 0 0,7 12-11 15,-4-6-7-15,8 0-2 0,-1 3 0 16,1 8-23-16,3-5-5 0,0 0 0 0,3 5-1 16,4-2-96-16,0-3-19 0,4 11-4 0,-4-11-1 0</inkml:trace>
  <inkml:trace contextRef="#ctx0" brushRef="#br0" timeOffset="162481.164">22821 1507 1535 0,'-3'6'64'16,"-4"0"-51"0,0 0 14-16,3 0 2 0,-3 0 1 0,3 3 0 15,1 2-5-15,-1 1-1 0,1 0 0 0,3 6 0 0,-4-4 12 0,4-2 1 16,0 0 1-16,0 5 0 0,0-5-6 0,4 3-2 16,-1 3 0-16,1-7 0 0,-1 1-3 0,1 0-1 15,-4 3 0-15,3-4 0 0,5-5 3 0,-5 6 1 16,1 0 0-16,3-6 0 0,-4 2-6 0,4-2 0 15,-3 0-1-15,3 0 0 0,3 0-6 0,-3-6-1 16,1 6 0-16,2-6 0 0,-3 0 0 0,4-6 0 0,3 6 0 16,-4-6 0-16,1 0 4 0,3-6 0 15,-3 4 0-15,-1-10 0 0,1 0-6 0,-1 7-1 0,1-10 0 16,-4 3 0-16,0 1-1 0,0-4 0 16,0 3 0-16,-3 1 0 0,-4-1-28 0,0 3-7 15,0-2-1-15,-4-1 0 16,1 6-60-16,-1-8-12 0,-3 8-2 0,-3 0-856 0</inkml:trace>
  <inkml:trace contextRef="#ctx0" brushRef="#br0" timeOffset="162927.881">23149 1543 1497 0,'0'0'32'0,"0"0"8"0,0 0 0 0,0 3 4 0,0 8-36 16,0-5-8-16,0 0 0 0,0 0 0 0,4 0 53 0,-1 6 9 15,-3-6 2-15,4 5 0 0,-1-8-24 0,1 3-4 16,-1 6 0-16,5-6-1 0,-5 6-8 0,1-1-2 16,3 1 0-16,0 3 0 0,0-3-1 0,-4 5-1 15,4-5 0-15,-3 9 0 0,-1-10-23 0,1 1 0 16,-1 0-10-16,1 0 10 0,-1-4 0 0,1-2 12 15,-4-6 0-15,0 0 0 0,0 0 1 0,0 0 0 16,0 0 0-16,0 0 0 0,0 0 35 0,-4-6 6 16,1-2 2-16,-4-10 0 0,0 6-3 0,0-5 0 15,-4-4 0-15,1 3 0 0,3-5-42 0,0 8-11 0,-1-3 0 16,5 1 0-16,-4-1 0 0,0 3 0 0,0-2 0 0,3-1 0 16,1 6-13-16,-1-8-5 0,1 8-1 0,3 0 0 15,-4-5 19-15,4 8 0 0,0 3 0 0,0-6 0 16,0 6 0-16,4-5 0 0,-1 5 0 15,1 0 0-15,-1 0-13 0,4 0 1 0,-3 3 0 0,6 0 0 16,-3 3-13 0,4 0-3-16,3 0 0 0,-3 0 0 15,6 3-15-15,-3-3-3 0,4 9-1 0,0-9 0 16,-1 6-149-16,-3 0-29 0,4-6-7 0,-7 6 0 0</inkml:trace>
  <inkml:trace contextRef="#ctx0" brushRef="#br0" timeOffset="163504.025">23432 1457 1347 0,'0'0'38'0,"0"0"9"0,0 0-38 0,-8 6-9 15,1 0 0-15,7-6 0 0,-3 6 46 0,-1 0 7 16,1 0 2-16,3 3 0 0,0 8-6 0,0-5-1 0,0 0 0 0,0 3 0 16,3 2-25-16,-3 1-6 0,4-1-1 0,-1-2 0 15,1 3 23-15,-1-1 4 0,1 1 1 16,0 3 0-16,-1-4-20 0,1 1-3 0,-1 3-1 0,-3-4 0 16,4 1 9-16,-1-6 2 0,-3 2 0 0,0-8 0 15,0 0 1-15,0-6 1 16,0 0 0-16,0 0 0 0,0 0 14 0,0 0 2 0,0 0 1 0,0 0 0 15,-3-6-5-15,-4 0-1 0,3-8 0 0,-3-4 0 16,3 6-20-16,-3-5-5 0,4-4-1 0,-1 9 0 16,1-5-18-16,-1-1 10 0,1 3-10 0,3-2 8 15,-4-1-8-15,4 0 0 0,-3 4 0 0,3-4 0 16,3 6-10-16,-3-5 10 0,0 2-13 0,0 3 5 16,4 0-6-16,-4 6-1 0,3-5 0 0,-3 2 0 15,4 3 1-15,-1 0 0 0,-3 6 0 0,0 0 0 16,4 0-1-16,3-6 0 0,0 6 0 0,0 6 0 15,0-6 2-15,0 6 0 0,7-3 0 0,-3 9 0 16,3-1 5-16,-3 1 8 0,3 6-13 0,3 2 5 16,-3-8 8-16,-3 6 0 0,3 5 0 0,-3-8-8 0,3 9 8 15,-4-1 0-15,4 4 0 0,-3-4 0 16,-4 4 21-16,4-4 0 0,-4 4 0 0,0-4 0 0,0 6-30 16,-4-8-7-16,1-3 0 0,-1-1-1 15,-3-5 7-15,4 3 2 0,-4-9 0 0,4-1 0 16,-4-5-25-16,0 0-5 0,0 0-1 0,0 0 0 15,0 0 11-15,0 0 1 0,0 0 1 0,0 0-607 16,0 0-122-16</inkml:trace>
  <inkml:trace contextRef="#ctx0" brushRef="#br0" timeOffset="164456.948">23816 1546 1337 0,'-11'29'28'0,"4"-23"6"0,4 0-34 0,-1 0 0 0,4-6 0 0,-3 6 0 15,3-6 58-15,0 0 5 0,0 0 1 0,0 0 0 16,0 0 5-16,0 0 2 0,0 0 0 0,0 0 0 15,0 0-11-15,0 0-3 0,0 0 0 0,0 0 0 16,0 0 6-16,0 0 1 0,0 0 0 0,0 0 0 16,0 0-64-16,0 0-15 0,0 0-1 0,0 0-1 15,7 5 27-15,3 1 6 0,-3-6 0 0,4 9 1 16,0-9-34-16,3 6-7 0,-4-6-2 0,1 0 0 16,3 6-10-16,0-6-1 0,-3 0-1 0,3-6 0 15,-4 6 67-15,1-6 14 0,-4 0 2 0,4 3 1 16,-4-3-26-16,0 1-6 0,0-7-1 0,-4 6 0 15,1 0 4-15,-4 0 1 0,3-6 0 0,-6 1 0 16,3 8-8-16,-4-9-2 0,-3 6 0 0,0 0 0 16,0 0 0-16,0 0 0 0,0-5 0 0,-3 5 0 15,-1 0-8-15,-3 3-11 0,3-3 3 0,-3 6 0 16,0-6 8-16,0 6-12 0,0 0 12 0,0 6-12 16,0-6 0-16,3 6 0 0,-3 0 0 0,3 3 0 15,1 2 0-15,3 1 0 0,0 0 0 0,3 3 0 16,1 2 12-16,-1 1 12 0,4 0-2 0,0 2-1 0,0-2-9 15,0 5 0-15,4 4 0 0,-1-4 0 0,1 1 0 16,-1 2 0-16,4 4 0 0,0-10 0 0,-3 4 0 0,3-7 0 16,0 4 0-16,-4-3 0 0,4-7 0 0,-3 1 0 0,3-6 0 15,-3 9 0-15,3-15 20 0,0 6 1 16,0-1 1-16,0-5 0 0,3 0-35 0,1 0-7 0,0 0-2 16,3-5 0-16,3-1 22 0,-3 0 0 15,8-3 0-15</inkml:trace>
  <inkml:trace contextRef="#ctx0" brushRef="#br0" timeOffset="164985.343">24077 1557 1824 0,'-3'24'38'16,"3"-12"8"-16,0-1-37 0,0-5-9 0,0 3 0 0,0 3 0 16,3 6 53-16,-3-7 9 0,4 1 2 0,-4 3 0 15,3 2-52-15,4-5-12 0,-3 0 0 0,3 3 0 16,0-4 54-16,0 1 8 0,0-6 2 0,0 12 0 16,0-7-52-16,4 4-12 0,-4-3 0 0,0 0 0 0,0-1 28 15,0 1 4-15,0 3 0 0,0-3 0 0,-3-6-21 16,-1 5-11-16,1-5 12 0,-1 0-12 0,-3-6 8 15,0 0-8-15,0 0 0 0,0 0 0 0,0 0 16 0,0 0-3 16,0 0-1-16,0 0 0 0,0 0-1 0,0-6-1 0,0 0 0 0,0-5 0 31,-3 5-10-31,-1 0 0 0,4-6 0 0,-3 0 8 16,-1 3-8-16,-3-2 0 0,3-1 0 0,-3 6 0 16,4-6 0-16,-4 1 0 0,0 2 0 0,0-3 0 0,-4 0 14 0,4 6 1 15,3 0 0-15,-3 1 0 0,0-1-15 0,0-3 8 0,4 3-8 0,-4 0 0 16,3 0-8-16,-3 0-8 0,4 0-2 0,3 1 0 15,-4-7 18-15,4 6 0 0,-3-3 0 0,3 3 0 16,0-6 48-16,0 7 12 0,0-7 4 0,0 0 0 16,3 0-52-16,1 3-12 0,-1-2 0 0,1-1 0 15,-1 0 0-15,4 0 0 0,0 1 0 0,0 2 0 16,0 3 0-16,0 0 0 0,4-6 0 0,-4 6 0 16,4-5-65-16,-4 5-16 15,3-3-3-15,-3 3-1 0,4 0-32 0,0-6-7 0,-1 1 0 16,1 5-1-16,3 0-98 0,-4-6-19 15,5 9-4-15</inkml:trace>
  <inkml:trace contextRef="#ctx0" brushRef="#br0" timeOffset="165774.915">25079 1487 1094 0,'0'0'23'0,"0"0"5"0,0 0-28 0,0 0 0 0,0 0 0 0,0 0 0 16,0 0 84-16,0 0 12 0,0 0 3 0,0 0 0 15,0 0-52-15,0 9-11 0,0 2-1 0,3-5-1 16,-3 6 2-16,4 0 0 0,3 3 0 16,-3 2 0-16,3-5 7 0,-4 0 1 0,4 5 1 0,0-2 0 15,4 3-7-15,-4-1-2 0,7 4 0 0,-3-3 0 16,-1-7-11-16,1 1-2 0,-1 0-1 0,5 3 0 15,-5-4-8-15,1-5-2 0,3 0 0 0,0 0 0 16,0 0-1-16,4 0-1 0,-1-6 0 0,1-6 0 16,0 0 33-16,-4 0 6 0,0 0 2 0,0-6 0 15,0 7-11-15,-3-10-1 0,-4 3-1 0,3-6 0 16,-3 1 1-16,-3 2 0 0,3-3 0 0,-7 1 0 16,3-1-14-16,-6 3-2 0,3-2-1 0,-4 5 0 15,-3-6-22-15,4 4 9 0,-4 2-9 0,0 6 0 16,0-6-13-16,-4 6-10 0,-3-5-1 0,7 2-1 15,-4 3-17-15,4 0-3 16,0 0-1-16,0 0 0 0,4 6-25 0,3 0-5 16,0 0 0-16,0 0-1 0,0 0-96 0,0 0-19 0,0 0-4 0</inkml:trace>
  <inkml:trace contextRef="#ctx0" brushRef="#br0" timeOffset="166337.865">25643 1587 1468 0,'0'6'65'0,"0"5"14"0,0-5-63 0,4 3-16 0,-4 3 0 0,3-6 0 15,-3 6 42-15,0-1 6 0,4-5 0 0,-4 3 1 16,4-3-13-16,-4 0-4 0,0-6 0 0,3 12 0 15,-3-12-4-15,0 0 0 0,4 5-1 0,-4-5 0 16,0 0-16-16,3 6-3 0,-3-6-8 0,0 0 12 16,0 0 7-16,0 0 1 0,0 0 0 0,0 0 0 0,0-6 26 0,0 1 6 15,0-7 0-15,0 0 1 16,0 3-21-16,0-3-4 0,0-5 0 0,0 5-1 16,0 6-27-16,0-9 8 0,4 4-8 0,-4-1 0 15,3 6 0-15,-3-6 0 0,4 6 0 0,-4 1 0 0,3-4 0 16,-3 9-9-16,4 0 9 0,-4 0-10 0,7 0-7 15,0 0-2-15,0 0 0 0,0 0 0 16,4 3-8-16,-4 3-1 0,0-1-1 0,3 7 0 0,-3-6 17 0,0 6 3 0,4 5 1 16,-4-2 0-16,0 3 8 0,0-1 0 0,0 1 0 15,-3-3 0-15,-1 2 0 0,1-5 8 16,-1 0-8-16,1 3 8 16,-1-9-8-16,1 5 0 0,-1-11 8 0,-3 0-8 15,0 0-84-15,0 0-20 0,4 0-5 0</inkml:trace>
  <inkml:trace contextRef="#ctx0" brushRef="#br0" timeOffset="167007.99">27033 852 1679 0,'0'0'35'0,"4"-12"8"0,-4 6-35 0,3 6-8 0,4-6 0 0,-3 0 0 15,-4 1 0-15,4-1 0 0,-4 0 0 0,0 3 0 16,0-9 0-16,0 0 16 0,-4 1-2 0,0-1-1 16,-3-9 26-16,0 4 5 0,0-1 0 0,-3-3 1 15,-1 4-45-15,-3-7 0 0,0 7 0 0,0-4 0 16,-4 9-12-16,-3-5 12 0,3 2-12 0,-6 9 12 16,2-6 0-16,-2 6 0 0,-1 6 0 0,0 0 0 15,1 0 9-15,-1 12-9 0,4-6 8 0,0 15-8 16,0-4 19-16,3 13-2 0,0-10 0 0,1 16 0 15,2 2-1-15,5 6 0 0,-1-3 0 0,1 9 0 16,3 6 8-16,3-6 0 0,1 6 1 0,-1 0 0 16,4-1-4-16,0 7-1 0,0-3 0 0,4 0 0 15,-1 0 1-15,4 2 0 0,4-5 0 0,-4-6 0 16,3 6 3-16,1-6 0 0,-4 0 0 0,4-9 0 16,-4 3-8-16,0-11-2 0,0-4 0 0,0-6 0 15,0-2-14-15,-4-3 11 0,1-7-11 0,0-5 10 16,-1 0-21-16,-3-6-4 0,0 0-1 0,0 0 0 15,0 0-28-15,0 0-5 0,0 0-2 0,0-6 0 16,-3 0-68-16,3-5-13 0,-4-1-4 0</inkml:trace>
  <inkml:trace contextRef="#ctx0" brushRef="#br0" timeOffset="167262.81">26427 1434 1192 0,'-7'-6'24'0,"-1"0"8"0,-2 3-32 0,3-3 0 0,0-967 0 0,0 1935 0 16,3-968 103-16,4 6 14 0,0 0 3 0,0 0 1 16,0 0-46-16,0 0-10 0,0 0-1 0,0 0-1 15,0 0-40-15,0 0-8 0,0 0-2 0,4 0 0 16,6 0-13-16,1 6 0 0,-1-6 0 0,8 6-10 16,0-1 18-16,3 4 3 0,0-3 1 0,4 6 0 15,-1-6 9-15,1 0 3 0,0 5 0 0,-4-5 0 16,4 0-8-16,-4-6-2 0,0 6 0 0,-3-6 0 15,3 0-14-15,-7 0 0 0,4 0-12 0,-4-6 12 16,0 0-76-16,0 6-8 16,-3-6-1-16</inkml:trace>
  <inkml:trace contextRef="#ctx0" brushRef="#br0" timeOffset="167462.54">26970 1604 2108 0,'-11'21'44'0,"8"-9"10"0,-1 0-43 16,1-7-11-16,-1 7 0 0,1-3 0 0,3 3 12 0,-4-6 0 0,4 0 0 0,0 5 0 15,0-5-12-15,4 0 0 0,3 0 0 0,-4 0-11 32,4 3-32-32,-3 2-6 0,3-5-2 0,0-6 0 15,0 6-158-15,0-6-32 0</inkml:trace>
  <inkml:trace contextRef="#ctx0" brushRef="#br0" timeOffset="167609.004">26913 1328 2059 0,'-7'0'87'0,"7"0"-70"16,-7 0 19-16,7 0 3 0,-7 6 1 0,4 0 0 15,-1 0-25-15,1 0-5 0,-1 0-1 0,1-1 0 16,-1 4-23-16,4-9-5 0,0 0-1 0</inkml:trace>
  <inkml:trace contextRef="#ctx0" brushRef="#br0" timeOffset="167990.68">27160 852 1577 0,'0'0'66'16,"7"6"-53"-16,4 0 15 0,-4 2 4 15,4 4 0-15,-4 6 0 0,3-6 0 0,1 8 0 0,-1-2 0 0,1 5 0 16,-4 4 16-16,0-4 3 0,0 10 1 0,0 2 0 15,0 3-13-15,-3 3-3 0,-1-2 0 0,-3 5 0 16,0 6-4-16,-3 3-2 0,-1 8 0 0,4-5 0 16,-3-6 6-16,-1 6 2 0,1-6 0 0,3 6 0 15,-4-9-2-15,1-9 0 0,3 6 0 16,0-9 0-16,3-2-12 0,-3-4-4 0,4-2 0 0,-4-10 0 16,0-5-32-16,3 0-8 0,1-9 0 0,-4-3-1 15,0 0-34-15,3-3-6 16,4-9-2-16,-3-6 0 0,-1 1-135 0,4-10-27 15,1-29-6-15,-1 6-1 0</inkml:trace>
  <inkml:trace contextRef="#ctx0" brushRef="#br0" timeOffset="168724.97">27446 1525 1512 0,'0'0'64'0,"0"0"-52"16,0 0 39-16,0 0 7 15,0 0 2-15,0 0 0 0,0 0-4 0,0 0 0 16,0 0 0-16,0 0 0 0,0 0-8 0,0 0-1 0,0 0-1 0,0 0 0 16,0 0-17-16,4 12-3 0,-4-6-1 0,3 8 0 15,-3-8-1-15,0 6 0 0,0 0 0 0,4 5 0 16,-4-8-4-16,0 3 0 0,0 0-1 0,0 0 0 15,3-7-4-15,-3-5-1 0,0 0 0 0,0 0 0 16,0 0 2-16,0 0 0 0,0 0 0 0,0 0 0 16,0 0 6-16,0 0 2 0,0-5 0 0,0-1 0 15,4-6-8-15,-4 6 0 0,0 0-1 0,0-3 0 16,0 3-15-16,0-5 11 0,0 5-11 0,0 6 10 16,0 0-10-16,0 0 8 0,0 0-8 0,0 0 8 15,0 0-8-15,0 0 0 0,0 0 0 0,0 0 0 16,0 0-11-16,3 6 11 0,4 0-8 0,-3-1 8 15,-1 10 0-15,4-3 0 0,1 6 0 0,-5-7 0 16,1 4 0-16,-1 9 0 0,1-7 0 0,-1 1 8 16,-3-3 5-16,4 2 2 0,-4-5 0 0,0 0 0 15,3-3-3-15,1-4-1 0,-4-5 0 0,0 0 0 16,0 0-11-16,0 0 12 0,3 6-12 0,-3-6 12 16,0 0-4-16,4-6-8 0,3 3 12 0,-4-2-4 15,4-7-8-15,-3 0 0 0,-1 0 9 0,1-5-9 16,3 2 0-16,-3 3 0 0,-1 0 0 0,1 7 0 15,-1-13 0-15,1 9 0 0,-1 3 0 0,-3 0 0 16,4 0 0-16,-1 1 0 0,1 5 0 0,-4 0-8 16,0 0 8-16,0 0-12 0,3 0 12 0,-3 0-12 15,7 0 12-15,-7 0-13 0,7 0 5 0,-7 0 8 16,4 0-11-16,-4 0 11 0,7 5-8 0,-7-5 8 16,0 0 0-16,0 0-8 0,4 0 8 0,-4 0 0 15,0 0 0-15,0 0 0 0,7 6 0 0,-7-6 0 16,0 0 0-16,0 0 9 0,0 0-9 0,0 0 0 0,0 0 13 0,7 0-4 15,-7 0-1-15,0 0 0 0,0 0-8 0,3 0 10 0,4 0-10 16,-7 0 10-16,7 6-10 0,0 0 0 0,0-6 0 0,-3 9 0 16,3-9 15-16,0 6-3 0,0 6 0 0,0-7 0 15,4 1-12-15,-4 6-18 0,3-6 4 0,5 0 1 16,-5 3 3-16,1-3 1 0,3-1 0 0,0 1 0 16,0-6-99-16,0 0-20 15,0 0-4-15,0 0-1 0,-3-6-105 16,-1 1-21-16</inkml:trace>
  <inkml:trace contextRef="#ctx0" brushRef="#br0" timeOffset="169011.301">28078 1660 2079 0,'0'12'59'0,"0"3"13"0,3 2-58 16,-3 1-14-16,4-6 0 0,-1 8 0 0,1-8 28 0,-1 0 4 0,-3 0 0 16,4-6 0-16,-4-6-21 0,0 0-11 0,0 0 12 0,0 0-12 15,0 0 0-15,0 0-16 0,0 0 2 0,0 0 0 31,0 0-42-31,0 0-9 0,0 0-2 0,0 0 0 16,0 0-6-16,0 0-2 0,0 0 0 0</inkml:trace>
  <inkml:trace contextRef="#ctx0" brushRef="#br0" timeOffset="172821.648">16785 2428 1082 0,'-3'0'30'0,"-4"-9"8"0,3 3-30 0,1 0-8 0,3 0 0 0,-4-6 0 15,4 7 42-15,0-1 7 0,0 0 2 0,0 6 0 16,0-6-32-16,0-3-7 0,0 3 0 0,0 6-1 16,0 0 34-16,0 0 7 0,0 0 2 0,0 0 0 15,4 3-35-15,-1 9-7 0,1-6-2 0,-1 11 0 16,4 1-10-16,0-3 0 0,0 8 0 0,-3 1 0 15,3 2 36-15,-4-2 4 0,1-1 2 0,-4 4 0 16,3-4-16-16,-3-2-3 0,4 2-1 0,-4 1 0 16,-4-4-22-16,4 4 0 0,-3-6 0 0,-1 2 0 15,1-8 40-15,-1 0 3 0,4-1 1 0,-3-5 0 16,3-6-20-16,0 0-3 0,0 0-1 0,0 0 0 16,-4 6-20-16,-3-3 0 0,4-3 0 0,3 0 0 15,-7-3 32-15,0-3 3 0,3-11 0 0,1 5 0 16,-1 0-56-16,0 0-11 0,4 4-3 0,-3-4 0 15,3 6 35-15,-4 0 0 0,4 0 0 0,0 6 0 16,0 0 0-16,0 0 0 0,0 0 0 0,0 0 0 16,0 0-10-16,0 0 10 0,0-6-8 0,0 0 8 15,0-2 0-15,0 2-8 0,0 0 8 0,0 0 0 0,0 0 0 16,0 0 0-16,0-6 0 0,0 7 0 0,0-7 0 16,0 6 0-16,0-3 0 0,0 3 8 0,0-11-8 0,4 5 0 15,-4 0 0-15,0 0 0 0,3 4 0 0,-3-4-8 16,0 6 8-16,4 0 0 0,-4 0 0 0,0 0-8 15,0 6 8-15,0 0 0 0,4-9 0 0,-4 9-10 0,0-5 10 16,0 5 0-16,0 0-14 0,0 0 4 16,0 0 1-16,0 0 0 0,3 2-1 0,4 10 0 0,-3-12 0 0,-1 6 0 15,1 0-19 1,3 0-4-16,0 0-1 0,0 0 0 0,0 5 34 0,0-5 0 0,4 3 0 0,-4 3 0 16,0 0 20-16,3-1 12 0,1 4 1 0,-1 3 1 15,1-1-23-15,3-5-11 0,0 0 10 0,0 3-10 16,0 2 13-16,1 1-3 0,-1-1-1 0,0-2 0 15,0 3-1-15,-4-1-8 0,1-5 12 0,0 3-4 16,-1-3-8-16,1-1 10 0,-4-5-10 0,0 6 10 16,0-12-10-16,0 6 10 0,0-6-10 0,-7 0 10 15,4 0 3-15,3 0 1 0,-4-6 0 0,1 0 0 16,3-6 2-16,-4 1 0 0,4-1 0 0,-3-3 0 16,-1-2-7-16,1-7-1 0,3-2 0 0,-3 2 0 15,-1-5-8-15,-3 2 8 0,4-5-8 0,-4 2 8 16,3-2-8-16,-3-3 0 0,0 0 0 0,-3-4 8 15,-1 7-8-15,4-3 0 0,-3-3 0 0,-1 2 0 0,0 16 0 16,1-10 0-16,-1 10 8 0,1 2-8 16,-1 0 0-16,1 1 0 0,3 2 0 0,-4-3 0 15,4 13-14-15,-3-7 2 0,-1 6 0 0,4-6 0 16,0 9-43-16,0-3-8 0,0 6-1 0,0 0-1 16,0 0-180-16,0 0-36 0</inkml:trace>
  <inkml:trace contextRef="#ctx0" brushRef="#br0" timeOffset="173645.758">17533 2598 950 0,'0'0'20'0,"-7"0"4"16,3 0-24-16,-3 3 0 0,7-3 0 0,-7 3 0 16,0 0 82-16,4-6 12 0,-8 3 2 0,8-3 1 15,-4 0 7-15,0 3 2 0,3 0 0 0,-3-6 0 16,3 6-26-16,-3-12-6 0,4 7-1 0,-4-1 0 15,0 0-39-15,3 0-8 0,-3-3-2 0,0 0 0 16,4 1-24-16,-4 2 0 0,3 6-9 0,0-6 9 0,4 6 0 0,-7 0 0 16,4-6 0-16,3 6 0 15,0 0 44-15,0 0 16 0,0 0 4 0,-4 6 0 16,1 6-104-16,-1-1-20 0,1 4-4 0,-4 3 0 0,7 5 52 0,-4-2 12 16,4 8 0-16,-3-5 0 0,3 2 0 0,-4-2 0 15,4-4 0-15,-3-2 0 0,3 5-11 0,0-11-1 16,0 3-1-16,0 2 0 0,0-11 21 0,0 6 4 15,3-3 0-15,-3 3 1 0,4-6-21 0,-4-6-5 0,7 0-1 16,0 5 0-16,0-5 14 0,0 0 0 0,3 0 9 16,-2 0-9-16,2-5 10 0,-3-1-10 0,4-3 10 15,-1 3-10-15,1 0 12 0,-4-6-3 16,0 1-1-16,0-1 0 0,0 6-8 0,0-6 0 0,-3 9 9 0,3-3-9 16,-4-5 0-16,1-1-8 0,-1 6 0 0,1 0 0 15,-4-6 8-15,0 3-13 0,0 4 5 0,0-7 8 16,-4 6-8-16,4 0 8 0,0 0 0 0,-3 0 0 15,-1 0 0-15,4 6 0 0,0 0 0 0,-3-5 0 16,-1-1 0-16,1 3 0 0,-1-3 12 0,4 6-4 16,0 0 2-16,0 0 0 0,0 0 0 0,0 0 0 15,0 0-10-15,0 0 0 0,0 0 0 0,0 0 0 16,0 0 0-16,0 0 0 0,0 0 0 0,0 0 0 16,0 0 0-16,0 0 0 0,0 0 0 0,0 0 0 15,0 0 0-15,-7 6 0 0,7-6 0 0,0 0 0 16,0 0 0-16,0 0 0 0,0 0 0 0,0 0 0 15,0 0 10-15,0 0 0 0,0 0 0 0,0 0 0 16,0 0-10-16,0 0-9 0,0 0 9 0,0 0-13 16,0 0-26-16,0 0-5 0,0 0 0 0,0 0-1 15,0 0-135-15,0 0-28 0,0 0-4 0,-3 6-2 16,3-6 108-16,-4 14 22 0,1-8 4 0,-1 6 0 16,4-6-28-16,-4 0-5 0,4 5-2 0,0-5 0 15,0-6 75-15,0 0 16 0,0 0 2 0,0 0 1 0,0 0 52 16,0 0 10-16,0 0 3 0,0 0 0 15,0 0 86-15,0 0 18 0,4-6 3 0,-4 1 1 0,-4-1-60 0,4 6-11 16,0-6-2-16,-3 0-1 0,-1 0-70 0,4 0-8 0,-3 0-15 16</inkml:trace>
  <inkml:trace contextRef="#ctx0" brushRef="#br0" timeOffset="174262.211">17604 2736 936 0,'-7'12'26'0,"3"-6"7"0,-3 6-33 15,7-12 0-15,0 0 0 0,0 0 0 0,0 0 54 0,0 0 4 0,0 6 1 0,0-6 0 16,0 0 23-16,0 0 5 0,0 0 1 0,0 0 0 16,0 0-5-16,4-6-1 0,3 0 0 0,0 0 0 15,-4 0-42-15,1 6-8 0,3-6-1 0,-4-3-1 32,4 6-14-32,-7 3-2 0,4 0-1 0,-4 0 0 0,7 0-13 0,0 6 0 0,0 0 0 0,0 0 0 15,0 0 9-15,-3 0-1 0,3 0 0 0,0 0 0 16,0 5-8-16,-4-5 12 0,1 9-12 0,3-3 12 15,-4-1-4-15,1 1-8 0,-4-6 12 0,3 0-4 16,-3-6-8-16,0 0 0 0,0 0 0 0,0 0 0 16,0 0 0-16,0 0 0 0,8 0 0 0,-1-6 0 15,-4 0 33-15,4 0 5 0,0 0 1 0,0-5 0 16,-3-1-31-16,3-3-8 0,0 3 0 0,0-5 0 16,0 5 0-16,0 0 0 0,-3-2 0 0,3 2 0 15,-4 0 0-15,1 0 0 0,-1-2 0 0,1 8 0 16,-4-6-30-16,0 6-7 0,3-6-2 0,-3 1 0 15,-3 5 27-15,3-6 12 0,-4 3-10 0,-3 3 10 16,4-6-156-16,-1 1-24 0,-3 5-6 0</inkml:trace>
  <inkml:trace contextRef="#ctx0" brushRef="#br0" timeOffset="174877.608">18112 2580 1466 0,'0'0'62'0,"-4"0"-50"15,-3-5 84-15,7 5 16 0,-3-6 3 0,-1 6 1 16,0-6-28-16,4 6-6 0,-3-6-1 0,3 6 0 16,-4-6-45-16,4 6-8 0,0 0-3 0,0 0 0 15,0 0-14-15,0 0-3 0,0 0-8 0,-7 0 12 16,0 6-12-16,0-6-12 0,0 6 3 0,0 0 0 16,0 0-12-16,4 5-3 0,-5 1 0 0,5-3 0 15,-4 3 2-15,3-1 0 0,1 1 0 0,-4-6 0 16,3 6 22-16,1-6-9 0,3-6 9 0,-4 6 0 15,4-6 0-15,-3 8 0 0,3-8 0 0,0 0 0 16,0 0-12-16,0 0-3 0,0 0 0 0,0 0 0 16,0 0 15-16,0 0 0 0,0 0 0 0,0 0 0 15,0 0 0-15,0 0 0 0,7 6 0 0,-4-6 0 16,4 0 0-16,0 6 0 0,0-6 0 0,4 6-9 16,-4-6 9-16,0 0 0 0,0 0-9 0,0 6 9 15,0-6 0-15,0 6-11 0,0-6 11 0,0 6-8 0,1 5 8 16,-1-5 0-16,0 3 0 0,0 3 0 0,0-6 0 15,0 0 0-15,-4 5 0 0,4-5 0 0,-3 0 0 16,-4-3 0-16,3 3 0 0,-3 0 0 0,4 0 14 0,-4 0 2 0,0-6 0 16,0 6 0-16,0-6 12 0,0 5 2 15,0-5 1-15,-4 6 0 0,4-6-7 0,-3 6-2 0,-4 0 0 16,3 0 0-16,-3-6-22 0,4 6 9 16,-4-3-9-16,0 9 0 0,0-12 0 0,-4 5 0 0,4-5 0 0,0 6 0 15,-4 0 0-15,4 0 0 0,0 6 0 0,0-3 0 31,0-3-61-31,0-1-19 0,3 1-4 0,-3 0-1 0,7-6-39 0,0 0-7 16,-7 0-1-16</inkml:trace>
  <inkml:trace contextRef="#ctx0" brushRef="#br0" timeOffset="175932.239">18743 2654 836 0,'0'0'24'0,"0"0"4"15,0 0-28-15,0 0 0 0,0 0 0 0,0 0 0 16,0 0 57-16,0 0 6 0,0 0 1 0,0 0 0 15,-3 6-14-15,3-6-2 0,0 0-1 0,0 6 0 16,-4 0-24-16,0-3-5 0,4 8-1 0,0-5 0 16,-3 0 37-16,3 0 7 0,0 6 2 0,0-6 0 15,3 2-50-15,-3 4-13 0,4-6 0 0,0 6 0 16,-4 0 56-16,3-1 7 0,1-2 1 0,-4 3 0 16,3 0-52-16,1-1-12 0,-1-5 0 0,-3 0 0 15,0-6 0-15,0 0 0 0,0 0 0 0,0 0 0 0,0 0 0 0,0 0 0 16,0 0 0-16,0 0 0 0,0 0 54 15,0 0 8-15,0 0 2 0,0 0 0 0,0-12-52 0,0 1-12 0,0 5 0 16,0-6 0 0,0 3-48-16,-3-3-13 0,3-5-3 0,3 11 0 0,-3-6 52 0,0 0 12 15,4 4 0-15,-4 2 0 0,0-6 0 0,0 12 0 0,3 0 0 0,-3 0 0 16,0 0 0 0,0 0 0-16,0 0 0 0,0 0 0 15,0 0-54-15,0 0-8 0,4 0-2 0,3 0 0 0,-4 6 52 0,4 0 12 0,-3 0 0 0,-1 2 0 16,1 4 24-16,3-6 7 0,-3-6 1 0,-1 6 1 15,4 0-16-15,-3 0-3 0,-1 5-1 0,1-5 0 16,-1 0 6-16,1-3 1 0,-1 0 0 0,1 6 0 16,-1-3 0-16,1 0 1 0,-4 0 0 0,3-1 0 15,-3 1-2-15,0-6-1 0,0 0 0 0,0 0 0 16,0 0-7-16,0 0-2 0,0 0 0 0,0 0 0 16,4-6 7-16,3 6 0 0,-3-11 1 0,-1 11 0 15,1-6-9-15,-1-6-8 0,4 6 9 0,-3-3-9 16,-1 3 0-16,1-5-10 0,-1 5 0 0,-3 0 0 15,4 0 10-15,-1 0-13 0,1 0 5 0,-1 3 8 16,-3 3-12-16,0 0 12 0,7-3-10 0,-7 3 10 16,0 0-17-16,4 0 2 0,-4 0 1 0,0 0 0 15,7 6-2-15,-3 6 0 0,-1-6 0 0,1 0 0 16,-4 6 16-16,0-1 0 0,0-5 0 0,0 3-9 16,3-3-7-16,-3 6-2 0,4-1 0 0,-4-5 0 15,0-6 18-15,0 6 0 0,0-6 0 0,0 0 0 16,0 0 26-16,7 0 9 0,-7 0 1 0,7 6 1 15,0-6-19-15,0-6-4 0,0 6-1 0,0-6 0 16,4 6-13-16,-1-6 8 0,-3 1-8 0,4-1 0 0,-1 0 8 16,-3 6-8-16,4-6 0 0,0 6 0 0,-4-6 0 0,3 6-20 15,-3 0 4-15,4 6 0 16,0-6-70-16,-4 6-14 0,3-6-2 0</inkml:trace>
  <inkml:trace contextRef="#ctx0" brushRef="#br0" timeOffset="176455.337">19329 2654 1147 0,'0'0'48'16,"-7"0"-38"-1,3-6 83-15,-3 6 17 0,7 0 3 0,-7 0 1 16,0 0-40-16,0 0-8 0,3 0-2 0,-3 0 0 16,0 6-51-16,0 0-13 0,4 0 0 0,-4 0 0 15,0 8 0-15,-1-8 0 0,1 0 0 0,0 6 0 16,4 0 0-16,-4-4 0 0,3 10 0 0,-3-6 0 16,4 0 0-16,-1-1 0 0,4 4 0 0,-3-3 0 0,3 5 0 15,3-11 0-15,-3 6 0 0,0-6 0 16,4 3 28-16,-4-9 4 0,0 0 0 0,3 6 0 15,-3-6-7-15,11-6-1 0,-1 6 0 0,-3-3 0 16,4-3-12-16,0 0-4 0,-1-6 0 0,1 6 0 0,-1-5 16 0,1-1 4 0,0 3 0 16,-1 3 0-16,-3-6-20 15,0 1-8-15,0-1 0 0,0 0 8 0,-3 0-8 16,-1 4 0-16,-3-4 0 0,4 6 0 16,-4 0-17-16,0 0 4 0,0 0 1 0,0-5 0 0,0 8 12 0,0 3 0 0,-4-6 0 15,4 6-9-15,-7-6 9 0,4 6 0 16,-1-6 8-16,4 6-8 0,0 0 9 0,0 0-9 0,0 0 12 0,0 0-12 15,-3 6 0-15,-1 3 0 0,4 8 0 0,-3-5 0 16,3 0 0-16,0 5-11 0,3-2 11 16,-3-3-10-16,4 6 10 0,-1-7 0 0,1 4 0 0,3-3-8 15,0 5-5-15,0-5-1 0,4 0 0 0,-4 9 0 16,0-16 26-16,3 7 4 0,-3-6 2 0,0 0 0 16,0 0-54-16,4-6-12 0,-4 0-1 15</inkml:trace>
  <inkml:trace contextRef="#ctx0" brushRef="#br0" timeOffset="176906.048">19607 2748 1579 0,'-7'6'32'0,"0"0"10"0,4 6-34 16,-1-1-8-16,-3-5 0 0,4 3 0 16,-1 3 23-16,1 0 2 0,-1-1 1 0,4 1 0 0,-3-6 10 0,3 3 1 0,0 3 1 0,0-7 0 15,0 7-16-15,3-6-3 0,-3 0-1 0,0-6 0 16,0 0-5-16,0 0-1 0,0 0 0 0,0 0 0 16,0 0 5-16,0 0 1 0,7 0 0 0,-3-6 0 15,-1 0-1-15,1-6 0 0,-1 7 0 0,1-13 0 16,-4 9-9-16,3-3-8 0,1-5 9 0,-4 5-9 15,3 0 9-15,1 3-9 0,-1-8 8 0,1 5-8 16,-1 6 0 0,1 0 0-16,0-3-9 0,-4 3 9 0,0 6-9 0,0 0 9 0,7-5 0 0,-7 5-9 15,0 0-1-15,0 0 0 0,3 5 0 0,4 1 0 16,-3 3 10-16,3-3-13 0,-4 6 5 0,1-6 8 16,-1 5-9-16,4 1 9 0,-3-6 0 0,-1 3 0 15,1 3 8-15,-4-1 8 0,3 1 1 0,1 0 1 16,-4-6-18-16,4 3 0 0,-1-3 0 0,1-1 0 15,-4-5 0-15,3 6-17 0,1-6 3 0,3 6 1 16,-4 0 21-16,4-6 4 0,-3 0 0 0,3 6 1 16,0-6-61-16,-7 0-13 0,3 0-3 0</inkml:trace>
  <inkml:trace contextRef="#ctx0" brushRef="#br0" timeOffset="177700.704">20066 2760 801 0,'0'0'16'0,"-7"0"5"0,0 0-21 0,0 0 0 0,0 0 0 0,0 0 0 15,0 0 89-15,-4-6 14 0,4 6 2 0,-7-6 1 16,3 6-15-16,1 0-3 0,-1-6-1 0,1 6 0 16,-1 0-11-16,0 0-1 0,1-6-1 0,-1 6 0 15,4 0-28-15,0 0-6 0,7 0 0 0,-10 6-1 16,3 0-27-16,-1 0-4 0,1 0-8 0,4 0 11 15,-1 5-11-15,1 1-9 0,-1-3 9 0,4 3-13 16,-3 5 13-16,3-5 0 0,0 3 0 0,0 3-9 16,0-7 9-16,0 1 0 0,3-6 0 0,1 0-8 15,-4 3 8-15,0-9 0 0,7 6 0 0,-4-6 0 16,4 0 12-16,1 0-3 0,-1-6 0 0,0 3 0 16,3-9-1-16,-3 6 0 0,0-6 0 0,0 1 0 15,0-4-8-15,0 3 8 0,-3 0-8 0,3 6 8 16,-3-5-8-16,-1-1 0 0,1 12 9 0,-4 0-9 15,0 0 0-15,0 0 8 0,0 0-8 0,0 0 0 0,3-9 0 16,-3 9 0-16,0-3 0 0,0 3-8 16,0 0 0-16,0 0 0 0,4 12 0 0,-4 0 0 0,0-1 8 15,3 7-8-15,-3 9 8 0,4-10-8 0,-4 1 8 16,3 8 16-16,-3-8-4 0,4 8-1 0,-4-2-2 0,0-1 0 16,3 4 0-16,-3-4 0 0,0 1 7 0,0 2 2 0,0 4 0 15,0-10 0-15,0 10-2 0,0-7-1 16,0 10 0-16,0-10 0 0,0 4-2 0,-3-4 0 0,3-2 0 15,-4-4 0-15,4 7 0 16,-3-12 0-16,-1 2 0 0,4 4 0 16,0-6-3-16,-3-6-1 0,3 5 0 0,0-5 0 0,0 3-9 0,0-9 0 0,0 0 0 0,0 0 8 15,0 0-8-15,0 0 8 0,0 0-8 0,0 0 8 16,0 0 5-16,0 0 1 0,0 0 0 0,0 0 0 16,0 0-2-16,7-9-1 0,-4 3 0 0,1-5 0 15,-1-1-11-15,4-6 10 0,-3-2-10 0,-1 2 10 16,4-6-10-16,1 4 0 0,-5-10 0 0,4 1 0 15,0 3 0-15,-3-1 0 0,3-2 0 0,0 5 0 16,-4-2 0-16,1 2 0 0,3-2 0 0,-4 2 0 16,1 7 0-16,0-4 0 0,-1 9 0 0,-3-5 0 15,4 5-37-15,-1 0 0 0,-3 0 0 16,4 9 0-16,-1-2-44 0,-3 5-9 0,7-12-2 0,-3 12 0 16,3 0-117-16,3 0-24 0</inkml:trace>
  <inkml:trace contextRef="#ctx0" brushRef="#br0" timeOffset="178268.864">20267 2680 1165 0,'-3'6'24'0,"-5"0"7"0,5 6-31 0,-1-6 0 0,1 0 0 0,-1 5 0 15,4-2 41-15,-3 3 3 0,3-6 0 0,0 6 0 16,0-1 16-16,0-5 4 0,0 0 1 0,0 3 0 16,0-3-52-16,0 6-13 0,3-1 0 0,1-5 0 15,-4 6 0-15,3-6 0 0,4 3 0 0,-3 8 0 16,0-5 0-16,3-6 0 0,-4 6 0 0,4 3 0 15,0 2 54-15,0-5 8 0,0 0 2 0,4-1 0 16,-4 4-52-16,0-3-12 0,4 0 0 0,-4-6 0 16,0-6 54-16,0 5 8 0,0-5 2 0,0 6 0 15,0-6-52-15,0-6-12 0,0 6 0 0,-3-5 0 0,-1-1 54 16,4-6 8-16,-3 0 2 0,-1-3 0 0,1-2-52 0,-1 5-12 16,-3 0 0-16,4-5 0 0,-4 2 0 0,0 3 0 15,0-5 0-15,0 2 0 0,0 3 0 0,0 0 0 16,0-5 0-16,-4 11 0 0,4-6 18 0,-3 3 1 15,3 9 0-15,0 0 0 16,0 0-57-16,0 0-11 0,0 0-3 0,0 0 0 16,0 0-153-16,0 0-31 0,0 0-7 0</inkml:trace>
  <inkml:trace contextRef="#ctx0" brushRef="#br0" timeOffset="178840.533">20641 2854 767 0,'4'-15'16'0,"3"3"4"16,0-5-20-16,0 2 0 0,0 3 0 0,0 6 0 15,0-5 94-15,-4-1 15 0,1 0 3 0,-1 3 1 0,1 3-39 0,-4 1-8 16,0 5-2-16,0 0 0 0,0 0-8 0,0 0-1 0,0 0-1 0,0 0 0 16,0 0-26-16,-7 0-4 0,0 8-2 15,0-2 0-15,0 0-10 0,-4 0-3 0,4 6 0 0,-3 0 0 16,-1-1 6-16,-3-2 1 0,3 3 0 16,1 6 0-1,-1-7 16-15,1 7 3 0,-1-3 1 0,4 2 0 0,0-5-17 16,0 6-3-16,3-4-1 0,1 4 0 0,3-6-3 0,0-6 0 0,0 5 0 15,3-8 0-15,1 3 4 0,-1 0 0 0,4 0 0 16,-3 0 0-16,3-6-7 0,0 12-1 0,4-12 0 16,-4 0 0-16,3 0 0 0,-3 0 0 0,4 0 0 0,-1 0 0 15,-2-6 0-15,2 0 0 0,-3 6 0 16,0-6 0-16,0 0 0 0,0-3 0 0,0 3 0 0,-3-11 0 16,-1 11 0-16,1-6 0 0,-1 0 0 0,-3-2 0 15,4 2-8-15,-4 0 0 0,4 0 0 0,-4 7 0 16,0-10 8-16,0 9 0 0,0-6 0 15,0 6 0-15,-4 0-8 0,4-5 0 0,-4 5 0 0,-3 0 0 16,7 6 0-16,-3 0 0 0,-8-6 0 0,4 3 0 16,0 3 0-16,-3 3-12 0,3 3 4 0,-4-6 8 15,4 6-16-15,-4 0 5 0,4 5 1 0,-3-5 0 16,3 0-1-16,3 6 0 0,-3-3 0 0,4 3 0 16,-1-1-18-16,4-5-4 0,0 0-1 0,0-6 0 15,4 12-100-15,-4-12-20 0,7 0-4 0</inkml:trace>
  <inkml:trace contextRef="#ctx0" brushRef="#br0" timeOffset="179323.755">20824 2783 756 0,'0'0'32'0,"0"6"-32"16,0-3 77-16,0 3 10 0,0 6 1 0,0 0 1 15,0-1-20-15,0 1-4 0,0-3-1 0,-3 9 0 16,3-7 0-16,0 1 0 0,0-6 0 0,0 9 0 16,-4-4 0-16,4 1 0 0,0-6 0 0,0 0 0 15,0 0-18-15,0-6-4 0,-3 6-1 0,3-6 0 16,0 0-17-16,0 0-4 0,0 0-1 0,0 0 0 15,0 0-19-15,0 0 10 0,0 0-10 0,0-6 8 16,3 0 25-16,1-6 5 0,-1 0 1 0,5 1 0 16,-1-4-39-16,0 3 0 0,3-5 0 0,1-4 0 15,-4 9 0-15,7 0 0 0,-3 1 0 0,-4-1-8 16,3 3 8-16,-3 3 0 0,0 0 0 0,0-5 0 16,0 5-8-16,-7 6 8 0,0 0-8 0,4 0 8 15,-4 0-13-15,7 6 2 0,-7-6 1 0,7 11 0 16,-3-5 10-16,-1-3-12 0,4 9 12 0,-7 0-12 15,4-1 12-15,-4 1 0 0,0 3 0 0,0 3-8 16,0-1 8-16,3-5 0 0,-3 6 8 0,0-4-8 16,0-2 0-16,4 0-20 0,-4 0 4 0,3-7 1 15,-3 4 36-15,0-9 7 0,0 0 2 0,7 6 0 16,-3 0-48-16,6-6-10 0,-3 6-1 0,1 0-1 16,-1 0-124-16,3 0-25 0,-3-1-5 0</inkml:trace>
  <inkml:trace contextRef="#ctx0" brushRef="#br0" timeOffset="179889.66">21269 2716 1644 0,'0'0'34'0,"0"0"9"0,0 0-35 0,0 0-8 0,0 0 0 0,0 0 0 16,0 0 60-16,-7 0 11 0,7 0 1 0,0 0 1 15,-7 0-16-15,7 0-3 0,-7 0-1 0,7 0 0 16,-7 6-36-16,0-1-7 0,7-5-2 0,-11 3 0 15,8 3-8-15,-4 0 8 0,3 0-8 0,-3 6 8 16,3-6-8-16,-3 5-11 0,0-5 3 0,4 3 0 16,-4 3 8-16,0 0 0 0,3 5 0 0,1-5 0 15,-1 0 0-15,1 8-8 0,3-8 8 0,-4 6-8 16,1-6 8-16,-1-4 0 0,4 4 8 0,-4-6-8 16,4 0 8-16,0-6-8 0,0 0 8 0,4 6-8 0,-4-6-14 0,0 0-7 15,0 0-2-15,0 0 0 0,0 0 50 0,7 0 9 16,-7 0 3-16,11 0 0 0,-11 0-31 15,7 0-8-15,3-6 0 0,-3 0 0 0,0 6 0 16,-7 0 11-16,7-6-11 0,0 6 12 0,1 0-12 0,-8 0 0 0,7 0-12 16,0 0 12-16,0 6 0 0,0-6 0 0,0 6 0 15,0 0 0-15,0 0-14 16,0 0 5-16,-4 2 1 0,5 4 0 0,-5-6 8 0,1 12 0 0,-1-12 0 16,1 5 0-16,-1 1 0 0,-3-3 0 0,0 3 0 0,0-1 8 15,0 1-8-15,0 0 9 0,-3-3-9 0,3 2 10 16,-4-5-10-16,4 0 0 0,-3 0 9 0,-1 6-9 15,4-12 0-15,-3 6 0 0,3-6 0 0,-8 6 0 16,-2 0 22-16,3-4 0 0,0 4 0 0</inkml:trace>
  <inkml:trace contextRef="#ctx0" brushRef="#br0" timeOffset="180822.932">21932 2919 980 0,'0'0'20'0,"0"0"5"0,0 0-25 15,0 0 0-15,0 0 0 0,0 0 0 0,0 0 104 0,-3-6 15 0,3 6 3 0,-4-6 1 16,4 6-41-16,0 0-8 0,0 0-2 0,-3-6 0 16,3 6-23-16,0 0-5 0,0-6 0 0,0 6-1 15,0 0-18-15,0 0-3 0,0 0-1 0,0 0 0 16,0 0-21-16,0 0 8 0,0 0-8 0,0 0 0 16,0 0 0-16,-7 6 0 0,3 0 0 0,1 0 0 15,3 0-8-15,0 2 8 0,0-2-8 0,0 0 8 16,0 0 0-16,3 6-8 0,1 0 8 0,-1-7 0 15,1 1 0-15,-1 3 0 0,1-3 0 0,3 0 0 16,-4 0 0-16,4 0 0 0,-3 0 9 0,3-6-9 16,-4 5 20-16,4-5-2 0,-7 0-1 0,4 6 0 15,3-6 16-15,0 0 3 0,0 0 1 0,0 0 0 16,0-6-6-16,4 1-2 0,-4-1 0 0,3-6 0 16,1 6-16-16,-4-6-3 0,4 3-1 0,-4-8 0 15,0 5-9-15,3 0 0 0,-3-5 0 0,1 2 0 16,-1-3 0-16,0 7 0 0,0-10 0 0,-4 9 0 15,1-5 0-15,-1 5 0 0,-3 0 0 0,0 3 0 16,0-3 27-16,-3 1 3 0,3 5 1 0,-4-6 0 16,1 6-31-16,-1 0 0 0,1-3-8 0,-4 4 8 15,3-1-12-15,-3 0 12 0,0 6-12 0,0-6 12 16,0 6-61-16,7 0-6 0,-7 0-1 0,7 0 0 16,-7 0-128-16,7 0-25 0</inkml:trace>
  <inkml:trace contextRef="#ctx0" brushRef="#br0" timeOffset="181572.909">22271 2945 955 0,'-7'12'27'0,"0"0"6"0,3-7-33 0,4-5 0 0,0 0 0 0,0 0 0 16,0 0 68-16,0 0 8 0,0 0 0 0,0 0 1 16,4 6-29-16,-4-6-7 0,0 0-1 0,3 3 0 15,-3-3 12-15,0 0 1 0,7 6 1 0,-7-6 0 16,0 0-21 0,4 6-4-16,-4-6-1 0,3 6 0 0,-3-6-8 0,0 0-1 0,0 0-1 0,0 0 0 15,0 0-3-15,0 0-1 0,0 0 0 0,0 0 0 16,0 0 6-16,0 0 2 0,0 0 0 0,4-6 0 15,-1 0-12-15,1-9-2 0,-1 4-8 0,1-7 12 16,0 6-12-16,-1-5 0 0,4 2 0 0,-3-3-10 16,-1 7 10-16,4-10-10 0,-3 9 10 0,-1 0-10 15,1 1 2-15,3-1 0 0,-4 6 0 0,1 0 0 16,-4 6 8-16,3-3-12 0,-3 3 12 0,0 0-12 16,0 0 12-16,0 0-13 0,0 0 5 0,0 0 8 15,4 3-15-15,3 9 5 0,-3-6 1 0,-1 6 0 16,-3-1 9-16,4 1 0 0,-4 3 0 0,3 2 0 15,-3 1 0-15,4 0-15 0,-4-4 3 0,0-2 0 16,3 6 20-16,-3-1 4 0,0-8 0 0,0 3 1 16,4 6-5-16,-1-12 0 0,1 5-8 0,-4-5 12 15,0-6-12-15,0 0 9 0,0 0-9 0,0 0 8 16,0 0-8-16,0 0 0 0,7 3 0 0,-7-3 8 16,7 3-49-16,-7-3-11 0,0 0-1 0</inkml:trace>
  <inkml:trace contextRef="#ctx0" brushRef="#br0" timeOffset="182117.15">22486 2901 1333 0,'-7'12'28'0,"0"-3"6"0,0 2-34 0,3 1 0 0,1-6 0 0,-1 0 0 15,4-6 44-15,0 0 3 0,0 0 0 0,0 0 0 16,7 12 13-16,-3-12 4 0,3 0 0 0,0 0 0 16,0 0 2-16,4-6 1 0,-4 0 0 0,3 0 0 15,1 0-36-15,-4 0-7 0,3 0-2 0,-2 0 0 16,2 1-8-16,1-1-2 0,-1-3 0 0,1 3 0 15,-4 0-12-15,-4 6 0 0,1-12 0 0,0 6 0 16,-4 6-31-16,0 0-9 0,0-5-1 0,0 5-1 16,0-6-26-16,0-3-4 0,0 3-2 0,0 6 0 15,-4-6 17-15,-3 0 3 0,0 6 1 0,0-6 0 16,0 6 9-16,0-6 1 0,-4 6 1 0,4 0 0 16,0 0 34-16,0 0 8 0,0 0 0 0,0 0 0 15,7 0 49-15,-7 6 12 0,7-6 3 0,0 0 0 16,-4 6-46-16,1-6-9 0,3 0-1 0,-4 12-8 15,1-9 0-15,3 3 0 0,-4 6 0 0,4-7 0 0,0 7 0 0,4 0 0 0,-4-6 0 16,3 9 0-16,-3-4 0 0,4 1 0 16,-1-6 0-16,1 12 0 15,-1-10 0-15,1 4 0 0,-1 0 0 0,1 6 0 16,-1-7 16-16,-3-5-3 0,4 3-1 0,-1 3 0 0,-3 0-12 0,0-7 0 16,0-5 0-16,4 6-10 0,3 0 10 0,0-6 11 15,0 6-3-15,4 0 0 0,-4 0-24 0,0-3-6 0,0 3-1 16,0-1 0-16,4 1 23 0,3-6 0 0,0 0 0 0</inkml:trace>
  <inkml:trace contextRef="#ctx0" brushRef="#br0" timeOffset="183003.271">23703 2407 1272 0,'0'-6'26'0,"4"0"7"0,-4 6-33 15,0 0 0-15,0 0 0 0,0 0 0 0,0 0 95 0,-4-11 12 0,1 5 2 0,-4 0 1 16,3 0-10-16,1 0-3 0,-5-3 0 0,5 3 0 16,-4 0-57-16,0 1-12 0,-4-1-3 0,1 6 0 15,-1-6-17-15,-3 6-8 0,3-6 8 0,-3 6-8 16,0-6 0-16,0 6 0 0,0 0 0 0,-4-6 0 16,1 0 0-16,-1 3 0 0,0 3 0 0,1 0 0 15,3 9-13 1,-4-3 5-16,4 6 8 0,-4 0-13 0,4-1 5 0,0 10 8 15,0-9-13-15,3 11 5 0,-3-5 8 0,4 2-12 0,-1 4 12 16,0-4-12-16,4 10 12 0,-3-1-10 0,3-2 10 0,3 5-10 16,-3 3 10-16,4-5-8 0,-1 2 8 15,1 6-8-15,3-2 8 0,0-4 0 0,0 3 0 0,0-2 0 16,0-4 0-16,0 3 0 0,0-8 8 0,-4 2-8 16,4 4 8-16,0-7-8 0,-3-2 10 0,3 2-10 15,-4 1 8-15,0-4-8 16,1 4 0-16,-1-4 9 0,1-2-41 0,-1 0-9 15,4-1-2-15,-3-8 0 0,-1 3-51 0,4 0-10 16,0-6-3-16</inkml:trace>
  <inkml:trace contextRef="#ctx0" brushRef="#br0" timeOffset="183358.452">23033 2857 850 0,'0'0'17'0,"0"0"6"0,0 0-23 15,-4-6 0-15,8 0 0 0,-4 0 0 0,0 0 56 0,3 0 6 0,-3 1 2 0,4-1 0 16,3 0-14-16,0 6-2 0,0-6-1 0,0 6 0 15,0-6 2-15,0 3 1 0,-3 0 0 0,3 0 0 16,0 3-26-16,0 0-6 0,4 0-1 0,-4 0 0 16,3 0 13-16,4 0 2 0,-3 0 1 0,-1 3 0 15,1 0-41-15,3 6-9 0,4-3-2 0,-4-6 0 16,4 6 34-16,-4-6 6 0,3 6 2 0,-3-1 0 16,4-5-37-16,-4 0-7 0,4-5-2 0,-4-1 0 15,0 6-2-15,-3-6-1 0,3 0 0 16,-7 0 0-16,3 0-42 0,-3 3-9 0,0-3-2 0</inkml:trace>
  <inkml:trace contextRef="#ctx0" brushRef="#br0" timeOffset="183957.188">23403 2980 1340 0,'-7'3'38'0,"7"-3"8"0,-7 6-37 0,0-6-9 0,7 0 0 15,0 0 0-15,0 0 0 0,0 0 0 0,0 0 0 0,0 0 0 16,0 0 13-16,0 0 1 0,0 0 0 0,0 0 0 16,0 0-14-16,0 0 0 0,4 6-12 0,-1 0 12 15,4 6 0-15,0-6 0 0,0-1 0 0,4 1 0 16,0 3 0-16,-1 3 0 0,1 0 12 0,-1-6-3 16,1 5 5-16,-1-5 1 0,1 0 0 0,0 0 0 15,-4 0 9-15,7-6 1 0,-4-6 1 0,-3 0 0 16,4 0 30-16,-4-6 7 0,0 1 1 0,4-10 0 15,-4 9-52-15,0-5-12 16,3-1 0-16,-6 0 0 0,-1 4-36 16,1-4-9-16,-4 6-3 0,0-5 0 0,-4 2-25 0,1 3-6 0,3 0-1 0,-7 7 0 15,3-10 64-15,-3 9 16 0,7 6 0 0,0 0 0 16,-7 0 0-16,7 0 0 0,-10 0 0 0,-1 0 0 16,4 6 0-16,-7 9 0 0,3-4 0 0,-3 7 0 15,-3-3 0-15,2 8 16 0,1-5-1 0,0 8-1 16,0-2 35-16,4-1 7 0,-5-2 2 0,5-3 0 15,3-1-11-15,-4-5-3 0,4 3 0 0,0-4 0 16,4 1-24-16,-1-6-6 0,4-6-1 0,0 0 0 16,0 0 35-16,0 0 8 0,0 0 0 0,0 0 1 0,4 6-41 15,-1 6-8-15,4-12-8 0,4 6 12 0,-1-4-12 16,1 4 0-16,3-6 0 0,0 0 0 0,0 0-17 16,4 0-6-16,-1-6-1 0,1 4 0 15,0-1-114-15,-1 0-23 0,5-3-5 0</inkml:trace>
  <inkml:trace contextRef="#ctx0" brushRef="#br0" timeOffset="184636.411">23770 2901 851 0,'0'0'36'0,"0"0"-36"16,0 0 58-16,0 0 5 0,0 0 1 0,0 0 0 16,0 0 0-16,0 0 0 0,0 0 0 0,0 6 0 15,0 0 0-15,0 3 0 0,0-4 0 0,0 7 0 16,0-6 0-16,0 6 0 0,0 0 0 0,0-1 0 16,0-2-52-16,0 3-12 0,0 6 0 0,0-7 0 15,-3-5 40-15,3 3 6 0,-4 3 1 0,4-6 0 16,0-6-24-16,0 0-5 0,0 0-1 0,0 0 0 15,0 0-17-15,0 0 0 0,0 0 0 0,0 0 0 16,4-6 0-16,-1 0 0 0,1-6 0 0,-1 3 0 16,1 3 0-16,-1-5 0 0,1-1 0 0,-4 0 0 15,3 3 0-15,1 3 0 0,-4 1 0 0,3-7 0 16,1 6 0-16,-4 6 0 0,0 0 0 0,3 0 0 0,-3 0 0 0,7 0 0 0,-3 6 0 0,0-6 0 16,-1 0 0-1,1 12 0-15,-4-7 0 0,3-2 0 0,1 3 0 16,-4 0 0-16,0 0 0 0,3 0 0 0,-3 6 0 0,4-6 0 0,-4-6 0 0,0 5 0 15,0-5 0-15,0 6 0 0,0-6 0 0,0 0 0 16,0 6 0-16,0-6 0 0,0 0 0 0,0 0 0 16,0 0 55-16,0 0 7 0,7 3 2 0,-4-6 0 15,1 3-56-15,3-6-8 0,0 0 0 0,-4 1-10 16,5-1 10-16,-5-6 0 0,4 6 8 16,-3 0-8-16,3 6 0 0,-7 0 0 0,3-9 0 15,-3 9 0-15,0 0 0 0,0 0 0 0,0 0 0 0,0 0 8 16,0 0-8-16,0 0-16 0,0 0 4 0,0 0 0 15,0 0 12-15,0 0-12 0,0 0 12 0,0 0-12 16,0 0 12-16,4 3 0 0,-4-3 0 0,3 6 0 16,1 0 0-16,-4-6 0 0,0 6 0 0,3 6 0 15,-3-12 12-15,4 6 4 0,3-1 0 0,-4-5 1 16,5 6-29-16,2 0-5 0,1-6-2 0,-1 3 0 16,4-3 19-16,-3 0 0 0,3 0 0 0,-3-3 0 15,3 6 0-15,0-3-10 0,0-3 2 0,0 3 0 16,-3 0-25-16,-1 0-5 0,1 0-1 0,-4 0 0 15,0 0-45-15,0 0-8 0,-3 0-3 0,-4 0 0 16,0 0-104-16,0 0-21 0,0 0-4 0</inkml:trace>
  <inkml:trace contextRef="#ctx0" brushRef="#br0" timeOffset="185415.206">24197 2919 1337 0,'-14'20'28'0,"10"-14"6"0,-3 0-34 0,4 6 0 0,-1-1 0 0,-3-2 0 16,4 3 109 0,-1-6 15-16,4 12 4 0,-3-13 0 0,-1 7-59 0,4-3-11 0,-3 3-2 0,-1 0-1 15,4-1-37-15,0-5-7 0,0 6-2 0,0-6 0 16,0-6 44-16,0 0 9 0,0 0 2 0,0 0 0 15,0 0-52-15,0 0-12 0,0 0 0 0,0 0 0 16,7 0 0-16,-3-6 0 0,-1 0 0 0,1 0 0 16,-1-6 0-16,1 7 0 0,-1-1 0 0,1-6 0 15,-4 0 0-15,3 9 0 0,1-9 0 0,-1 7 0 16,-3 5 0-16,0 0 0 0,4-6 0 0,-4 6 0 16,0 0 0-16,0 0 0 0,0 0 0 0,0 0 0 15,3 0 0-15,-3 0 0 0,8 0 0 0,-8 0 0 16,7 0 0-16,-4 6 0 0,1-6 0 0,-4 0 0 15,7 5 0-15,-7-5 0 0,3 6 0 0,-3-6 0 16,4 6 0-16,-1-3 0 0,-3-3 0 0,0 12 0 16,4-12 0-16,-4 0 0 0,0 12 0 0,3-6 0 15,-3-1 0-15,0-5 0 0,0 0 0 0,4 6 0 16,-4-6 0-16,0 0 0 0,0 0 0 0,0 0 0 0,0 0 0 16,0 0 0-16,0 0 0 0,0 0 0 15,0 0 0-15,0 0 0 0,0 0 0 0,0 0 0 0,0 0 0 0,0 0 0 16,3-6 0-16,-3 1 0 0,4 5 0 0,-1-6 0 0,-3 6 0 15,0-6 0-15,0 6 0 0,4-6 0 16,-4 6 0-16,0 0 0 0,0 0 0 0,0 0 0 0,0 0 0 0,0 0 0 16,0 0 0-16,0 0 0 0,0 0 0 0,3 0 0 15,-3 0 0-15,0 0 0 0,0 0 0 0,0 0 0 16,8-6 0-16,-8 6 0 0,0 0 0 0,0 0 0 16,0 0 0-16,7 0 0 0,-7 0 0 0,7 6 0 15,-7-6 0-15,7 0 0 0,-7 0 0 0,7 6 0 16,-7-6 0-16,3 6 0 0,-3-6 0 0,7 6 0 15,-7-6 0-15,4 5 0 0,-4-5 0 0,3 6 0 16,-3-6 0-16,0 0 0 0,7 6 0 16,-7-6 0-16,0 0 0 0,4 0 0 0,-4 0 0 0,0 0 0 15,3 6 0-15,1 0 0 0,-4-6 0 0,0 0 0 16,0 0 0-16,0 0 0 0,0 0 0 0,0 0 0 16,0 0 0-16,7 6 0 0,0-3 0 0,-7-3 0 15,7 6 0-15,0-6 0 0,0 0 0 0,-3 0 0 16,3 0 0-16,0 0 0 0,0 0 0 0,-3 0 0 15,6 0 0-15,-3 0 0 0,0 5 0 0,0-5 0 16,0 0 0-16,-3 0 0 0,6-5 0 0,-2 5 0 16,-1 0 0-16,3-6 0 0,-3 3 0 0,4-3 0 15,3 6-152-15,-4-12-32 0,8 6-8 0</inkml:trace>
  <inkml:trace contextRef="#ctx0" brushRef="#br0" timeOffset="186033.133">24458 2951 851 0,'-7'12'36'0,"4"-1"-36"16,3-8 102-16,0-3 14 0,0 0 2 0,-4 6 1 16,4-6-37-16,0 0-7 0,0 0-2 0,0 0 0 15,0 6-30-15,4 0-7 0,-4-6 0 0,3 6-1 16,-3-6-5-16,4 6-1 0,-1 0 0 0,4-6 0 15,-3 0 11-15,-1 0 3 0,4 0 0 0,-3 6 0 16,3-6-18-16,0 0-3 0,-4 0-1 0,4 0 0 16,-3 5-21-16,3-5 0 0,-3 0 0 0,3 0 0 15,-4 0 32-15,4 0 3 0,0 0 0 0,0 0 0 16,0-5-19-16,4 5-3 0,-4-6-1 0,0 0 0 16,0 0-4-16,0-6-8 0,0 6 11 0,-3-3-11 15,3 4 0-15,-4-13 0 0,4 6-10 0,-3 0 10 16,-4 4-46-16,0-4-2 0,0 6 0 0,-4-6 0 15,1 6-11-15,-1 0-2 0,-3 1-1 0,0-7 0 0,0 9 50 0,0-3 12 16,0 6 0-16,-4 0 0 0,11 0 0 16,-7 3 0-16,0 3 0 0,0 6 0 0,0-1 0 0,0 1 0 0,0 0 0 15,0 3 0-15,-3 2 48 0,6-5 13 0,-3 6 3 0,0-4 0 16,3 4-52-16,1 0-12 0,3-1 0 0,-4-2 0 16,4 3 10-16,4-7-1 0,-4 1 0 0,3-6 0 15,4 9 9 1,-3-10 2-16,-1 1 0 0,5 0 0 0,-1 6 12 0,0-6 2 15,0 0 1-15,0 3 0 0,3-4-35 0,1 7 0 0,-1-6 0 0,1 0 0 16,3 6 0-16,4-6-12 0,-1-6 0 0,1 0 0 16,0 5-44-1,-1-10-8-15,5 5-1 0</inkml:trace>
  <inkml:trace contextRef="#ctx0" brushRef="#br0" timeOffset="186940.494">25365 2957 929 0,'0'0'26'0,"0"0"6"0,0 0-32 0,0 0 0 16,-4 0 0-16,4 0 0 0,-7 12 74 0,4-7 8 15,-1 1 2-15,1 3 0 0,-1-3-9 0,4 6-2 16,-4 0 0-16,4-7 0 0,0 7-15 0,0-9-3 16,0 0-1-16,0 6 0 0,0 3-27 0,4-6-6 15,0 5-1-15,3 1 0 0,-4 9 12 0,4 2 1 16,0 1 1-16,0-4 0 0,-3 10-10 0,3-7-3 16,-4 4 0-16,1-1 0 0,-1 9-9 0,1-8-3 15,-4-4 0-15,4 7 0 0,-4-13-9 0,0 4 0 16,0-3 0-16,0-7 0 0,-4 4 0 0,4-3 0 0,0-6 0 15,0-6 0-15,0 0 27 0,0 0 3 0,0 0 1 16,0 0 0-16,0-6 0 0,0 0 0 0,-4-12 0 16,4 4 0-16,0-4-23 0,0-9-8 0,0 10 0 0,0-13 0 15,0-2 0-15,0 9 0 0,-3-10 0 0,3 4 0 16,-4 2 0-16,1-8 0 0,3 9 0 0,-4-10 0 16,1 4 0-16,-1 3 0 0,1-4 0 0,-1-2 0 15,1 9 0-15,-1-4-15 0,4 4 3 16,0 2 1-16,0 7-5 0,0-4 0 0,4 3-1 0,-1 12 0 15,1-5 6-15,-1 5 2 0,1 0 0 0,-1 0 0 16,4 6 1-16,-3 0 0 0,7-3 0 0,-4 3 0 16,3-3-10-16,1 3-2 0,-1 0 0 0,1 6 0 15,0 0 20-15,3 0 0 0,0 0 0 0,-4 5 0 16,4-5 0-16,1 6 0 0,-5-6 0 0,1 3 0 16,-1 3 0-16,-3-1-12 0,0 1 3 0,0 0 0 15,-3 3 9-15,-1 2 9 0,1-5-1 0,-8 6-8 0,4-4 8 0,-7 4-8 16,0 0 0-16,0-1 0 0,-3-2 0 15,-1 3 0-15,-3-1 0 0,0-5 0 0,0 3 0 0,3-10 0 16,-3 1 0-16,4 0 0 0,3-6 0 0,-1 0 0 16,-2 0 0-16,3-6 0 0,0 0 0 0,3-5 0 15,1 2 0-15,3-3 0 16,-4 0-160-16,4 1-40 0,7-16-7 0,0 10-1 16</inkml:trace>
  <inkml:trace contextRef="#ctx0" brushRef="#br0" timeOffset="187442.559">25710 2860 1065 0,'0'0'23'0,"0"0"5"0,0 12 0 0,0-7 4 0,4 1-32 0,-4 0 0 0,4 0 0 0,-4 6 0 16,0-3 96-16,0 2 12 0,0 1 4 0,0 0 0 16,0-6-28-16,0 11-4 0,0-8-2 0,0 9 0 15,0-6-22-15,3-1-5 0,-3 1-1 0,0 3 0 0,0-3-9 0,0-1-1 16,0-5-1-16,0 0 0 0,0-6-17 0,4 6-3 16,-4 0-1-16,0-6 0 0,0 0-10 0,0 0-8 15,0 9 12-15,3-3-12 0,-3-6 8 0,0 5-8 16,4 1 0-16,-4-6 0 0,3 6 8 0,-3-6-8 15,0 0 0-15,0 6 0 0,0 6 0 0,0-6 0 16,0-6-15-16,0 0 5 0,0 0-11 16,0 0-3-16,0 0 0 0,0 0 0 0,0-6 24 0,-3-6 0 15,3 6 8-15,0-6-8 0,-4-8 8 0,4 2-8 16,0 1 0-16,0-7 8 0,4 9-8 0,-4-8 0 16,3 2 0-16,-3-2 0 0,4 5 0 0,-4-2 0 15,3-4 0-15,-3 12 0 16,4-11-28-16,-1 14-4 0,1-3 0 0,-4 0-1 15,3 1 51-15,1 11 10 0,-4-6 3 0,0 6 0 0,0 0-31 16,0 0 0-16,3-6-13 0,-3 6 4 16,0 0-24-16,7 6-5 0,0 0-1 0,1 0 0 15,-1 5 7-15,0-5 2 0,0 6 0 0,0 3 0 16,3-4-2-16,1 1 0 0,-1-6 0 0,5 6 0 16,-5-6-65-16,1-3-14 0,3 3-2 0,-4-6-519 0</inkml:trace>
  <inkml:trace contextRef="#ctx0" brushRef="#br0" timeOffset="187706.363">26035 2969 1371 0,'0'0'30'16,"0"0"6"-16,-4 8 2 0,-3 4 1 0,4-6-31 0,-1 12-8 0,1-12 0 0,3 11 0 0,-4-8 21 0,4 9 3 16,0-7 1-16,0 1 0 0,0 0-6 0,0 3-2 15,-3-4 0-15,3-5 0 0,0 0 11 0,0-6 1 16,0 0 1-16,0 0 0 0,0 0-22 0,0 0-8 16,0 0 0-16,0 0-480 15,3-6-101-15</inkml:trace>
  <inkml:trace contextRef="#ctx0" brushRef="#br0" timeOffset="187874.716">25989 2760 1310 0,'0'0'37'0,"0"0"8"0,0 0-36 0,0 0-9 0,0 0 0 0,0 0 0 16,-3 6 15-16,3-6 1 0,0 0 0 0,0 0 0 15,0 0-16-15,0 0 0 0,0 0 0 0,0 0 0 16</inkml:trace>
  <inkml:trace contextRef="#ctx0" brushRef="#br0" timeOffset="188734.945">26289 3013 943 0,'0'0'20'15,"0"0"5"-15,0 0 1 0,-4-12 1 0,4 6-27 0,0 0 0 0,0 0 0 0,0 3 0 0,0 3 46 0,0 0 4 16,4-6 1-16,-4 6 0 0,0 0 17 0,0 0 4 16,0 0 1-16,0 0 0 0,0 0-49 0,0 0-9 15,0 0-3-15,0 0 0 0,0 6 2 0,4 3 0 16,-4-3 0-16,0 0 0 0,0 12-14 0,0-13 9 16,-4 7-9-16,4-6 8 0,0 15 28 0,-4-10 4 15,1-5 2-15,3 6 0 0,-4 3-18 0,1-4-3 16,-1-5-1-16,4-6 0 0,0 0-20 15,0 0 8-15,0 0-8 0,0 0 0 0,0 0 56 0,0 0 6 16,0 0 2-16,-3-6 0 0,-1-5-20 0,1 2-4 16,3-3-1-16,-4 6 0 0,4 0-31 0,0 1-8 15,0-7 0-15,0 6 0 0,0-6-12 0,0 3-3 16,0 3-1-16,0 1 0 16,4-1-14-16,-4-6-3 0,0 6-1 0,3 0 0 0,-3-3 10 0,4 3 3 0,-4 1 0 0,0-1 0 31,3 0-9-31,-3 6-2 0,0-6 0 0,0 6 0 0,7-6 44 0,-3 6 9 0,-4 0 2 15,3-6 0-15,1 0-37 0,3 6-7 0,-3-6-2 0,3 6 0 16,0 0 23-16,3 0 0 0,1 0 0 0,-1 6 0 16,1 0 0-16,3 0 0 0,-3 0 0 0,3 0 0 15,-4 11 0-15,1-11 0 0,0 3 0 0,-1 3 0 16,-3 6 0-16,0-7 0 0,-3-2 0 0,-1 9 0 16,1-6 0-16,-1-1 0 0,-3 7 0 0,0-3 0 15,0-4 0-15,0-5 0 0,0 6 0 0,0-12 0 16,0 0 0-16,0 0 0 0,0 0 0 0,0 0-516 15,0 0-100-15</inkml:trace>
  <inkml:trace contextRef="#ctx0" brushRef="#br0" timeOffset="189117.155">26645 2883 1267 0,'0'0'28'0,"0"0"5"0,0 0 2 0,0 0 1 0,0 0-36 0,0 0 0 0,0 0 0 16,0 0 0-16,-7 0 58 0,7 0 5 0,0 0 1 0,-7 0 0 16,0 6 0-16,0-6 0 0,7 0 0 0,-7 0 0 15,0 6-52-15,0 0-12 0,3 0 0 0,-3 0 0 16,0 3 0-16,4 2 0 0,-4-5 0 0,0 6 0 15,3 6 0-15,1-13 0 0,-4 4 0 0,3 3 0 16,0 0 0-16,-3 0 0 0,4-1 0 0,-1-5 0 16,1 9 0-16,3-3 0 0,-4-6 0 0,4-1 0 15,0 1 54-15,0-6 8 0,0 0 2 0,4 12 0 16,3-6-52-16,0-6-12 0,-4 6 0 0,5-3 0 16,-1 3 8-16,0-6 0 0,0 0-8 0,3 0 12 15,-3 0 36-15,4 0 8 0,-1 0 0 0,1-6 1 16,0 3-97-16,-1-3-20 0,4-6-4 0,0 6-546 15,1 0-109-15</inkml:trace>
  <inkml:trace contextRef="#ctx0" brushRef="#br0" timeOffset="189355.639">26818 2895 1728 0,'0'0'38'0,"0"0"8"0,0 0 2 0,0 0 0 0,-3 6-39 0,-1 6-9 0,1 2 0 0,-1-2 0 15,1 0 20-15,-1 0 1 0,4-1 1 0,0 4 0 16,-4-3 16-16,4 0 3 0,0-6 1 0,0 5 0 16,0-11-42-16,0 0 0 0,4 6 0 0,-4-6-11 15,0 0-9-15,0 0-1 0,4 0-1 0,3-6-817 16</inkml:trace>
  <inkml:trace contextRef="#ctx0" brushRef="#br0" timeOffset="189527.52">26649 2539 1409 0,'0'0'60'16</inkml:trace>
  <inkml:trace contextRef="#ctx0" brushRef="#br0" timeOffset="189948.115">26991 2933 486 0</inkml:trace>
  <inkml:trace contextRef="#ctx0" brushRef="#br0" timeOffset="190408.888">27002 2951 727 0,'0'0'32'0,"0"0"7"0,3 6-31 16,-3 0-8-16,4 0 0 0,-4-1 0 0,3 4 85 0,-3-3 16 0,0 6 3 16,-3 0 1-16,3-1-23 0,0 1-5 0,-4 3-1 15,1 3 0-15,3-1 0 0,-4 10 0 0,1-4 0 0,-1 7 0 16,1-4-44 0,-1 3-8-16,0-2-3 0,-3 2 0 0,4-8 35 15,-1 2 6-15,1 1 2 0,-1-4 0 0,1 4-20 0,3-12-4 16,-4 2-1-16,1 4 0 0,3-6-20 0,-4 0-4 15,4-7-1-15,-3 1 0 0,3-6-2 0,0 0-1 0,0 0 0 0,0 0 0 16,0 0-11-16,0 0 0 0,0 0 0 0,0 0 0 16,3-6 0-16,-3-5-12 0,4-1 2 15,-4-9 1-15,0 10 1 0,3-13 0 0,-3 1 0 16,0-4 0-16,4 9-32 16,-4-11-5-16,3 8-2 0,-3-2 0 0,4-4 37 0,-1 4 10 15,1-6 0-15,-1 2 0 0,1-2-27 16,-1 2-1-16,-3-2 0 0,4 2 0 0,-4-8 16 0,4 3 2 15,-4 2 1-15,0 4 0 0,3-3 9 0,4 2-13 0,0 9 5 0,0-5 8 16,-3 2 0-16,3 4 0 0,3-1 0 0,-3 3 0 16,0 4 0-16,1 5 0 0,2 0 9 0,-3 0-1 15,4 6-8-15,-1 6 0 0,1-6 0 0,-1 12-8 16,1-4 8-16,0 4 0 0,3 0 8 0,-4 6-8 16,-3-1 0-16,0-2 0 0,-3 8 0 0,0-5 0 0,-1-3 8 15,-3 2-8-15,0 1 8 0,0 0-8 0,-3-4 11 16,-1-2-3-16,-3 6 0 0,-4-6 0 0,1-1-8 0,-1-2 8 15,-3 3-8-15,0-6 8 16,3 0-19-16,-3 0-4 0,0-6-1 0,0-6 0 16,0 0-172-16,0-6-36 0,-14-9-6 0,10-2-2 15</inkml:trace>
  <inkml:trace contextRef="#ctx0" brushRef="#br0" timeOffset="190927.093">27524 2889 889 0,'0'0'19'0,"0"0"4"0,-11 6 1 0,4-6 2 0,-3 6-26 0,-1 0 0 0,4 0 0 0,-4 3 0 0,1-4 112 0,-4 1 18 15,3 6 3-15,-3-6 1 0,3 0-38 0,-3 6-8 16,0-4-2-16,0 4 0 0,3 0-24 0,4-6-5 16,0 0-1-16,-3 0 0 15,3-1-38-15,3 7-8 0,1-9-2 0,-1 9 0 0,4 0-8 0,-3-6 0 16,3 5 0-16,0-5 0 0,3 6 0 0,-3-6 0 15,4 3 0-15,-4-9 0 0,7 5 28 0,-7-5 3 16,7 0 1-16,3 0 0 16,-3 0-52-16,4-5-9 0,-4-1-3 0,4 3 0 0,-4-3 16 0,0 0 4 15,-4-6 0-15,4 6 0 0,-3 1 3 0,-1-1 1 16,-3 0 0-16,0 0 0 0,4-3 8 0,-8 6 0 16,4 0 0-16,0 3 0 0,0 0 12 0,0 0 5 15,0-6 1-15,0 6 0 0,0 0 13 16,0 0 2-16,0 0 1 0,0 0 0 0,0 0-34 0,0 0 0 0,0 0 0 0,0 6 0 15,4 3 0-15,-4 3 0 0,0 0 0 0,3-7 0 16,1 7 0-16,3-6 0 0,-4 6 0 0,1-3 0 16,3-4 0-16,0 1 0 0,-7-6 0 0,7 12 0 31,0-12-88-31,-7 0-24 0,14 0-4 0,-3 0-2 0</inkml:trace>
  <inkml:trace contextRef="#ctx0" brushRef="#br0" timeOffset="191272.66">27682 2407 1105 0,'0'0'24'0,"0"0"4"0,0 0 2 0,0 0 2 0,0 0-32 0,0 6 0 16,-3 9 0-16,3-4 0 0,-4 7 58 0,4 0 5 16,-3 2 1-16,-1 4 0 0,4 2 9 0,-3-2 3 15,3-1 0-15,0 4 0 0,-4 2-14 0,4-2-2 0,0 2-1 16,0 9 0-16,-3-8-27 0,3-4-6 0,0 3-1 0,-4-2 0 16,4 2 6-16,-3-5 1 0,3 2 0 0,0-2 0 15,0-4-20-15,0 4-3 0,3 5-1 0,-3-8 0 16,4-3-8-16,-4-7 8 0,0 7-8 0,3-3 8 31,-3-4-41-31,4 1-9 0,-1 0-2 0,1 0 0 16,-1-6-169-16,4 2-35 0,1 4-6 0,-8-12-2 0</inkml:trace>
  <inkml:trace contextRef="#ctx0" brushRef="#br0" timeOffset="191739.865">27884 2927 1443 0,'0'0'32'0,"0"0"6"0,0 0 2 0,0 0 0 0,0 0-32 0,0 6-8 16,0 0 0-16,3 0 0 0,-3-6 55 0,0 0 9 15,4 6 1-15,3 0 1 0,-4-6 66 0,4 0 12 16,0 6 4-16,0 0 0 15,4-6-160-15,-4 0-32 0,4 0-7 0,-1 0-1 0,1 0 52 0,3 0 0 16,0 0 0-16,0 0 0 0,-3 0 0 0,-1-12 0 16,1 12 0-16,-4-6-10 15,0 6-21-15,-4-6-4 0,1 0-1 0,0 6 0 16,-4-6-19-16,0 0-4 0,0 1-1 0,0-4 0 0,-8-3 39 0,5 6 7 16,-1 0 2-16,-3 0 0 0,-3-5 12 0,-1 5 0 15,4-3 0-15,-3 3 0 0,-1 6 22 0,0-6 7 16,-3 0 2-16,0 0 0 0,4 6 1 0,-1 0 1 0,0 6 0 15,4 0 0-15,-3 0-33 0,-1 0 0 0,4 9 0 0,-3 2 0 16,2-5 0-16,-2 6 0 0,3 2 0 0,0-2 0 16,3-1 16-16,-3 4-3 0,4-3-1 0,3-1 0 15,-4-2 16-15,4 3 2 0,0-1 1 0,4-5 0 16,-1 9-19-16,1-10-3 0,-1-5-1 0,1 0 0 16,6 6-8-16,-3 0 10 0,0-6-10 0,4 2 10 15,0-2-10-15,-1-6 0 0,1 6 0 16,-1-6 0-16,-3 0-35 15,8 0-9-15,-1 0-1 0,0 0-541 0,3 0-108 0</inkml:trace>
  <inkml:trace contextRef="#ctx0" brushRef="#br0" timeOffset="192054.661">28384 3148 1706 0,'0'0'48'0,"-3"6"11"0,3-6-47 0,-7 6-12 0,3 0 0 0,1-4 0 16,-4 4 10-16,3 0 0 0,1 0 0 0,3-6 0 16,0 0-10-16,0 0 0 0,0 0 0 0,0 0 0 31,0 0-49-31,0 0-12 0,0-6-3 0,3 0 0 0</inkml:trace>
  <inkml:trace contextRef="#ctx0" brushRef="#br0" timeOffset="198116.028">22592 4068 1094 0,'-4'0'23'0,"4"-12"5"0,-3 6-28 0,3-8 0 0,0 2 0 0,-4 6 0 16,1-6 56-16,-1 6 7 0,4-5 1 0,-3 11 0 16,3 0 0-16,-4-9 0 0,4 9 0 0,-3-3 0 15,3 3 0-15,0-6 0 0,0 6 0 0,-4-3 0 16,4 3-52-16,0-6-12 0,0 6 0 0,0 0 0 15,0 0 0-15,0 0 0 0,0 0 0 0,0 0 0 16,0 0 0-16,-3 12 0 0,3 3 0 0,0 2 0 16,0 1 0-16,0 8 0 0,0-2 0 0,3 2 0 15,-3-2 0-15,4-1 0 0,-1 4 0 0,1-4 0 16,-1-5 0-16,1 3 0 0,-1-4 0 0,-3 7 0 0,4-4 0 16,-1-2 0-16,1 6 0 0,-4-4 0 0,0 4 0 0,3-7 0 15,-3-5 0-15,0 9 0 0,0-4 0 0,-3-5 0 16,3 14 0-16,-4-8 0 15,1 3-48-15,-1 2-13 0,-3 1-3 0</inkml:trace>
  <inkml:trace contextRef="#ctx0" brushRef="#br0" timeOffset="198615.88">22292 3827 741 0,'-4'6'31'16,"1"0"-31"0,3-6 80-16,0 0 11 0,0 0 1 0,0 0 1 15,0 0-23-15,0 0-5 0,0 0-1 0,0 0 0 0,0 0 21 16,0 0 4-16,0 0 1 0,0 0 0 0,7 0-63 0,0 6-13 0,0-6-2 0,4 0-1 15,3 3-11-15,0 8-11 0,4-5 3 16,-4 0 0-16,7 0 8 0,-3 6 0 0,-1-6 0 0,-3 5 0 31,4-8-23-31,0 3-5 0,-4-3-2 0,3 6 0 0,-3-9 30 16,4 0 0-16,-4 6 0 0,0-12 0 16,4 6 0-16,-4-6 0 0,4 0 0 0,-1 0 0 0,1 3 24 0,0-8 10 15,-1 5 2-15,1 0 1 0,-4 0-37 0,0 6 0 0,0-6 0 16,0 6 0-1,-3 0-132-15,-1 0-22 0,-3 0-4 0</inkml:trace>
  <inkml:trace contextRef="#ctx0" brushRef="#br0" timeOffset="199062.913">22377 4462 1337 0,'0'-12'28'0,"0"6"6"0,3 0-34 15,-3 6 0-15,0 0 0 0,0 0 0 0,0 0 58 0,7 0 5 0,-3 0 1 0,-4 0 0 16,7 0-41-16,0 0-8 0,-4 6-2 0,5-6 0 16,-1 6-13-16,-4 0-18 0,4-6 4 0,0 6 1 15,4 3 33-15,-4 3 8 0,3-7 0 0,1 7 1 16,-4 0-9-16,4 0-1 0,-4-6-1 0,3-3 0 15,-3-1-1-15,4 1 0 0,-4-3 0 0,4 0 0 16,-4 6-17-16,0 0-11 0,0 0 2 0,0-6 0 16,-4 6 9-16,4-6 12 0,-3-6-2 0,3 6-1 15,0-6-9-15,4 0 0 0,-1-5-10 0,4 5 10 16,-3-3-84 0,-1 3-12-16,1 0-1 0</inkml:trace>
  <inkml:trace contextRef="#ctx0" brushRef="#br0" timeOffset="199466.229">22839 3968 950 0,'-7'21'20'0,"3"-10"4"0,1 1-24 0,3 0 0 0,0-3 0 0,0 3 0 16,0-1 76-16,0 1 10 0,0 0 2 0,3-6 1 15,1 11-22-15,-4-2-5 0,3-3-1 0,-3 11 0 16,4-11-18-16,-4 15-4 0,0-10-1 0,3 1 0 16,-3 8-20-16,0-8-4 0,4 8-1 0,-4-8 0 15,0 6-5-15,-4-4 0 0,4 4-8 0,-3-7 12 16,-1-2-12-16,1 8-12 0,3-5 3 0,-4 0 0 16,4-4-23-16,0 4-4 0,-3-6 0 0,3 0-1 15,0-4-43-15,3 4-9 0,-3-6-2 0</inkml:trace>
  <inkml:trace contextRef="#ctx0" brushRef="#br0" timeOffset="200341.848">23530 4339 850 0,'0'0'17'0,"0"0"6"16,0 0-23-16,0 0 0 0,0 0 0 0,0 0 0 15,0 0 87-15,-7 2 13 0,0 4 2 0,7-6 1 16,0 0-63-16,0 0-12 0,0 0-2 0,0 0-1 15,0 0 18-15,-7 6 3 0,4 6 1 0,-4 0 0 0,3-1-24 0,0 1-5 16,1-3-1-16,-1 9 0 16,1-7 16-16,3 7 3 0,-4 0 1 0,1 2 0 0,-1-8-9 0,4 6-3 15,-3-7 0-15,-1-2 0 0,1 3-25 0,3 0 8 16,0-12-8-16,0 0 0 16,0 0 56-16,0 0 7 0,-4-12 1 0,4 6 0 15,-3 0-1-15,3 0 0 0,-4 1 0 0,1-4 0 16,3 3-40-16,-4-12-8 0,4 6-2 0,-3-2 0 0,3-4-13 0,0 0 0 0,3-11-12 0,-3 14 12 15,4 4-20-15,-4 5 2 0,3-6 1 0,1 6 0 16,-4 0 5-16,3-3 2 16,1 4 0-16,-4-1 0 0,3-6-26 0,-3 12-6 15,0 0-1-15,0 0 0 0,4 0 63 0,-1-6 12 0,1 0 2 0,-1 0 1 16,1 0-56-16,3 6-11 0,0 0-3 16,0-6 0-16,0 6 35 0,4-2 0 0,-1 2 0 0,-3 2 0 15,4 4 0-15,3 0 0 0,-3 0 0 16,-1 0 0-16,1 0-21 0,-1 6 2 15,1-6 1-15,0-1 0 0,-1 4 3 0,1 3 1 0,-4 0 0 0,-4-1 0 16,4 4 0-16,-3 9 0 0,-4-7 0 0,3 1 0 16,-3 3 2-16,0-4 1 0,-3 1 0 0,3-6 0 15,-4-4 11-15,4-8 0 0,0 0 0 0,0 0 0 16,-7 12 0-16,4-6 0 0,-1 6 0 0,1 0 0 16,3-12 0-16,0 0 8 0,0 0-8 0,0-6 0 15,0 0-125-15,3-6-30 0</inkml:trace>
  <inkml:trace contextRef="#ctx0" brushRef="#br0" timeOffset="200877.911">23890 4359 1295 0,'0'0'27'0,"-7"0"6"0,7 0-33 0,-7 0 0 0,0 0 0 0,3 0 0 16,-3 0 93-16,0 0 12 0,4-6 3 0,3 6 0 16,-7 0-29-16,7 0-6 0,-7 6-1 0,0 0 0 15,0-6-32-15,-1 12-8 0,1-6 0 0,0-1-1 16,4 1-31-16,3-6 8 0,-7 0-8 0,3 6 0 15,4-6 0-15,-7 6 0 0,4 0 0 0,3 3 0 16,-4 3-9-16,4-7 9 0,-3 1 0 0,3 6-9 16,0-6 9-16,3 9 0 0,-3 2 0 0,4-5-8 15,-1 0 8-15,-3-6 0 0,4 3 0 0,-1-4 0 0,-3-5 0 0,4 6 0 16,-1 0 0-16,1 0 8 0,-1-6-8 0,4 6 0 16,-3-12-8-16,3 0 8 0,0-6 23 0,0 7 9 15,0-1 3-15,0-3 0 0,0-9-23 0,0 1-4 16,0 5 0-16,0 3-8 15,1-3 11-15,-1 0-11 0,0 1 10 0,-4-4-10 16,1 9 0-16,-1 0 0 0,-3 6-13 0,0 0 4 16,0 0-2-16,0 0 0 0,0-6 0 0,0 6 0 15,0-6-13-15,-3 1-4 0,-1 5 0 0,4 0 0 16,-7 0 1-16,0 0 0 0,0 5 0 0,0 1 0 16,-4 0-8-16,1-6-1 0,3 3-1 0,-4 0 0 15,4 3 37-15,-4 3 0 0,4-3 0 0,-3 0 0 0,3-6 10 0,0 0 10 16,0 5 1-16,7-5 1 0,0 0-22 0,0 0 0 15,0 0-10-15,0 0 10 16,0-5-176-16,0 5-29 0</inkml:trace>
  <inkml:trace contextRef="#ctx0" brushRef="#br0" timeOffset="201288.95">23989 4433 1094 0,'-7'11'46'16,"3"1"-37"-1,1 3 50-15,-1-3 9 0,1-1 3 0,-1 1 0 16,4 0-11-16,0-12-3 0,0 0 0 0,0 0 0 0,0 0-8 0,0 6-1 15,0 5-1-15,-3 4 0 0,3-15-19 0,0 0-4 16,3 6-1-16,1 12 0 0,3-12-23 0,0-1 0 16,-4 4-10-16,4-3 10 0,4 6 37 0,-4-12 15 15,0 0 2-15,4 0 1 0,-4 6-28 0,3-6-6 16,1 0-1-16,-1-6 0 0,5 6 0 0,-5-12 0 0,1 9 0 0,-4-3 0 16,0 0-1-1,0 1-1-15,-4-7 0 0,5 0 0 0,-1 6-6 0,-4-6-2 0,1 4 0 16,-4 2 0-16,0-12-10 0,0 6 0 0,-4 1 0 0,1-1-11 31,-1 3-26-31,1-3-6 0,-1-5-1 0,-3-1 0 16,0 3-36-16,3 3-7 0,-3-11-1 0,4 8-1 0,-4 4-123 15,3 5-24-15</inkml:trace>
  <inkml:trace contextRef="#ctx0" brushRef="#br0" timeOffset="201791.477">24440 4339 1314 0,'0'0'37'0,"0"0"8"0,0 0-36 0,0 0-9 15,0 0 0-15,-7-6 0 0,7 6 54 0,0 0 9 16,-7 0 1-16,7 0 1 0,-7 0 7 0,0 0 2 0,7 0 0 0,0 0 0 16,0 0-31-16,-7 6-7 0,0-6 0 15,0 2-1-15,4 4-35 0,-5 0 0 0,5 0 0 0,-4 0 0 16,0 0 0-16,3 0 0 0,-3 5 0 0,4-11 0 16,3 0 0-16,-4 12 0 0,1-6 0 0,-1 3 0 31,1 3 0-31,-1-1-9 0,4-11 9 0,0 0-8 15,-3 6 8-15,3-6 0 0,0 6 0 0,0-6 0 0,0 6 0 0,0-6 0 0,0 0 0 16,0 0 0-16,0 0 0 0,0 0 8 0,0 0-8 16,0 0 11-16,7 0 6 0,-7 0 2 0,7-6 0 0,0 6 0 15,-7 0-19-15,7 0 0 0,-7 0 0 0,7 0 0 16,0 6 0-16,-7-6 0 0,10 0 0 0,-2 6 0 16,-1 6 0-16,0-3 0 0,-7-9 0 0,0 0 0 15,0 0 0-15,7 5 0 0,-4 1 0 0,-3-6 0 16,7 6 0-16,-7 6 0 0,0 0 0 0,0-1 0 15,0-2 0-15,-3 3 0 16,-1-6 0-16,1 0 0 0,3 0-48 0,-7 0-12 0,0-1-4 16,0 1 0-16,-1-3-51 0,1 0-10 15,0 12-3-15,-3-15-512 0</inkml:trace>
  <inkml:trace contextRef="#ctx0" brushRef="#br0" timeOffset="202905.639">24970 4350 1378 0,'0'0'30'0,"0"0"6"0,0 0 2 0,0 0 2 0,0 0-32 0,0 0-8 0,0 0 0 0,-7-3 0 15,7 3 77-15,0 0 15 0,0 0 2 0,-7 3 1 16,7-3-42-16,0 0-8 0,0 0-1 0,0 0-1 15,-4-3-24-15,4 3-5 16,0 0-1-16,-7 6 0 0,3 0-13 0,1 6 0 0,3 0 0 0,-4-1 0 16,4-5 0-16,-3 6 0 0,3 3 0 0,0 2 0 15,0-5 0-15,0 3 0 0,0-3 0 0,3-1 0 16,-3 1 8-16,4 0-8 0,-4-6 0 0,0 3 9 16,0-9-9-16,0 0 12 0,0 0-12 0,0 0 12 15,0 0 34-15,3-6 7 0,-3 6 2 0,0-3 0 16,4-15-37-16,-4 6-7 0,0 1-2 0,3-10 0 15,-3 3-9-15,0 1 0 0,4-4 0 0,-4 9 0 16,4-5 0-16,-4-1 0 0,0 6 0 0,3 4 0 0,-3-10 0 16,4 12 0-16,-4 6 0 0,0 0 0 0,0-6 0 15,0 6 0-15,0 0 0 0,0 0 0 16,0 0 0-16,0 0 0 0,3 6 0 0,4 6 0 16,-3 0 0-16,-1-7 0 0,4 4 0 0,-3 3 0 15,3 6 0-15,0-7 0 0,-4-2 0 0,4 3 0 0,1 0 0 0,-1-6 0 16,-4-1 0-16,1 1 0 0,3 0 0 0,-7-6 0 15,0 0 0-15,3 0 0 0,-3 0 0 0,0 0 0 16,7 0 0-16,0-6 0 0,-3 6 0 0,-1-6 0 16,1 1 0-16,-4 5 0 0,0 0 0 0,0 0 0 15,0 0 0-15,0 0 0 0,0-6 0 0,3 0 0 16,-3-3 0-16,0 3 0 0,0 6 0 0,0 0 0 0,0 0 0 16,0 0 0-16,0 0 8 0,0 0-8 0,0 0 12 15,0 0-4-15,7 3-8 0,-7-3-11 0,0 0 3 0,0 0 0 16,4 3 8-16,3 0 0 0,-3 3 0 15,3 0 0-15,-7-6 0 0,3 6 0 16,4-6-8-16,0 5 8 0,0-5 0 0,0 6 0 0,0-6 0 0,4 0-8 16,0 6 8-16,-1-6 0 0,1 6 10 0,-1 0-10 15,1 0 0-15,0-3 0 0,3 0 0 16,0 0 0-16,-4 3 0 0,1-1 0 0,0 1 0 0,-1 0 0 16,1 0 0-16,-1 0 0 0,-3 0 0 0,0 0 0 15,4-6 0-15,-4 0 0 0,-7 0 0 0,7 0 0 16,0 0 0-16,-3 0 0 0,3-6 0 0,0-6 0 15,0 6 0-15,-4 0 0 0,4 0 0 0,0-5 0 32,1 2-45-32,-5-3-15 0,4 0-4 0,0 1 0 0,-3-1-51 0,3-6-10 0,3 3-3 15,-3-2-614-15</inkml:trace>
  <inkml:trace contextRef="#ctx0" brushRef="#br0" timeOffset="203370.888">25545 4315 1494 0,'0'0'32'0,"0"0"8"0,0 0 0 0,0 0 3 0,0 0-35 0,0 0-8 16,0 0 0-16,0 0 0 0,-7-6 85 0,3 6 15 16,-3 0 4-16,7 0 0 0,0 0-64 0,-7 0-12 15,-4 0-2-15,4 0-1 0,0 0-25 0,0 0 0 0,0 6 0 16,0 0 0-16,0 0 0 0,0 0 0 16,0 2 0-16,0 1 0 0,0 0 0 0,3 9 0 15,-3-7 0-15,0 1 0 0,4-3 0 0,-1 9 0 16,1-7 0-16,-1 7 0 0,1-3 0 0,-1 2 0 15,4 1 0-15,-4-6 0 0,1-3 0 0,3-9 0 0,0 0 0 0,0 0 0 16,0 6 0-16,3 5 0 0,-3-11 0 0,0 0 0 16,0 0 56-16,0 0 7 0,0 0 1 0,8-6 0 15,-1 1-52-15,0-4-12 0,0 3 0 0,0-12 0 16,0 12 0-16,0-5 0 0,3-10 0 0,-2 3 0 16,2 7 0-16,-3-10 0 0,0 9 0 0,0 6 0 15,0-5 0-15,-3-1 0 0,-1 0 0 0,1 6 0 16,-1 0 0-16,-3 6 0 0,4-6 0 0,-4 6 0 15,0 0-48 1,0 0-13-16,0 0-3 0,0 0 0 0,0 0 52 0,-4 9 12 0,4 6 0 0,-7 3 0 16,7-7 0-16,-3-5 0 15,3 0 0-15,-4 3 0 0,4 9 48 0,-3-7 13 0,3 7 3 16,-4 3 0-16,4-10-52 0,0 1-12 0,0 0 0 0,0-12 0 16,0 0 0-16,0 0 0 0,0 0 0 0,0 0 0 15,0 0 0-15,0 0 0 0,0 0 0 0,0 0 0 16,7 0 0-16,0 0 0 0,4-6 0 0,0-6 0 15,-1 6-202-15,1-5-43 0</inkml:trace>
  <inkml:trace contextRef="#ctx0" brushRef="#br0" timeOffset="203856.722">25626 4383 1212 0,'0'0'25'0,"0"0"6"0,0 0-31 0,0 0 0 0,0 0 0 0,0 0 0 16,0 5 59-16,0-5 5 0,-4 12 2 0,4-9 0 16,-3 3 3-16,3 6 1 0,0-6 0 0,-4 5 0 15,4-5-36-15,0 0-7 0,0 0-2 0,0 0 0 16,0 3 28-16,-3-3 6 15,3-6 1-15,0 0 0 0,0 0-34 0,0 0-6 0,0 0-2 0,0 0 0 16,0 0 12-16,0 0 2 0,0 0 1 0,0 0 0 16,3-6-8-16,1-3-1 0,-1 3-1 0,1-6 0 15,-1 6-23-15,4-5 0 0,-3-1 0 0,-1 6 8 16,4-3-8-16,-3 3 0 0,3 0 0 0,-3 1 0 16,-1-1 0-16,1-6 0 0,-1 6 0 0,1-6-8 15,-1 4 8-15,1 2 0 0,-4 0 0 0,3 0-8 16,-3 6 8-16,0 0 0 0,0 0 0 0,0 0 0 15,0 0 0-15,0 0 0 0,4 0 0 0,-4 0 0 16,7 6 12-16,-4 6-3 0,1-10 0 0,-1 10 0 16,1 0-1-16,0 0-8 0,-1-1 12 0,1 1-4 15,-1-9-8-15,1 3 12 0,3 0-12 0,-4 6 12 16,1-6-12-16,-1-1 8 0,4 1-8 0,-3 6 8 16,-1-6-8-16,4 0 0 0,0 0 0 0,-3 3 8 15,3-9-8-15,0 5 0 0,0 1 0 0,0 0 0 16,4-6-22-16,-4 6-6 0,3 0-2 0</inkml:trace>
  <inkml:trace contextRef="#ctx0" brushRef="#br0" timeOffset="205202.93">26021 4347 1094 0,'0'0'46'16,"-7"0"-37"-16,7 0 44 15,-7 0 9-15,7 0 2 0,-7 0 0 0,7 0 0 0,0 0 0 16,0 0 0-16,0 0 0 15,0 0 0-15,-7-3 0 0,7 3 0 0,0 0 0 16,0 0-64-16,0 0-16 0,0 0-2 0,-7 3 0 0,7-3 18 16,0 0 0-16,-4 6 0 0,4-6 0 0,-3 6 0 0,-1 0 0 0,4-6 0 0,-3 6 0 15,-1 0 0-15,0 0 0 0,1 5 0 0,-1-5 0 16,1-3 0-16,3 6 0 0,-4 0 0 0,1 3 0 16,3-7 0-16,-4 1 0 0,1 6 0 0,-1-6 0 15,1 0 0-15,3 3 0 0,0-3 0 0,0-1 0 16,0 1 0-16,3 0 0 0,-3 0 0 15,4 6 0-15,-4-12 0 0,3 0 0 0,4 6 0 16,-3-6 0-16,-4 0 0 0,7 0 11 0,0-6-2 0,-3 6 0 16,3-12 0-16,0 6 0 0,0 0 0 0,0 0 0 15,-4 6-9-15,4-5 0 0,-7-4 0 0,4 6 0 16,-1-6 0-16,1 3 0 0,3 0 0 0,-7 6 0 16,0 0 31-16,0 0 4 0,0 0 1 0,0 0 0 15,0 0-25-15,0 0-11 0,0 0 10 0,0 0-10 16,0 0 0-16,0 0 0 0,0 0 0 0,0 0-10 15,0 0-21-15,0 0-4 0,0 0-1 0,-4 6 0 16,1 9 36-16,3-3 0 0,0 5 0 0,0 1 0 16,0 2 0-16,0 10 0 0,0-4 0 0,3 10 0 15,1-4 0-15,-1 3 0 0,1-3 0 0,-4 4 0 16,4 2 24-16,-4-3 12 0,0-2 3 0,0 2 0 16,0 3-18-16,-4-8-3 0,4 2-1 0,-4-3 0 15,1-2 4-15,3 2 1 0,-4-2 0 0,1 2 0 16,-1-3 2-16,4-2 1 0,-3 2 0 0,-1 4 0 0,4-10-7 0,-3-2-2 15,3 0 0-15,-4-7 0 0,4 1-5 0,0-6-2 16,-3 0 0-16,3-6 0 0,0 0-9 0,0 0 0 0,0 0 0 0,0 0 0 16,0 0 0-16,0 0 0 0,0 0 0 0,0 0 0 15,0 0 24-15,0 0 2 0,0 0 1 0,0 0 0 32,0 0-43-32,0 0-9 0,0 0-2 0,-4-3 0 0,4-3 27 0,-3-3 0 15,3-2 0-15,0-1 0 0,0-6 0 0,0 3 0 0,0-14 0 16,0 8 0-16,0-2 0 0,0-6 0 0,0 2 0 0,3 4 0 15,-3-1 0-15,4 3 0 0,3 4 0 0,-4-1 0 16,4-2 0-16,4 8 0 0,0 0 0 0,-1-6 0 16,1 10-25-16,-1-4-3 15,1 0-1-15,3 0 0 0,-3 6-9 0,-1 1-2 0,4-4 0 0,-3 3 0 16,3 0-16-16,0 0-3 0,0-6-1 0,0 6 0 16,-3 1-120-16,3-1-25 0</inkml:trace>
  <inkml:trace contextRef="#ctx0" brushRef="#br0" timeOffset="205609.822">26254 4265 948 0,'0'0'27'0,"-4"12"5"0,4-3-32 0,-3 2 0 0,-1-5 0 0,4 6 0 16,-3 6 85-16,-1-10 11 0,4 10 1 0,0-6 1 15,-3 5-27-15,3-5-6 0,3 0-1 0,-3 9 0 16,4-10 0-16,-1 1 0 0,1 6 0 0,-1-4 0 15,4-2 0-15,-3 6 0 0,-1-9 0 0,4-1 0 16,-3 1-28-16,3-3-5 0,-4 0-2 0,1-6 0 16,3 0 5-16,0 0 1 0,0 0 0 0,0 0 0 15,0-6 7-15,0-6 2 0,0 4 0 0,0 2 0 16,0-12-24-16,1 0-5 0,2 1-1 0,-3-4 0 16,0 4-14-16,-3-7 9 0,3 9-9 0,0-8 8 15,-4 2-28-15,-3 4-7 16,4-7-1-16,-4 12 0 0,0-8-158 0,-4 8-32 0</inkml:trace>
  <inkml:trace contextRef="#ctx0" brushRef="#br0" timeOffset="206117.639">26476 4365 1579 0,'0'0'32'0,"0"0"10"0,0 0-34 0,0 0-8 0,0 0 0 0,0 0 0 15,0 0 53-15,0 12 9 0,4-6 2 0,-4-1 0 16,7 1-52-16,-4 0-12 0,4-3 0 0,0 3 0 15,0-3 41-15,0 6 6 0,4-3 1 0,-4 0 0 16,4-1-31-16,-1-5-5 0,-3-5-2 0,4 5 0 16,-1 0-2-16,-3-6-8 0,0 6 12 0,-3-6-4 15,-1-3-21-15,1 3-5 0,0 0-1 0,-4-6 0 16,3 7-3-16,-3-7-1 0,0 0 0 0,-3 3 0 16,-1 0 3-16,4 1 1 0,-4-4 0 0,-3 6 0 15,4 0 19-15,-1 0 0 0,-3 0 0 0,0 0 0 16,4 4 0-16,-4-1-10 0,0 3 10 0,0 0-8 15,3 0 8-15,-3 3 0 0,0-3 0 0,0 8 0 16,0-2 0-16,0 0 0 0,3 6 0 0,-3 0 0 16,4-4 39-16,-4 4 9 0,3 6 3 0,1-1 0 15,-1-2-31-15,4 9-5 0,0-7-2 0,-3 1 0 16,6 8-13-16,-3-8 0 0,4 9 0 0,3-4 0 16,-4 1 0-16,4-10 0 0,4 10 0 0,-1-7 0 15,1-2 34-15,0 3 4 0,3-1 1 0,0 7 0 16,0-12-28-16,0 2-11 0,0 4 8 0,-3-6-8 15,3-6-29-15,-4 0-11 0,4-4-3 0</inkml:trace>
  <inkml:trace contextRef="#ctx0" brushRef="#br0" timeOffset="208704.848">21773 3124 664 0,'4'6'13'0,"-1"0"5"0,5 0-18 0,-1 0 0 0,0 0 0 0,0 0 0 16,0-6 72-16,0 3 10 0,0-3 2 0,3 3 1 15,-2-3-13-15,2 0-2 0,1-3-1 0,-1 3 0 16,4 0-21-16,-3 0-5 0,3 0-1 0,4 3 0 16,-4-3-21-16,3 2-4 0,1-2-1 0,3 6 0 15,0 0-16-15,4-6 10 0,-4 6-10 0,4-6 8 16,0 6-8-16,3-6 0 0,-3 12 0 0,3-6 0 15,-3-1 0-15,-1 1 0 0,4 0 0 0,-3 3 0 16,0 3-36-16,-4 0 0 0,0-1 0 0,4 1 0 0,-4-3 36 16,0 3 0-16,0-1 0 0,4-5 0 0,-4 6 0 15,0 0 0-15,-3 0 0 0,3-4 0 0,4 4 0 0,-4 0 0 16,7 0 0-16,1-6 0 0,-5-3 0 0,4-1 20 16,-3-2-3-16,3 3 0 0,-3-3-17 15,3 0 0-15,-3 0 8 0,3-3-8 0,0 3-12 16,1 0-5-16,2 3-2 0,1-3 0 0,0 0 19 15,3 0 0-15,0 0 0 0,4 0 0 16,-3 3 18-16,-1-3 7 0,0 3 2 0,4 3 0 16,-4-6-43-16,0 12-9 0,1-12-2 0,-5 0 0 0,5 6 27 0,-1-6 0 0,0 6 0 0,1 0 0 15,-5-6 18-15,5 5 9 0,-1 1 1 0,0-6 1 16,-3 3-21-16,0-3-8 0,-1 0 0 0,5 0 0 16,-8-3 12-16,7 3-3 0,-3-6-1 0,0 1 0 15,-1-1-8-15,5 6 0 0,-5-6 0 0,5 0 0 16,-1 6 0-16,0-6 0 0,-3 0 0 0,0 6 0 0,0 0 0 15,-1 0 0-15,1 0 0 0,0 6 0 16,-4 0-32-16,4-6-4 0,-4 6-2 0,0 0 0 0,0-6 62 0,1 6 12 16,-1-1 2-16,0 4 1 0,0-6-39 0,-3 6 0 15,3-3 0-15,0 0-8 0,-3 0 8 0,3-6 0 16,1 0 0-16,-1 0 0 0,-4 0 0 0,5 0 8 16,-1-6-8-16,0 6 0 0,-3-6 25 0,3-3 1 15,0 0 0-15,4 6 0 0,-4-3-26 16,4 6 0-16,0-5 8 0,0-1-8 0,-4 0 18 0,4 0 2 15,-4-6 0-15,0 12 0 0,4-9-20 0,-4 3 0 16,4 4 8-16,-1-1-8 0,-2 3-15 0,-1 0-6 16,0 3-2-16,4-1 0 0,-4-2 38 0,0 0 7 15,-3 0 2-15,3 3 0 0,-3 0-39 0,3-3-7 0,-3 0-2 16,0 0 0-16,-1 0 24 0,1-3 0 0,0 0 0 16,3-2 0-16,-4-1 0 0,-2 0 0 0,2 6 0 0,1-12 0 15,0 6 0-15,3-6 0 0,-3 7 0 0,3 2 0 16,0 0 18-16,-3 0 8 0,3 0 2 0,0 3 0 31,0 0-45-31,4 0-9 0,-4-3-2 0,1 3 0 0,2 3 28 0,-2-3 0 0,-1 3 0 0,0 0 0 16,-3-3 0-16,-1 3 0 0,1 5 0 0,0-2 0 15,-4 0 0-15,4-6 0 0,-4 12 0 0,0-6 0 16,0 0 18-16,0 0 9 0,-3-3 1 0,3 2 1 16,-3 1 5-16,3 0 1 0,-3-6 0 0,-1 6 0 15,1 0-35-15,0-6 0 0,-1 0 0 0,4 6 0 16,-3-6 0-16,0 0 0 0,3 6 0 0,-4 0 0 15,5-6-13-15,-1 5-10 0,3-5-1 0,1 6-1 16,-4 0 25-16,4 9-8 0,0-9 8 0,-1 6 0 16,-2-1-8-16,-1 1 8 0,0-6-8 0,0 9 8 0,0-4-11 0,-3 1 11 15,3 0-13-15,-3-3 5 0,3 0 8 0,0-1 0 16,0 4 0-16,4 0-8 0,-4-6 8 0,4 6 0 16,-4-10 0-16,4 10 0 0,3-6 0 0,-3 0 0 15,-1-6 0-15,1 6 0 0,0 0 8 0,-1-6-8 16,1 6 10-16,0-6-10 0,-4 6 8 0,0-1-8 15,-3-5 0-15,3 12 0 0,-7-9 9 0,4 3-9 16,-4 0 8-16,0 0-8 0,-4 5 0 0,1 7-16 0,-4-6 3 16,0 3 0-16,-3 8-9 0,-1-5-2 15,-6 8 0-15,-1-2 0 0,1-1 24 0,-4 4 0 16,-1 2 0-16,-2 3 0 0,-4-2 0 0,3-4 0 0,-3 4 0 16,0 2 0-16,3-3 12 0,-3-11 6 0,4 3 2 15,-1-4 0-15,4-5 17 0,-4 0 4 16,4 8 1-16,0-8 0 0,4 0-19 0,-4 3-4 15,3 2-1-15,-3-5 0 0,4 0 2 0,-1 0 0 0,1-4 0 0,-1 4 0 16,1 0-4-16,-1-6-1 0,4-6 0 0,-4 6 0 16,1 5-15-16,3-11 0 0,0 0 8 0,0 0-8 15,-7 0-11-15,0 6-5 0,0-3 0 0,0 3-1 16,0-6-19-16,-4 0-4 16,1 0-1-16,-1-3 0 0,0-3 41 0,1 0 0 0,-1 0 0 0,1 6 8 15,-1-5-8-15,4-1 0 0,-4 6 0 0,4 0 0 16,7 0-50-16,0 0-11 0,-7 0-3 0,0 6 0 15,7-6 52-15,-7 5 12 0,4 1 0 0,-4 0 0 0,7-6 48 16,-4 6 13-16,0 3 3 0,4-9 0 0,0 0-52 0,-3 12-12 16,3-12 0-16,-4 6 0 0,4-6 28 0,-3 5 2 15,-1 1 1-15,4-6 0 0,0 0 1 16,0 0 1-16,0 0 0 0,0 0 0 0,-7 0-17 16,7 0-4-16,-7 0-1 0,0 6 0 15,0-6 1-15,0-6 0 0,0 6 0 0,-4-6 0 0,4 1-4 0,0-1-8 16,-3 0 12-16,-1-3-4 0,4 6-8 0,0-3 0 15,-3 3 0-15,2 3 0 16,1-6-22-16,0 0-6 0,0 6-2 0,7 0 0 0,-3-5 42 0,3 5 9 16,0 0 2-16,0 0 0 0,0 0-37 0,0 0-7 15,0 0-2-15,-7 5 0 0,7-5 23 0,0 0 0 0,0 0 0 0,-4 6 0 16,4 0 0-16,0 0 0 0,0 3 0 16,0 3 0-16,4-6 0 0,-4-1 0 0,3 1 0 0,1 0 0 15,-4-6 0-15,3 6 0 0,-3-6 0 0,4 6 0 16,-1 6 47-16,-3-12 13 0,0 0 4 0,4 0 0 15,3 0-52-15,-7 0-12 0,3-3 0 0,5 3 0 16,-5-9 0-16,1 9 0 0,3-6 0 0,0 0 0 16,0 0 10-16,7 6-1 0,-4-6 0 15,8 6 0-15,0-5-9 0,-4 5 0 16,3 0-12-16,-2 0 12 0,2 0-10 0,-3 5 10 0,4-5 0 0,-4 0-9 16,0 0 9-16,0 0 0 0,0 6 0 0,1-6 0 15,-1 0 0-15,-4 0 0 0,-3-6 0 0,4 6 0 16,-4-5 0-16,0 5 0 0,0 0 8 0,-3-6-8 15,-1 0 9-15,1 0-9 0,-1 0 12 0,1 0-12 16,-4 6 9-16,0-3-9 0,3-3 0 0,-3 0 9 16,0 6-18-16,0 0-4 0,0 0-1 0,0 0 0 15,0 0-21-15,0 0-4 0,7 0-1 0,0 0 0 16,0 0-21-16,0 6-5 0,0 0-1 0,0-3 0 16,4 0-23-16,-4 0-5 0,0 3-1 0,4 6-380 15,-4-12-76-15</inkml:trace>
  <inkml:trace contextRef="#ctx0" brushRef="#br0" timeOffset="209172.177">27728 3315 520 0,'0'0'22'0,"0"0"-22"15,0 0 74-15,0 0 10 0,0 0 3 0,0 0 0 16,0 0-19-16,0 0-3 0,0-5-1 0,0 5 0 16,0 0-29-16,0 0-7 0,4-6 0 0,-4 6-1 15,7 0-27-15,-4 0 0 0,1 0 0 0,0 6 0 16,-1-6 15-16,1 5-3 0,-1 1 0 0,1 6 0 15,-1 0 4-15,-3-3 0 0,0 2 0 0,0-5 0 16,0 6-16-16,0-6 0 0,0-6 0 0,0 0-10 16,0 0-35-16,0 0-7 0,0 0-2 0,0 0 0 15,-3-12-86-15,-1 6-18 0,4 0-3 0</inkml:trace>
  <inkml:trace contextRef="#ctx0" brushRef="#br0" timeOffset="209779.734">27686 3715 364 0,'-7'0'16'0,"-4"0"-16"16,4-6 54-16,-3 6 8 0,3 0 2 0,-4-5 0 16,0 5-64-16,1-6-28 0,-4 0 3 0,3 6 0 15,1 0-42-15,-1-6-8 0,0 6-1 0,1 0-1 16,3 0 61-16,0 0 16 0,7 0 0 0,0 0 0 15,0 0 29-15,0 0 9 0,0 0 2 0,0 0 0 16,0 0 48-16,0 0 9 0,0 0 3 0,0 0 0 16,0 0-14-16,0 0-2 0,0 0-1 0,0 0 0 15,0 0 1-15,0 0 0 0,0 0 0 0,7-12 0 16,-7 12-41-16,7 0-8 0,0-6-2 0,0 0 0 16,0 6-33-16,0 0 0 0,0 0 0 0,4 6 0 15,-4-6 0-15,3 6 0 0,1-6-9 0,0 6 9 16,-1 0 0-16,1 0 0 0,3 6 9 0,0-7-9 0,-3 1 8 0,3 0-8 15,0-3 0-15,-4 3 0 0,1 0 10 0,3 0-10 16,0-6 8-16,0 6-8 0,0-6 0 0,0 0 8 16,1 0-8-16,-1 0 0 0,-4-6 0 0,4 6 0 15,0-6 8-15,1 6-8 0,2-12 24 0,1-3 4 16,0 10 0-16,-1-7 0 0,1 0-28 0,3 0 0 0,-3 0 0 16,-1 4 0-1,1 8-32-15,0-6-12 0,-1 6-3 0,-6-6 0 16,3 6 0-16,-4 0 0 0,1 0 0 0,0 6 0 15,-1-6 15-15,1 6 2 0,-4 0 1 0,3-4 0 0,1 1 17 0,0 0 3 0,-4 3 1 0,0-6 0 16,0 0 8-16,-7 0 0 0,7-6 0 0,0-2 0 16,3-4 11-16,-2 0-3 0,6-12 0 0,0 4 0 15,0-4-8-15,0-2 0 0,7-9 0 0,-3-4 0 16,-1 4 0-16,5-9 0 0,-1-6-14 0,-4 9 5 16,5 3 9-16,-5-6 0 0,4 8 0 0,-3-8 0 15,0 6 14-15,-1 3 5 0,-3-3 1 0,0-4 0 16,1 4 17-16,-5 0 4 0,1-6 1 0,-1 3 0 15,1 2-24-15,-1 4-5 0,-6-3-1 0,0 3 0 16,-1 2-3-16,-6-2-1 0,-1-3 0 0,0 6 0 16,-3-4-52-16,-3-2-12 0,-1 3-1 15,-3-3-507-15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8T14:56:45.3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2582 617 1051 0,'0'0'21'0,"-3"9"7"0,3-9-28 0,-7 5 0 0,7-5 0 0,-4 6 0 15,4-6 65-15,-7 0 7 0,7 0 2 0,-3 6 0 16,3-6-10-16,-4 6-3 0,4-6 0 0,-3 12 0 15,3-6-45-15,0 5-16 0,0-2 9 0,0 3-9 16,0 6 55-16,0-1 5 0,0 4 2 0,0 2 0 16,3 1-18-16,4 8-4 0,-3-2-1 0,-1 2 0 15,4-3-6-15,0 4-1 0,0-1 0 0,-3-3 0 16,3 1-4-16,-3-10-2 0,-1 10 0 0,4-10 0 0,-3 10-9 0,-1-4-1 0,1-2-1 16,-1-1 0-16,-3-2-7 0,7-3-8 0,-7-1 11 0,0 1-11 15,0-4 11-15,0-2-11 0,0-6 10 0,0 6-10 16,-7-6-12-16,4 0-9 0,3 0-2 0,0-6 0 31,0 0-109-31,0 0-21 0,0 0-5 0</inkml:trace>
  <inkml:trace contextRef="#ctx0" brushRef="#br0" timeOffset="689.573">2498 611 1102 0,'0'0'46'15,"0"0"-37"-15,0 0 26 16,0 0 5-16,0 0 0 0,0 0 1 0,0 0 36 0,0 0 7 16,0 0 2-16,0 0 0 0,3-6 6 0,1 0 0 0,3 6 1 0,-4-6 0 15,1 0-63-15,-1 0-13 0,1 6-2 16,-1-5-1-1,4-1-14-15,-7 6 0 0,4 0 0 0,3 0 0 16,-3 0 0-16,3 0-12 0,0 0 12 0,3 0-13 0,-3 6 13 0,0-6 0 0,4 5 0 0,-4 1-9 16,4-6 9-16,-4 6 0 0,7 0 0 0,-4 0 0 15,1 0 10-15,0 0-2 0,-1 3-8 0,1-4 12 16,3 1-4-16,0 0 0 0,-4 0-8 0,5 6 12 16,2 0-12-16,-3-7 0 0,-3 4 0 0,3-3 0 15,-3 0 12-15,-1 12-4 0,1-12-8 0,-1 5 12 16,1-2-12-16,0 9 11 0,-1-6-11 0,4 5 10 15,-7-2-10-15,4 8 0 0,-4 1 0 0,0-4 0 16,-3 4 14-16,3-6-2 0,-4 2-1 0,1 4 0 16,-1-1-11-16,1-2 10 0,-1-9-10 0,-3 11 10 15,-3-11 4-15,3 8 1 0,-4-2 0 0,1-6 0 16,-4 0 9-16,3 2 1 0,1-2 1 0,-8-6 0 0,4 6-2 0,-4-6 0 16,1-1 0-16,-4 1 0 0,3-3-12 0,0 0-2 15,1-3-1-15,-4 3 0 0,0-3-9 16,3 0 0-16,-7 0 0 0,1-3 0 15,-1 3-12-15,4 0 12 0,0 0-10 0,3 0 10 0,-3 0-10 0,0 0 10 16,4 0-10-16,-1 0 10 0,0 0 0 0,1 0 0 16,-4 3-8-16,3-3 8 0,4 0-13 0,-4 0 0 15,4 0 0-15,0 0 0 16,7 0-34-16,-7 0-6 0,7 0-2 0,0 0 0 16,0 0-161-16,0 0-32 0,0 0-6 0</inkml:trace>
  <inkml:trace contextRef="#ctx0" brushRef="#br0" timeOffset="1381.955">3150 1161 608 0,'0'0'25'0,"0"0"-25"16,0 0 23-16,0 0-1 0,0 0 0 0,0 0 0 15,0 0 40-15,0 0 8 0,0 0 2 0,0 0 0 16,0 0 13-16,0 0 3 0,0 0 1 0,0 0 0 16,0 0 7-16,0 0 0 0,-7-6 1 0,7 6 0 15,-7 0-9-15,-3 0-1 0,10 0-1 0,-7 0 0 16,-4 0-54-16,4 0-12 0,0-6-1 0,0 6-1 15,0 0 25-15,0 0 5 0,-4-6 0 0,4 6 1 16,0-6-38-16,3 6-11 0,-3 0 0 0,0-6 0 16,0 6 8-16,7 0-8 0,0 0 8 0,0 0-8 15,0 0 0-15,-3 0 0 0,3 0 0 0,0 0 0 16,0 0-12-16,0 0 4 0,0 0 0 0,0 0 0 16,0 0-28-16,0 0-6 0,-4 6-1 0,4-6 0 0,0 6 55 0,0 0 12 15,0 0 1-15,0 0 1 16,0-6-42-16,4 11-8 0,-4-11-1 0,3 6-1 0,1 3 26 15,-4-9 0-15,3 6 0 0,1 0 0 0,3-6 0 16,0 6 0-16,-3 0 0 0,3-1 0 16,0-5 13-16,3 0 8 0,1 6 2 0,-1 0 0 0,1-6-23 0,3 0 8 0,0 0-8 0,-3 0 0 15,3-6 0-15,-4 6 8 0,-2-6-8 0,6 6 0 16,-4-5 0-16,-3-1 0 0,0 6 0 0,0-6 0 16,0 0 0-16,-3 0 9 0,3 0-9 0,-3 0 10 15,-1-3 5-15,1 4 1 0,-4-1 0 0,0 0 0 16,0 0-16-16,0 0 0 0,-4 0 0 0,1-9 0 15,-1 10 20-15,0-1-1 0,1 0-1 0,-1 0 0 16,-3 0-1-16,0-6 0 0,4 6 0 0,-4 1 0 16,0-1-17-16,-4 6 0 0,1-9 0 0,6 9 0 15,-7-6 0-15,1 6 0 0,3 0 0 0,-4-6 0 16,-3 6 0-16,4 6 0 0,-1-6 0 0,4 0 0 16,-4 6-24-16,4-6-6 0,-3 3-1 15,3 3 0-15,3-6 31 0,-3 6 0 0,7-1 0 0,0-5 0 16,0 0 0-16,-4 6-19 0,4-6 3 0,0 0 0 15,0 0-110-15,4 6-22 0,0 0-4 0,3 0 0 16,3 0-27-16,4 0-5 0,0-6 0 0</inkml:trace>
  <inkml:trace contextRef="#ctx0" brushRef="#br0" timeOffset="1965.041">3482 908 922 0,'0'0'19'0,"0"0"5"0,0 0-24 0,0 0 0 0,0 0 0 0,3 11 0 16,-3-5 64-16,0-6 8 0,4 3 2 0,-1 3 0 16,-3-6 15-16,0 12 3 0,0-12 1 0,4 6 0 15,-4-6-29-15,4 6-7 0,-4-6-1 0,0 0 0 16,0 0-19-16,0 0-4 0,0 0-1 0,0 0 0 16,0 0-12-16,0 0-4 0,0 0 0 0,0 0 0 15,0 0 5-15,0 0 1 0,0 0 0 0,0 0 0 16,0 0 0-16,0 0 0 0,0 0 0 0,-8-6 0 15,1 0-10-15,0 6-1 0,0-12-1 0,-3 12 0 16,3-6-2-16,0 3-8 0,0 3 12 0,0 0-4 16,7 0-8-16,-4-6 0 0,4 6 0 0,-7 0 0 15,7 0 0-15,0 0 0 0,-4 6-10 0,4-6 10 16,-7 0-18-16,7 0 2 0,-3 9 1 0,-1-3 0 0,1 0 15 16,-1 0 10-16,1 6-2 0,3-7 0 0,-4 1-26 0,4 0-6 0,0 9 0 15,0-9-1-15,0 6 16 0,4-7 9 0,-4 13-10 16,3-12 10-16,1 9-9 0,-1-9 9 15,1 5-8-15,-1 1 8 16,4-6 0-16,-3 0-8 0,-1 6 8 0,1-7 0 16,3 4 0-16,0 3-10 0,4-6 10 0,-1 0 0 0,1 0-11 0,-1 0 11 15,1-1-10-15,0 1 10 0,6 0-19 0,-6 3 3 0,-1-3 0 0,1 0 0 16,7 0-8-16,-8-6 0 0,4 6-1 0,-3-1 0 16,3 1-24-1,-3-6-5-15,6 0-1 0,-6 0 0 0,-1-6-48 16,1 6-9-16,0-11-3 0</inkml:trace>
  <inkml:trace contextRef="#ctx0" brushRef="#br0" timeOffset="2342.564">3831 543 1337 0,'0'15'28'0,"0"-3"6"16,0-1-34-16,0-5 0 0,0 6 0 0,0 6 0 15,0-9 42-15,0 2 2 0,0 1 0 0,0 0 0 16,0 0-20-16,0-7-3 0,0 10-1 0,0-9 0 16,0 12 37-16,0-7 7 0,0 1 2 0,4 3 0 15,-4-3-46-15,0-1-8 0,3 7-3 0,-3-3 0 0,4 2-9 0,-1 7 8 0,1-9-8 0,-4 8 8 16,7-5 3-16,-4 2 0 0,4 4 0 0,-3-1 0 15,3-2-11-15,0-3 0 16,0 5 0-16,0-8 0 0,0 2 0 0,-3 1 8 0,-1 0-8 0,1-7 0 16,-1 10 0-16,1-9 0 0,-1 0 8 0,1 5-8 15,-1-2 0-15,1-3 0 0,0-1 0 16,-1 1 8-16,-3-3-8 0,4-3-14 0,-4-6 3 0,0 0 1 16,0 0-61-1,0 0-12-15,0 0-2 0,3-9-1 16,1 3 18-16,-1-11 3 0,1-1 1 0</inkml:trace>
  <inkml:trace contextRef="#ctx0" brushRef="#br0" timeOffset="2702.284">3754 952 1355 0,'0'0'28'0,"0"0"8"16,0 0-36-16,0 0 0 0,0 0 0 0,0 0 0 16,-8 0 67-16,1-6 6 0,4 6 2 0,-4-12 0 15,3 12-36-15,1-9-7 0,-1 3-2 0,1 1 0 16,3-7-20-16,-4 6-10 0,1-6 10 0,3 6-10 16,0 0 0-16,0 6 0 0,0-5 0 0,0 5 0 15,0 0 0-15,0 0 0 0,0 0 0 0,0 0-10 0,0 0 1 0,0 0 0 0,3 0 0 0,4 5 0 31,0-5 9-31,0 6 0 0,0 0 0 0,0 0 0 0,4 0 0 16,0 0 0-16,-1 0 8 0,1 0-8 16,-4-1 21-16,3-5 0 0,5 0 0 0,2 6 0 0,-3-6 15 0,4 0 2 0,7 0 1 15,-8-6 0-15,1 6-16 0,7 0-3 0,-4-5-1 0,3 5 0 16,1-6-11-16,-4 0-8 0,4 6 12 0,0-6-12 31,-1 6-25-31,1-6-12 0,-4 0-3 0</inkml:trace>
  <inkml:trace contextRef="#ctx0" brushRef="#br0" timeOffset="3881.372">4184 1105 691 0,'0'0'29'15,"0"0"-29"1,0 0 41-16,3-12 3 0,-3 12 0 0,0-12 0 16,4 6-15-16,-4-5-2 0,0 5-1 0,0-3 0 15,0 3-16-15,0-6-10 0,0 0 12 0,0 7-12 16,0-7 0-16,0 6 0 0,0-3 0 0,0 3 0 15,0 6 0-15,0 0 0 0,0 0-9 0,0 0 9 16,0 0 47-16,0 0 14 0,0 0 3 0,0 0 1 16,0 0 1-16,0 0 0 0,0 0 0 0,0 0 0 0,0 0-33 0,0 0-6 15,0 0-2-15,0 0 0 0,0 0 4 0,4 6 1 0,3-3 0 16,-4 3 0-16,1 0 7 0,3-6 2 0,-4 6 0 0,4-6 0 16,0 6-2-16,0-6 0 0,-3 0 0 0,3 5 0 15,0-5-22-15,0 0-5 0,0 0-1 0,-7 0 0 16,7 6-9-16,-7-6 0 0,4 0 0 0,-4 0 0 15,0 0 0-15,3 0 0 0,-3 0 0 16,0 0 0-16,0 0 0 0,0 0 0 16,0 0 0-16,0 0-11 0,0 0 11 15,0 0 0-15,0 0 10 0,0 0-10 0,0 0 15 0,0 0-3 0,0 0-1 0,0 0 0 16,0 0-3-16,-3 0-8 0,-1-6 12 0,-3 6-4 16,4-5 0-16,-1 5-8 0,-7-6 12 0,8 0-4 15,-1 6 1-15,-3-6 0 0,7 6 0 0,-3-6 0 16,-4 3-18-16,7 3-4 0,-4 0-1 0,-3-6 0 15,7 6 24-15,0 0 5 0,-3 0 1 0,3 0 0 16,0 0-16-16,0 0 0 0,0 0-9 0,0 0 9 16,0 0-16-16,0 0 4 0,0 0 0 0,0 0 0 15,-7 0-4-15,7 0 0 0,0 0 0 0,-7 9 0 16,7-9-24-16,-7 6-6 0,7-6-1 0,-4 6 0 16,4-6 59-16,-4 12 12 0,-3-12 3 0,4 5 0 15,3-5-43-15,-4 12-9 0,1-6-2 0,3 0 0 16,0-6 27-16,-4 6 0 0,4-6 0 0,0 9 0 15,-3-3 0-15,3-1 0 0,-4 1 0 0,4 6 0 16,0-6 0-16,0 0 0 0,4 0 0 0,-4 3 0 0,3-4 0 16,1 13 0-16,-4-12 0 0,3 0 0 0,1 6 0 15,-1-7 0-15,4 7 0 0,1-3 0 16,-1 3 0-16,-4-6 0 0,4 0 0 0,-3-1 0 16,3 7 0-16,0-12 0 0,0 6 0 0,0-6 0 0,0 0 0 0,0 3 0 0,7-6 0 15,-7 3 0-15,4 0 0 0,-4-6 0 16,7 6 0-16,-3-12 0 0,-1 7 0 0,4-1 0 15,-3 0 0-15,-1 0 0 16,1 0-56-16,3-3-7 0,-3-3-1 0</inkml:trace>
  <inkml:trace contextRef="#ctx0" brushRef="#br0" timeOffset="4238.285">4406 1093 1094 0,'0'0'23'0,"0"0"5"0,0 0-28 0,0 0 0 0,0 0 0 0,0 0 0 16,0 0 0-16,0 0 0 0,0 0 0 0,0 0 0 15,0 0 0-15,0 0 0 0,0 0 0 0,0 0 0 16,0 0 56-16,0 0 7 0,4 0 1 0,-1 6 0 16,1 0 0-16,-1 0 0 0,-3-1 0 0,7 4 0 15,-3-3-52-15,3 6-12 0,0-6 0 0,4 0 0 16,-4 5 54-16,0 1 8 0,3-3 2 0,1 3 0 15,-4-6-52-15,11 0-12 0,-8-1 0 0,1 7 0 16,-4-12 0-16,0 6 0 0,3-6 0 0,1 0 0 16,0 0 54-16,-4 0 8 0,0 0 2 0,3-6 0 0,-3 0-52 15,-3 0-12-15,3 1 0 0,0-1 0 0,-3 0 0 16,6-6 0-16,-6 6 0 0,-1-3 0 0,1 3 0 0,-4 1 0 16,0-1 0-16,3-6 0 0,-6 6 0 15,3 6 0-15,0 0 0 0,0-6 0 0,0 6 0 0,0-12 0 16,0 12 0-16,0-5 0 15,0 5-202-15,0 0-43 0,0-3-9 0</inkml:trace>
  <inkml:trace contextRef="#ctx0" brushRef="#br0" timeOffset="4722.715">4770 1075 1094 0,'0'0'23'0,"0"0"5"15,0 0-28-15,0 0 0 0,0 0 0 0,0 0 0 16,0 0 56-16,0 12 7 0,3-6 1 0,1 0 0 16,-4 0-1-16,3 0 0 0,1-3 0 0,-4 2 0 15,3 7-50-15,1-6-13 0,-1-6 0 0,1 6 0 16,-1 0 43-16,4 0 3 0,-3-6 1 0,3 6 0 15,0-1-24-15,-3-5-5 0,3 6-1 0,-7-6 0 0,7 6-17 16,-7-6 0-16,0 0 0 0,0 0 0 0,0 0 55 0,0 0 7 0,0 0 2 16,0 0 0-16,0 0-52 15,0 0-12-15,0 0 0 0,0 0 0 0,0 0 54 0,0 0 8 0,0 0 2 16,0 0 0-16,0 0-52 16,-7-3-12-16,0 0 0 0,-1-3 0 15,1 6 0-15,0-5 0 0,4-1 0 0,-4 6 0 0,0-6 0 0,7 0 0 0,-7 0 0 0,3 0 0 16,-3-6 47-16,4 9 6 0,-5-2 2 0,1-1 0 15,4 0-37-15,-1 0-7 0,4 6-2 0,0-6 0 16,-3-6-9-16,3 12 0 0,0-6 0 0,0 6 0 16,0 0 0-16,0-5 0 0,0 5 0 0,3-6 0 15,1 6 0-15,-1-9 0 0,1 9 0 0,7-6 0 16,-8 0-49-16,4 0-12 16,0-6-3-16,-3 7 0 0,6-7-58 0,1-9-12 15,3 9-2-15,4-5-1 0,-1-10 48 0,1 10 9 0,7-13 3 16</inkml:trace>
  <inkml:trace contextRef="#ctx0" brushRef="#br0" timeOffset="5663.787">6040 352 832 0,'0'0'35'0,"0"0"-35"16,0 0 96-16,0 0 13 0,0 0 3 0,0 0 0 15,0 0 18-15,0 0 4 0,0 0 1 0,0 0 0 16,0 0-22-16,-4 0-4 0,4 0-1 0,-7 6 0 16,0-6-72-16,-7 0-16 0,0 6-2 0,0-6-1 15,-1 0-9-15,-2 3-8 0,3 9 12 0,-4-7-12 16,4 1 0-16,-7 0 0 0,0 0 0 0,3 0-12 15,0 6 12-15,4-1 0 0,0-2 0 0,4 3 0 16,-1 6 0-16,-3-1 0 0,7-2 0 0,0 9-9 16,0-7 22-16,0 10 5 0,0-10 1 0,3 7 0 15,1 2-31-15,-1-2-5 0,4-4-2 0,-4 10 0 16,4-7 19-16,-3 4 0 0,3-4 0 0,0 4 9 0,0-4 1 16,0-5 0-16,0 2 0 0,0-8 0 15,3 6-10-15,-3-6 10 0,0-7-10 0,4 1 10 16,-4-6-10-16,0 0 0 0,0 0 0 0,0 0 0 0,0 0 23 0,0 0 2 15,0 0 1-15,7-6 0 0,-3 1-16 0,-1-1-10 16,1 0 12-16,-1-6-12 0,1 0 8 0,3 6-8 0,-4-2 0 16,1 2 0-16,3-6 0 0,-4 6 0 15,4 0 0-15,0 0 0 0,-3 0 0 0,3 1 0 0,-3-1 0 0,3 6-9 16,3-6 9-16,-3 6 0 0,4 0 0 0,-1 0-8 16,1 6-2-16,0-6 0 0,3 6 0 0,-4-1 0 15,8 1 10-15,-7 6-13 0,-1 0 5 16,4 0 8-16,-3 2-10 0,3 4 10 15,-3-6 0-15,-1 5-9 0,1 4 9 0,-1-9 0 0,-3 5 0 0,4-2 0 16,-4 3 0-16,-4-7 0 0,1 7 0 0,0-6 0 16,-4 3 8-16,3-4-8 0,-3 1 8 0,0 0-8 15,-3-6 11-15,-1 0-3 0,4-1 0 0,-4 10 0 16,-3-9 3-16,-3-6 0 0,-1 6 0 0,1 0 0 16,-4 0-3-16,-1-6 0 0,1 0 0 0,-3 6 0 15,3-6-8-15,0 0 0 0,-8 0 0 0,8 0 0 16,0 0 0-16,0 5 0 0,3-5-10 0,-3 0 10 15,4 0-20-15,3 0 1 0,-4 6 1 0,8-6 0 16,-5 0-19-16,1 3-4 0,7-3-1 0,-7 3 0 16,7-3-37-16,-3 9-7 0,3-9-2 0,-4 6 0 15,4 0-44-15,0 0-8 0,0 5-3 0</inkml:trace>
  <inkml:trace contextRef="#ctx0" brushRef="#br0" timeOffset="6248.393">6262 858 1824 0,'-21'20'38'0,"14"-8"8"0,0 0-37 0,-1-6-9 0,1 0 0 0,0-1 0 15,0 1 52-15,0 3 9 0,0 3 2 0,0-12 0 16,0 6-26-16,0 0-5 0,0 0 0 0,0-1-1 16,-7-5-18-16,7 6-3 0,0-6-1 0,7 0 0 15,-7 6-9-15,7-6 0 0,-4 9 0 0,1-3 0 16,3 6-22-16,3-1 3 0,1 1 1 0,-1 6 0 15,4-9 0-15,-3 8 0 0,3-5 0 0,0 6 0 16,3-9 18-16,-6 8 0 0,3-11 0 0,-7 6 0 16,7 0 0-16,-3-7 0 0,-1 4 0 0,1-3 0 15,-1 0 0-15,-3-6 0 0,0 0 0 0,0 0 0 16,0 0 24-16,4-6 9 0,3 3 2 0,-4-9 0 16,1 7-5-16,-4-7-1 0,3 0 0 0,1-9 0 15,-4 10-29-15,0-7 0 0,0 0 0 0,0-2 0 0,0 8 0 16,-4-6 0-16,4 7 0 0,0-1 0 0,-3-3 0 0,3 9-12 15,0 0 1-15,-4 1 0 0,4 5 11 0,0 0-12 16,0 0 12-16,0 0-12 0,0 0-3 0,0 0-1 0,0 0 0 16,0 0 0-16,4 5 0 0,-1 1-1 0,4 6 0 0,-3 3 0 15,-1-3 17-15,5-1 0 0,-5 7 8 16,1-3-8-16,3-4 15 0,-4 7-3 16,1-6-1-16,3 3 0 0,-4 2 5 0,1-11 0 0,-1 6 1 15,8-6 0-15,-8 0-17 16,1-1 0-16,-4-5 0 0,0 0 0 0,3 6-19 0,-3-6-7 0,0 0-2 15,4 0 0-15,3 0-146 0,4 0-30 0,-4-6-5 16</inkml:trace>
  <inkml:trace contextRef="#ctx0" brushRef="#br0" timeOffset="6852.995">6428 946 1755 0,'0'0'36'0,"0"0"9"0,0 0-36 0,0 0-9 0,0 0 0 0,-4 6 0 16,4-6 32-16,0 0 5 0,0 0 1 0,0 0 0 15,0 12-6-15,0-12-2 0,4 5 0 0,-1 1 0 16,1 0-19-16,3 0-11 0,-4-3 12 0,4 3-12 16,0 6 0-16,0-6 0 0,-3-1 0 0,3 7 0 15,-3 0 0 1,3-6 0-16,-4 3 0 0,1 2 0 16,-1 1 0-16,1 0 0 0,-1-6 0 0,1 6 0 0,-4-9 8 0,0 2-8 0,0-5 0 0,0 0 0 15,3 12 25-15,-3-12-1 0,0 0-1 0,0 0 0 16,0 0-13-16,0 0-2 0,0 0-8 0,0 0 12 15,0 0 31-15,0 0 5 0,0 0 2 0,0 0 0 16,0 0-50-16,0 0 0 0,0 0-14 0,0 0 3 16,0 0 44-16,0 0 9 0,0 0 2 0,0 0 0 15,0 0-33-15,0 0-11 0,0 0 0 0,0 0 9 16,-10 0-9-16,10 0 0 0,-7-6 9 0,0 0-9 16,0 3 0-16,-1-2 0 0,1 5 0 0,0-12 0 15,0 6 0-15,0 0 0 0,0-6 0 0,0 1 0 16,-3 5 0-16,3-9 8 0,3 3-8 0,-7 0 0 15,1 1 8-15,6 5-8 0,-3-9 8 0,4 3-8 16,-1 6 0-16,4 1 0 0,0-1 0 0,0 0 0 16,0 0-8-16,0 6 8 0,0-6-8 0,4 0 8 15,-1 0-12-15,4 3 4 0,-3-3 0 0,6 1 0 16,1-1 8-16,-7 0-8 0,6 0 8 0,1 0-8 16,-1 0 8-16,-3 0-10 0,4 6 10 0,-1-6-10 15,1 1-6-15,-4 2 0 0,7 3-1 0,-3 0 0 16,3-6-121-16,-7 6-24 0,4 0-5 0</inkml:trace>
  <inkml:trace contextRef="#ctx0" brushRef="#br0" timeOffset="7450.775">6844 908 1394 0,'-7'0'59'16,"-4"0"-47"0,11 0 80-16,-7 0 17 0,0 0 3 0,0 6 1 15,7-6-39-15,-7 0-8 0,7 0-2 0,-11 5 0 16,11-5-7-16,-3 0-1 0,3 0-1 0,-7 6 0 15,3-6-46-15,4 0-9 0,-10 9 0 0,10-9 0 16,-4 6 0-16,4-6-12 0,-3 6 12 0,-1 6-12 16,1-6 12-16,3-6-9 0,-4 5 9 0,1 7-8 15,3-6 8-15,0 3-8 0,-4 3 8 0,4-6-8 16,0-1 8-16,0-5 0 0,0 6 8 0,0-6-8 16,0 12 14-16,0-12-2 0,4 6 0 0,-4-6 0 15,0 0-2-15,3 0-1 0,-3 0 0 0,4 6 0 0,3-6-9 0,-4 0 0 16,4 0 0-16,-7 0 0 0,7 0 0 0,0 0 0 0,-3 0 0 15,-4 0 0-15,3 0 0 0,-3 0 0 0,7-6 0 16,-7 6 0-16,0 0 0 0,0 0 0 0,0 0 0 16,0 0 0-16,0 0 0 0,0 0 0 0,0 0 0 0,0 0 0 31,0 0 0-31,0 0 0 0,0 0 0 0,0 0 0 0,0 0 0 0,0 0 0 0,0 0 0 0,0 0 0 16,0 0 0-16,0 0 0 0,0 0 0 0,0 0 0 15,0 0 0-15,4 6 0 0,3-6 0 0,-7 0 0 16,4 0 14-16,-1 9 1 0,4-9 0 0,-3 0 0 15,3 6-15-15,-4-6 0 0,4 5 0 0,-3-5 0 16,3 6 0-16,-4-6 0 0,5 0 0 0,-1 12 0 16,0-12-17-16,-4 0 3 0,4 6 1 0,0-6 0 15,4 0-22-15,-4 0-4 0,-4 0-1 0,8 0 0 16,-4 0-22-16,0 0-5 16,4 0-1-16,-1 0 0 0,1 0-128 0,-1-6-25 0</inkml:trace>
  <inkml:trace contextRef="#ctx0" brushRef="#br0" timeOffset="8932.984">6911 414 1060 0,'-4'-6'44'0,"1"0"-35"16,-1 0 51-16,-3 0 11 0,4 0 1 0,3 6 1 15,0 0-7-15,0 0-2 0,0 0 0 0,0 0 0 16,0 0-51-16,0 0-13 0,0 0 0 0,0 0 0 16,0 0 0-16,3 6 0 0,8 0 0 0,-4 6 0 15,-4 6 0-15,5-4 0 0,2 4 0 0,-3 5 0 16,4-2 12-16,3 3 4 0,-4-1 0 0,1 9 0 16,3 4 19-16,0-4 4 0,4 0 1 0,-8 10 0 15,5-4-11-15,-1 3-1 0,-4-3-1 0,4 6 0 16,-3-9 14-16,0 4 3 0,-1-10 1 0,-3 3 0 15,4-2-8-15,-1-10-1 0,-6 4-1 0,3-6 0 16,0 2-7-16,0-8 0 0,0 6-1 0,-3-7 0 16,3 4-15-16,-4-3-2 0,1 0-1 0,3-7 0 15,-4 7 3-15,1-6 0 0,-4 0 0 0,3 3 0 16,-3-9-12-16,0 0 0 0,0 0 0 0,0 0 0 16,0 0 0-16,0 0 13 0,0 0-3 0,-7-9-1 15,4 3-9-15,-4-12 0 0,3 13 9 0,1-7-9 16,-4 0 0-16,3 0 0 0,1-2 0 0,-4 2 0 15,3 0-24-15,4 6-2 0,-4-9-1 0,4 4 0 16,-3 5 27-16,3-6 0 0,0 0 0 0,-4 1 0 16,4 5 0-16,0-3 0 0,4 3 0 0,-4 0 0 0,3 0 0 0,-3 0 0 15,4 0 0-15,3 1 0 0,-3 5 0 0,3 0 0 0,0-6 0 16,0 6 0-16,3 0-12 0,1 0 2 0,-1 0 1 0,5 6 0 16,-1-6-6-16,0 0-1 0,-4 5 0 0,4-5 0 15,-3 6 3-15,3 0 0 0,-3 0 0 0,-1-6 0 16,1 6 1-16,0 0 0 0,-4-6 0 0,0 9 0 15,0-9 0-15,3 6 1 0,-6 5 0 0,-1-5 0 16,1 0 11-16,-1 6 0 0,1-6-9 16,-4 0 9-16,3 2-19 0,1 4 1 15,-4-6 0-15,4 0 0 0,-4 0-10 16,0-6-3-16,3 6 0 0,-3-6 0 0,4 6-156 16,-4-6-31-16,3 5-6 0</inkml:trace>
  <inkml:trace contextRef="#ctx0" brushRef="#br0" timeOffset="57582.995">8463 699 300 0,'-10'-6'12'0</inkml:trace>
  <inkml:trace contextRef="#ctx0" brushRef="#br0" timeOffset="58896.64">8114 408 486 0,'0'0'10'0,"0"0"2"0,0 0 1 0,-7 6 2 16,0-6-15-16,7 0 0 0,-7 6 0 0,7-6 0 0,-7 6 46 0,7-6 6 0,0 0 2 0,0 0 0 16,-7 0 24-16,7 0 5 0,-7 3 1 15,3 2 0-15,0 7-20 0,1-6-3 0,3-6-1 0,0 6 0 16,0 0-12-16,0 6-4 0,3-7 0 0,1 4 0 15,0 9-12-15,3-6-4 16,-4-1 0-16,4 7 0 16,0 3 0-16,4-10 0 0,-4 7 0 0,3 9 0 0,-2-10-2 0,2 7-1 0,4-4 0 0,-7 4 0 15,4-1 3-15,-1 4 0 0,-3-10 0 16,1 10 0-16,-1-10-6 0,0 7-1 0,3-6 0 0,-6 2 0 16,-1-2 0-16,1 5 0 0,-4 4 0 0,0-10 0 15,0 4-1-15,0-3-1 0,-4-1 0 0,1 7 0 16,-1-9-3-16,1-4-1 0,-1 7 0 0,1-6 0 15,-1-3 1-15,1 2 0 0,-1 1 0 0,1-6 0 16,-1 0 3-16,-3 0 1 0,7-6 0 0,0 0 0 16,0 0 13-16,0 0 3 0,0 0 1 0,-7-6 0 15,0 0-14-15,0 0-3 0,0 0-1 0,3-11 0 0,-6 2-19 16,6 3 0-16,-3-6 0 0,4-2 0 16,-1-4-10-16,0 7 1 0,1-10 0 0,3 4 0 0,-4-1-1 0,1 4 0 15,-1-4 0-15,1-2 0 0,3 2 2 16,0 1 0-16,0-10 0 0,0 10 0 15,0-4-15-15,0 4-2 0,0-7-1 16,0 10 0-16,0-4 26 0,-4-2-10 0,4 2 10 0,0 13 0 16,-3-10-9-16,-1 3 9 0,4 1 0 0,-3-7-9 0,-1 9 9 0,1-2-12 15,-1-1 12-15,1 3-12 0,-1-2 27 0,1 5 5 16,-1 0 0-16,0 1 1 0,1-4-30 0,3 9-7 16,-4-6 0-16,1 6-1 0,3 0 17 0,-4-5 0 15,4-1 0-15,-3 6 0 0,3-3 0 0,3 3 0 0,-3 0 0 0,4 1 0 16,-1-1 8-16,1 0 8 0,3 0 1 15,-3 6 1-15,3 0-34 0,3 0-8 0,-3 0 0 0,0 6-1 32,4 0-11-32,-4 5-3 0,4 1 0 0,-4-3 0 0,-4 3 59 0,4 11 11 15,0-11 2-15,0 3 1 0,0 8-26 0,-3-5-8 0,3 0 0 16,-4-4 0-16,1 4 8 0,3 0-8 0,-3-7 0 0,-1-2 0 16,4 3 0-16,0 6 0 15,0-7 0-15,0 1 0 0,0-3 0 0,4 9 0 0,0-1 0 0,-4-5 0 16,7 9 0-16,-7-10 0 0,3 1 0 0,-3 6 0 15,4-7 0-15,-4 4 0 0,0-9 0 0,4 12 0 16,-8-12 8-16,-3-1-8 0,0-5 0 0,0 0 0 16,-3 6 12-16,-4 3 0 0,0 3-1 0,-4-12 0 15,0 6-11-15,-3-6 0 0,4 6 0 0,-4-6-11 16,-1 0-1-16,1 6 0 0,-3-6 0 0,3 0 0 0,-1 5 12 16,5-5 0-16,-1 0 0 0,1 0 0 0,-1 0 0 15,4 6 0-15,0-6 0 0,7 0 0 0,0 0 0 16,0 0 0-16,-7 0-8 0,7 0 8 0,0 0 0 15,0 0 0-15,0 0 0 0,0 0 0 0,0 12-8 0,-4-6 8 16,4-6-8-16,0 0 8 16,0 0 0-16,0 0 0 0,0 0 0 0,0 0 0 0,0 0 0 15,4 3 0-15,3 3 0 0,-7-6-8 16,0 0 8-16,0 0 0 0,0 0 8 0,0 0-8 0,0 0 11 0,0 0-3 16,0 0 0-16,0 0 0 15,0 0 3-15,0 0 0 0,0 0 0 0,0 0 0 16,0 0-11-16,4-9 10 0,-1 3-10 0,-3 0 10 0,4 0-10 0,-1 0 0 15,-3 6 0-15,7-5 0 0,-3-1-8 0,3 6 8 0,0 0-10 16,3 0 10-16,5 0-10 0,-5 0 10 16,8 6-10-16,-4-6 10 0,-4 5-8 0,5 1 8 0,-1 0 0 0,-4 0-9 15,4 3 9-15,0-3 0 0,-3 5 0 0,3-5 0 16,0 0 0-16,-3 6 0 0,-1 0 0 0,-2-6 0 16,2 2 0-16,-3-2 0 0,0 0 0 0,0 6 0 15,-3 0 8-15,3-1-8 0,-4-5 10 0,4 9-10 16,-3-3 11-16,0 0-11 0,-1-1 12 0,-3 4-12 15,4 3 15-15,-4-7-4 0,0 7-1 16,-4-3 0-16,4 2-1 0,-3 1 0 0,3 0 0 0,-4-7 0 16,0 4-9-16,1-3 12 0,-4 0-12 0,3-1 12 15,-3-5-12-15,4 3 10 0,-4-3-10 0,-4-6 10 16,4 6-1-16,-4-6 0 0,-3 0 0 0,4 0 0 16,-4 0-1-16,0 0-8 0,3 0 12 0,-3 0-4 15,0 0-8-15,7 0 0 0,-11 0 0 0,7 0 0 16,1 0 0-16,-1 0 0 0,1 0-10 0,-1 0 10 15,4 0-21-15,7 0 1 0,0 0 1 0,-7 0 0 16,0 0-21-16,7 0-5 0,0 0-1 0,0 0 0 16,0 0-139-16,0 0-28 0,0 0-6 0</inkml:trace>
  <inkml:trace contextRef="#ctx0" brushRef="#br0" timeOffset="59644.407">8640 996 997 0,'0'0'21'0,"0"0"5"0,0 0 1 0,0 0 2 0,0 0-29 16,0 0 0-16,0 0 0 0,0 0 0 0,0 0 40 0,0 0 1 15,0 0 1-15,0 0 0 0,0 0 6 0,0 0 2 16,0 0 0-16,0 0 0 0,0 0-6 0,0 0 0 16,0 6-1-16,0-6 0 0,-4 6-7 0,0 0 0 0,4 5-1 0,0-5 0 15,0 6-9-15,0-6-2 0,0 3 0 0,0 2 0 16,0-5-7-16,0 12-1 0,4-12-1 0,-4 6 0 16,4-7-1-16,-1 10 0 0,4-9 0 0,-3 6 0 15,3-6 2-15,-4 0 0 0,4-1 0 0,0 4 0 16,0-3 4-16,0 0 0 0,1 0 1 0,-1-6 0 15,3 6-2-15,-3-6-1 0,4 0 0 0,-4 0 0 16,0 0 6-16,3 0 0 0,1-6 1 0,-4 6 0 16,0-6 1-16,0-3 0 0,0-3 0 0,0 7 0 15,0-7-10-15,0 0-1 0,0-6-1 0,-3 10 0 16,0-10-6-16,-1 6-8 0,1-5 11 0,-1 5-11 16,-3 3 9-16,4-9-9 0,-8 7 0 0,4-1 9 15,0 0-9-15,0 3 0 0,-7-3 9 0,4 7-9 16,-1-7 0-16,0 6 9 0,4 0-9 0,-3 0 0 15,-1-3 0-15,1 9 0 0,-1-6-15 0,-3 1 5 16,0-1-38-16,0 0-8 0,0 0-2 0,0-6 0 16,0 6-61-16,4 0-12 0,-1-2-2 0</inkml:trace>
  <inkml:trace contextRef="#ctx0" brushRef="#br0" timeOffset="60251.463">9006 946 615 0,'0'0'13'0,"0"0"3"0,0 0 1 0,0 0 1 0,0 0-18 0,0 0 0 16,0 0 0-16,0 0 0 0,0 0 34 0,0 0 3 0,0 0 1 0,0 0 0 16,0 0 12-16,0 0 2 0,0 0 1 0,0 0 0 15,0 0 19-15,0 0 4 0,0 0 1 0,0 0 0 16,4 0 1-16,-4 6 0 0,3 6 0 0,1-7 0 16,-4 1-14-16,4 6-4 0,-1-3 0 0,1 3 0 15,-1-1-20-15,-3 7-4 0,4-3 0 0,-4 2-1 16,3 1-21-16,-3-6-4 0,0 0-1 0,0 2 0 0,0-2-9 15,0 0 10-15,0 0-10 0,0-7 10 0,-3 4 3 16,3-9 1-16,0 6 0 0,0-6 0 0,0 0 13 16,0 0 2-16,0 0 1 0,0 0 0 15,0 0 18-15,0 0 4 0,0 0 1 0,0 0 0 0,0 0-17 0,-4-6-3 16,1-3-1-16,3-2 0 16,-4-1-16-16,4 0-4 0,0-8-1 0,0 2 0 15,0 0-11-15,0 1 0 0,0 2 0 0,0-9 0 16,0 7 0-16,4-4 0 0,-1 4-10 0,1-1 10 15,-4-3-12-15,3 4 12 0,1-1-13 0,-1 0 5 16,-3-2 8-16,4 2-12 0,-1 6 12 0,1 1-12 16,-1-4 12-16,4 3 0 0,-3 6 0 0,-4-5-8 0,3 5 8 15,1 6 0-15,-4-6-9 0,0 6 9 0,0 0-11 16,0 0 3-16,0 0 0 0,7 0 0 0,4 0-2 16,-11 0 0-16,10 6 0 0,1 0 0 0,-4 0 10 15,3-1 0-15,-3 1-9 0,-3 6 9 0,3-6-11 16,0 3 3-16,0-3 0 0,-7-6 0 0,7 11-12 0,-3-5-3 15,-4-6 0-15,0 0 0 16,7 6-70-16,-7-6-15 0,10 12-2 0</inkml:trace>
  <inkml:trace contextRef="#ctx0" brushRef="#br0" timeOffset="60805.51">9497 817 1272 0,'-11'11'26'0,"11"-11"7"0,-3 12-33 16,-1-6 0-16,1 0 0 0,-1 0 0 0,4-6 64 0,-3 6 5 0,-1 2 2 16,1-2 0-16,3-6 4 0,-4 6 1 0,4-6 0 0,-7 6 0 15,0 0-43-15,3-6-8 0,-3 6-1 16,-3-6-1-16,3 6-7 0,0-6-2 0,-4 0 0 0,0 6 0 16,1-1 6-16,3-5 0 15,-4 6 1-15,1-6 0 0,3 3-1 0,-1 3 0 0,1 0 0 0,0 0 0 16,4 0-20-16,-1 0 9 0,1 0-9 15,3-1 0-15,-4 1-8 0,4 0-9 0,0 3-2 0,4 3 0 16,-4-6 27-16,3 0 4 0,-3 5 2 0,4 1 0 16,-1-6-14-16,-3 0 0 0,4 3 8 15,-1-3-8-15,-3-1 8 0,4 1 0 0,-1 6-8 16,1-6 12-16,0-6-12 0,-1 6 0 0,4 0 0 0,0-6 0 16,-3 6-13-16,3-6-9 15,0 0-2-15,3 3 0 0,-3-3 48 0,4 0 10 0,-4-3 2 0,4 3 0 16,-1 0-24-16,1-6-4 15,-1 6 0-15,1-6-8 0,0 0 0 0,-1 0 0 0,1-6 0 0,-1 1 0 16,1 5-31-16,-4-3 0 0,4-3 0 16,-1 0 0-16,-3 1-13 15,4-1-2-15,-4-3-1 0,3-3 0 0,-3 1-53 0,1-10-10 0,-1 10-2 16,0-7-1-16,-4 4-44 0,1-4-9 0</inkml:trace>
  <inkml:trace contextRef="#ctx0" brushRef="#br0" timeOffset="61320.131">9539 520 1337 0,'-10'-18'28'0,"10"18"6"15,0 0-34-15,0-6 0 0,0 6 0 0,0 0 0 16,0 0 27-16,0 0-2 0,0 0 0 0,0 0 0 0,0 0 19 0,0 0 3 0,0 0 1 0,0 0 0 16,7 0-9-16,0 6-2 0,0-6 0 0,0 6 0 15,-4-6-8-15,4 12-1 0,0-6-1 0,-3-1 0 16,3 7-1-16,4 0 0 0,-4 3 0 0,3 2 0 15,-3-5-16-15,4 9-10 0,-1-4 12 16,1 13-12-16,-4-10 22 0,4 10-2 0,-4-7-1 16,0 10 0-16,0-1 3 15,0-3 1-15,0 1 0 0,-4 2 0 0,1-9-5 0,3-8-1 0,-3 9 0 16,-1-13 0-16,1 1-17 0,-1-3 8 0,-3-3-8 0,0-6 0 16,0 0 12-16,0 0-4 0,0 0 0 0,0 0-8 15,0 0 22-15,0 0-2 0,0 0-1 0,0 0 0 16,0 0 7-16,0 0 2 0,0 0 0 0,0 0 0 15,0 0-8-15,0 0-2 0,0 0 0 0,0 0 0 16,0 0-18-16,0 0 0 0,0 0 0 0,0 0 0 16,0 0 0-16,0 0 0 0,0 0 0 0,0 0-9 15,0 0-27-15,0 0-6 0,0 0-1 0,0 0 0 16,0 0 55-16,0 0 12 0,7 0 1 0,0 0 1 16,0 0-26-16,0 6 0 0,4-6 0 0,0 0-11 15,-1 6 11-15,1-6 0 0,3 6 0 0,-4-6 0 16,1 5 0-16,3 1-8 0,-3 6 8 0,-4-6 0 15,3 3 0-15,-3-3 0 0,4 5 0 0,-4-5 0 16,0 12-20-16,0-12 2 0,0 6 0 0,0-7 0 16,0 10 28-16,0-3 6 0,0 0 0 0,-3-1 1 15,3 1-27-15,0 3-6 0,-3-9 0 0,3 11-1 16,-4-5 8-16,1-6 9 0,3 3-13 0,-4 3 5 16,1-6-164-16,-1-1-33 0,1 1-7 0</inkml:trace>
  <inkml:trace contextRef="#ctx0" brushRef="#br0" timeOffset="61530.505">10185 1166 1743 0,'0'27'49'0,"-4"-4"11"0,4 4-48 0,4 2-12 0,-4-5 0 0,0 2 0 16,0-2 0-16,0-7 0 0,0 4 0 0,0-3 0 16,0-7-39-16,0-2-10 0,0-3-3 0</inkml:trace>
  <inkml:trace contextRef="#ctx0" brushRef="#br0" timeOffset="62398.41">11317 481 1178 0,'0'0'49'0,"0"0"-39"16,0 0-10-16,0 0 10 0,0 0-10 0,0 0 10 15,0 0-10-15,0 0 12 0,0 0-12 0,0 0 12 16,0 0-12-16,0 0 12 0,0 0-12 0,0 0 12 15,0 0 4-15,0 0 2 0,0 6 0 0,4 3 0 16,-4 3-9-16,3 0-1 0,1-1-8 16,-1 7 12-16,1 3 28 0,-1-4 4 0,1 1 2 0,-1 8 0 15,4-2-22-15,-3 2-5 0,-1 4-1 0,4-1 0 16,-3 4 26-16,0-1 4 0,3-3 2 0,-4 4 0 16,1-4 0-16,-1-6 0 0,-3 4 0 0,4-9 0 15,-4-1-6-15,0 4-2 0,-4-9 0 0,4 5 0 16,0-5-24-16,-3-6-5 0,3 3-1 0,0-3 0 15,0-6-4-15,0 0 0 0,0 0-8 0,0 0 12 16,0 0-36-16,0 0-7 0,0 0-1 0,0 0-1 16,7 5-79-16,0-5-16 0,0 0-4 0</inkml:trace>
  <inkml:trace contextRef="#ctx0" brushRef="#br0" timeOffset="63073.933">11589 872 307 0,'0'-20'0'0,"0"14"13"0,0 0-13 0,3 0 0 0,-3 6 0 0,0 0 0 15,0 0 96-15,0 0 17 0,0 0 3 0,0 0 1 16,0 0 30-16,0 0 5 0,0 0 2 0,0 0 0 16,0 0-72-16,0 0-14 0,-7 12-4 0,4 0 0 15,-4-3 0-15,0 2 0 0,3 7 0 0,-3-6 0 16,3-1-51-16,4 4-13 0,-3-3 0 0,3 0 0 16,0-6 40-16,0-6 4 0,0 5 2 0,0-5 0 15,0 0-14-15,0 0-4 0,0 0 0 0,7 6 0 16,-3-6 1-16,3 0 0 0,3-6 0 0,-3 6 0 15,4-5-4-15,-1-7-1 0,1 0 0 0,0-3 0 16,-1 4-13-16,1-1-3 0,-1-6-8 0,1 1 12 16,3 2-12-16,-3-3 0 0,-1 6 0 0,1 1 0 15,3 2 0-15,-7-9 0 0,4 12-9 0,-4-5 9 16,3 5-15-16,-3 0 3 0,0-6 1 0,0 9 0 16,-3 3-8-16,-1-6-1 0,1 6-1 0,-4 0 0 15,0 0-1-15,0 0 0 0,0 0 0 0,0 0 0 16,0 0 7-16,0 0 2 0,0 0 0 0,0 0 0 0,0 0 13 15,0 0 0-15,-7 6 9 0,0-3-9 0,0-3 12 16,-4 6-3-16,4 0-1 0,-3-6 0 0,2 0 0 0,-2 0-8 0,-1 0 12 16,4 0-4-16,-3 0-8 0,3 6 0 15,7-6 0-15,-7 0 0 0,3 6 0 0,4-6 0 0,-7 0 0 0,3 6 0 16,4-1-10-16,-3 7 10 0,-1 0-13 16,4-3 5-16,0 2 8 0,0 7 0 0,0 0-9 15,4-9 9-15,-4 8 0 0,0 1 0 16,3-6 0-16,-3 2 0 0,0 4 0 0,0-6 0 15,4-1 0-15,-4 1 0 0,0 3 0 0,3-9 0 16,-3 6 0-16,4-7 0 0,0 1 0 0,-1 6 0 0,4-6-9 0,0 0 9 16,0-3 0-16,0 3 0 0,4-6 0 0,3 6 0 15,-3-1-10-15,3-5 10 0,3 0-8 0,1 6 8 32,0-6-30-32,-1 0-1 0,4 0 0 0,-3 0 0 0,3 0-139 0,0-6-28 0</inkml:trace>
  <inkml:trace contextRef="#ctx0" brushRef="#br0" timeOffset="64291.98">12792 717 908 0,'0'0'19'0,"0"0"4"16,0 0-23-16,0 6 0 0,0-6 0 0,0 11 0 15,0-11 72-15,0 0 9 0,0 0 3 0,0 0 0 16,0 0-4-16,0 9-1 0,0-9 0 0,0 0 0 16,0 12-26-16,0-12-5 0,0 0 0 0,0 0-1 15,0 0-15-15,0 0-2 0,0 0-1 0,0 0 0 0,0 0-11 0,0 0-2 0,0 0-1 0,0 0 0 16,0 0 10-16,0 0 3 0,0 0 0 0,0 0 0 15,0 0-12-15,0 0-1 0,0 0-1 16,0 0 0-16,0 0-6 0,0 0 0 0,0 0-8 0,-4 6 12 16,4-6-12-16,0 0 0 0,0 0 0 0,0 0 0 15,0 0 0-15,-3 0 0 0,3 0 0 0,0 0 0 16,0 0 0-16,-4 6 0 0,4-6 0 0,0 0 0 16,0 0 0-16,-7 6 0 0,7-6 0 0,0 0 0 15,-7 0 0 1,7 0 8-16,-7 5-8 0,0-5 0 0,0 0 0 0,0 6 0 0,0-6 0 0,-4 6 0 15,1-6 8-15,-1 6-8 0,0 0 0 0,1-3 0 16,-1 3 0-16,1 0 0 0,-1-1 0 0,0 1 0 16,1 6 0-16,-1-6 0 0,4 6 0 15,-3-6 0-15,3 2 0 0,3-2 0 0,-3 0 0 0,4 6 0 16,-1-6-9-16,0 6 9 0,1-7 0 16,-1 1-9-16,1 3 9 0,-1 3 0 15,1 0 0-15,3-6 0 0,-4 5 0 0,4-5 0 0,0 3 0 0,0 3 0 16,4-6 0-16,-4 0 0 0,3-1 0 15,4 7-8-15,-3-6 8 0,3 0 0 0,4 0 0 0,-4-3 0 16,7 3 0-16,0-6 0 0,3 0 0 0,1 0 0 16,0 0 0-16,3-6 8 0,0 3-8 0,0-3 0 15,-3-6-27-15,3 0-9 0,-3 1-3 0</inkml:trace>
  <inkml:trace contextRef="#ctx0" brushRef="#br0" timeOffset="64889.72">12947 323 1094 0,'3'17'46'0,"1"-5"-37"16,-4 0 11-16,4 3 3 0,-1-4 0 0,1 1 0 15,-1 0 65-15,1 0 14 0,-1-4 2 0,1 4 1 16,3 0-33-16,-4 0-6 0,4-1-2 0,0 1 0 16,0 3-7-16,1 3-1 0,2-1-1 0,-3 4 0 15,0-4-16-15,0 1-3 0,0 3-1 0,0 2 0 16,-3 7-18-16,3-4-3 0,0 3-1 0,-3 4 0 15,3-4 3-15,-4 3 0 0,1-2 0 0,-1-4 0 16,4-2-7-16,-3-12-1 0,-4-1 0 0,3-2 0 16,-3-3 0-16,0-6 0 0,0 0 0 0,0 0 0 15,0 0 16-15,0 0 2 0,0 0 1 0,0-12 0 16,0 3-1-16,-3-8 0 0,3-1 0 0,-4-2 0 16,4 8-17-16,-3-12-9 0,3 7 10 0,-4 2-10 15,4-3 0-15,0 7 0 0,0 5 0 0,0 0 0 16,0-6-12-16,0 12 2 0,0 0 0 0,0 0 0 15,0 0-10-15,0 0-1 0,0 0-1 0,0 0 0 16,0 0 1-16,7 12 0 0,-3 0 0 0,-1-1 0 16,4 7 21-16,0 3-9 0,0-4 9 0,0 7 0 15,1-4 0-15,2 4 0 0,1-7 0 0,-1 10 0 16,4-9 0-16,-3-7 0 0,3 10 0 0,-3-3 0 0,3-1 0 0,-4 1 8 16,5-9-8-16,-5 2 0 0,4 1 8 0,-3 0-8 15,-1-6 0-15,1 0 9 0,0 0-9 0,-1-6 0 0,1 0 0 16,-1 0 0-1,-3 0-32-15,0-6-8 0,0 0-1 0,0 0-1 16,1-12-47-16,-1 7-10 0,0-1-1 0,0 3-1 16,-4-9-73-16,1 7-14 0,-1-1-4 0</inkml:trace>
  <inkml:trace contextRef="#ctx0" brushRef="#br0" timeOffset="65986.984">11818 784 1060 0,'-3'-11'22'0,"3"11"5"0,-4-12-27 0,4 6 0 0,-4 0 0 0,4-3 0 15,-3 3 76-15,3 0 9 0,0 1 3 16,0-1 0-16,0 0-32 0,0 6-5 0,0 0-2 0,0 0 0 16,0 0-8-16,0 0-1 0,0 0-1 0,-7 6 0 15,0 0-20-15,0 5-4 0,0-5-1 0,0 9 0 16,0-3 5-16,-4-1 1 0,4 1 0 0,-4 0 0 15,4-3-2-15,-7 2 0 0,4-5 0 0,-1 6 0 16,0 0 2-16,-3 0 1 0,4-4 0 0,-4-2 0 16,7 12-5-16,-4-6 0 0,0-6-1 0,1 5 0 15,-1-2-15-15,1 9 0 0,3-12 0 0,0 5 0 16,0-5 0-16,3 6 0 0,-3-3 0 0,3 3 0 16,4-6 0-16,0 5 0 0,0 7 0 0,0-9 0 15,4 3 0-15,-1-1 0 0,5 7-10 0,-1-6 10 16,0-6 0-16,3 8 0 0,-3-2 0 0,4-6 0 15,-1 0 0-15,-3 0 0 0,4 0 0 0,0-1 0 0,-1-5 0 16,1 0 0-16,3 0 0 0,-3 0 0 16,-1 0 0-16,1-5 12 0,-1-1-4 0,1-6 0 15,-4 0 1-15,0-3 1 0,0 4 0 0,-3-7 0 16,3-5-10-16,-4 8 10 0,1-9-10 0,-1 7 10 0,1-10-10 0,-1 10 0 16,1-1 0-16,-4-3 0 0,3 4 0 0,1-1 0 15,-4 0 0-15,0 10 0 0,0-4 0 0,0-6 8 16,0 12-8-16,-4 0 0 0,4 1 0 0,0 5 0 15,0 0 0-15,-3-6 0 0,3 6-14 0,0 0-2 16,-4 0 0-16,4 0 0 0,-7 6-4 0,0-1 0 16,0 7-1-16,4 6 0 0,-4-6 11 0,3 2 10 0,0 10-13 15,-3-7 5-15,4 10 8 0,-1-9 0 0,4 5-9 16,-3-2 9-16,-1 2 0 0,1-2 0 0,3 2 0 0,0-5 0 16,0 0 0-16,0-4 0 0,3 4 0 0,-3-6 0 15,4-6 0-15,3-1 0 0,-4 7 0 0,8-3 0 16,0-3-12-16,3-6-2 0,0 6 0 0,7-6-529 15,0 0-105-15</inkml:trace>
  <inkml:trace contextRef="#ctx0" brushRef="#br0" timeOffset="66990.307">13473 852 655 0,'0'0'14'0,"0"0"3"0,0 0 1 0,0 0 1 0,0 0-19 0,0 6 0 16,0-6 0-16,0 6 0 0,0 2 61 0,3-2 9 16,-3 0 2-16,4 6 0 0,-1-6-31 0,-3 0-5 0,0-6-2 0,4 6 0 15,-4-6 24-15,3 5 5 0,-3-5 1 0,0 0 0 16,4 6 0-16,-4-6 0 0,0 0 0 0,0 0 0 16,0 0 0-16,0 0 0 0,0 0 0 0,0 0 0 15,0 0-11-15,3 0-1 0,-3 0-1 16,7 0 0-16,0 0-37 0,0 0-14 0,4 0 11 0,-4 0-11 15,4 0 0-15,-1 0 0 0,1 0 0 0,-4 0 0 16,3 0 0-16,1 0 0 16,-4 0 0-16,4-6-10 0,-1 6 10 0,1 0 0 0,-1-5 0 0,-3-1 0 15,1 0 0-15,-1 0 12 0,-4-6-2 0,1 0-1 16,-4-2 1-16,0-4 0 0,0 6 0 0,0-5 0 16,0 2-10-16,-4 3 0 0,-3 1-10 0,4-1 10 15,-5-6-10-15,-2 15 10 0,3-9-10 0,-4 7 10 16,4 5-24-16,-7-6 0 0,4 6 1 0,-1 0 0 15,0 0-11-15,1 6-2 16,3-1-1-16,-4 7 0 0,4 3 37 0,0-3 0 0,0 11 0 0,3-2 0 0,1 8-9 16,-1-5 9-16,1 8 0 0,-1-9 0 0,4 4-9 15,0-4 9-15,0 4 0 0,0-4-9 16,0 1 9-16,0-9 0 0,0 2 0 0,4 1 0 0,-4-6 0 16,3-6 0-16,1-1 10 0,-1 4-10 0,1-3 33 15,3 0 1-15,4-6 0 0,-1 0 0 0,1 0-14 0,3-6-4 16,0 6 0-16,-3-12 0 15,6 7-31-15,1 2-6 0,-1-9-2 0</inkml:trace>
  <inkml:trace contextRef="#ctx0" brushRef="#br0" timeOffset="67395.961">14076 576 1577 0,'-7'-18'66'0,"0"9"-53"16,-4-3-13-16,1 1 0 0,-1-1 0 0,0 0 0 16,-3-3 57-16,4-8 6 0,-4 5 1 0,-1 1 0 15,5-4-5-15,-1 3-1 0,-3-8 0 0,4 8 0 16,-1 6-42-16,0-5-8 0,1 11-8 0,-1-3 12 15,4 3-12-15,0 6 0 0,0 0 0 0,7 0 0 16,-7 6 0-16,0 3-16 0,0 3 4 0,3 11 1 16,1-5-2-16,-1 8-1 0,4-2 0 0,0 8 0 15,0 3 14-15,4-2-11 0,-1-4 11 0,1 9-10 16,3-2 10-16,0 2 0 0,0 0 10 0,4 3-10 16,-4 3 19-16,3-5-3 0,1 2 0 0,-4 3 0 15,4-12-5-15,-4 3-2 0,0-2 0 0,0-4 0 16,-4-2-9-16,4-10 0 0,0 7 0 0,0-12 0 15,-3 8 0-15,-1-8 0 0,1 0 0 0,0-6 0 16,-4-1 0-16,0 4-12 0,0-9 2 0,0 0 1 16,0 0-59-16,0 0-11 0,0 0-2 0</inkml:trace>
  <inkml:trace contextRef="#ctx0" brushRef="#br0" timeOffset="67658.544">13624 767 1241 0,'0'0'25'0,"0"0"8"0,0 0-33 0,0 0 0 0,0 0 0 0,0 0 0 16,4 6 50-16,-1-1 3 0,4 1 1 0,0 6 0 15,0-6 18-15,4 3 3 0,0-3 1 0,-1-1 0 16,1-5-18-16,3 6-3 0,0 0-1 0,0 0 0 15,0-6-28-15,0 6-6 0,4 0 0 0,-4-6-1 16,0 0-19-16,4 0 0 0,0-6 0 0,-1 0 0 16,4 0-139-16,-3 0-31 0,3 0-6 0</inkml:trace>
  <inkml:trace contextRef="#ctx0" brushRef="#br0" timeOffset="68721.958">14570 890 781 0,'-4'-12'16'16,"1"-2"5"-16,-1 2-21 0,1 0 0 0,3 0 0 0,-4 1 0 15,4 5 84-15,-3-3 13 0,3-3 3 0,0 12 0 16,0 0-5-16,0 0-1 0,0 0 0 0,0 0 0 16,0 0-22-16,0 0-5 0,0 0-1 0,0 0 0 15,0 0-34-15,0 0-8 0,3 12 0 0,1-3-1 16,-1-3-8-16,1 5-2 0,-1 7 0 0,1 0 0 16,-1-4-5-16,1 4 0 0,-1-6-8 0,1-1 12 15,-1 4-12-15,-3-3 11 0,4-6-11 0,-4-6 10 16,0 0 3-16,0 0 1 0,0 0 0 0,0 0 0 15,0 0 2-15,0 0 0 0,0 0 0 0,0 0 0 16,0 0 10-16,0 0 2 0,0 0 1 0,0 0 0 16,0 0-29-16,0 0 0 0,0 0 0 0,0 0 0 15,0 0 0-15,0-6-18 0,3-6 2 0,-3 6 1 0,4 3 1 0,-1-8 0 16,-3 5 0-16,4 0 0 0,0 0 14 0,-1-6 0 0,1 6 0 16,-1 6 0-16,1-6 0 0,-4 6 0 0,3-5 0 0,-3 5 0 15,4-3-8-15,3 3 8 0,0 0 0 0,-4 0-9 16,4 3 9-16,0 2 0 0,4-5 0 0,-4 6-8 15,4 0 8-15,-4 0 0 0,0 0 0 0,3 0 0 16,-3 0 0-16,0-6 9 0,-3 6-9 0,3-1 0 16,0-5 8-16,0 6-8 0,0-6 0 15,-3 0 0-15,-1 0 0 0,-3 0 0 16,0 0 0-16,0 0 0 0,0 0 0 0,0 0 0 0,0 0 0 0,0 0 0 16,0 0 0-16,4 9 0 0,-1-9 0 0,-3 0 0 15,0 0 0-15,4 12 0 0,-4-12 0 0,0 0 0 16,0 0 0-16,0 0 0 0,0 0 0 0,0 0 0 15,0 0 0-15,0 0 0 0,0 0 0 0,0 0 0 16,0 0 0-16,0 0 0 0,0 0 0 0,0 0 0 16,0 0 0-16,0 0 0 0,3-6 0 0,1 0 0 15,-1 6 0-15,1-9 0 0,0 9 0 0,-1-6 0 16,4 6 0-16,-3-5 0 0,-1-1 0 0,4 6 0 16,-7 0 0-16,4 0 0 0,3 0 0 0,-7 0 0 15,3-6 0-15,4 6 0 0,0 0 0 0,-7 0 0 16,4 0 0-16,-4 0 0 0,3 6 0 0,-3-6 0 0,8 0 0 15,-8 0 0-15,7 0 0 0,-7 0 0 0,7 6 0 0,0-6 0 16,-4 5 0-16,1 1 0 0,3-6 0 0,-4 9 0 16,1-3 0-16,-1 0 0 0,1 6 0 0,-1-6 0 0,1-1 0 15,-1 1 0-15,1 6 0 0,-4-3 0 0,4-3 0 16,-1 6 0-16,1-7 0 0,3 1 0 0,-4 0 0 16,4 0 0-16,0-6-24 15,0 6-9-15,4-6-2 0,0 0 0 16,-1 0-159-16,1-6-32 0,3 6-6 0</inkml:trace>
  <inkml:trace contextRef="#ctx0" brushRef="#br0" timeOffset="69231.38">15039 908 1155 0,'0'0'48'16,"0"0"-38"-1,0 0 36-15,0 0 7 0,0 0 2 0,0 0 0 16,0 0 17-16,0 0 4 0,7 6 1 0,0-6 0 16,0 5-17-16,0-5-4 0,0 6-1 0,0-6 0 15,0 0-11-15,0 0-1 0,0 0-1 0,4 0 0 16,-4 0-6-16,4 0-2 0,-4-6 0 0,3 6 0 15,1-5-17-15,-4 5-3 0,3-6-1 0,-2 0 0 16,-1 6-13-16,0-6 11 0,0 6-11 0,-4-6 10 16,1 0-10-16,-1 0 12 0,1 6-12 0,-4 0 12 0,0 0-12 0,0-6 0 0,-4-2 9 0,4 8-9 15,0-6 0-15,0 6-13 0,-7 0 1 0,7 0 1 16,-7-6-11-16,0-964-2 0,-3 1940-1 0,2-970 0 16,-2 6 8-16,-1 0 1 0,1-3 1 0,-1 8 0 15,1-5 15-15,-1 6 0 0,0 0-10 0,1-1 10 16,-1-2 0-16,4 3-11 0,0 0 11 0,0 0-8 15,0-7 8-15,4 1 0 0,3 0 0 0,0 3 0 16,0-9 0-16,0 12 0 0,3-6 0 16,4 0 0-16,-3-6 0 0,3 5 0 0,3 1 0 15,-3 6 0-15,4-6-8 0,3 0 8 0,-3 3-8 0,3-3 8 16,0 5-46-16,0-5-4 0,0 0-1 16,4 0 0-16,-4 0 25 0,3 0 5 0,1 0 1 0,0-6 0 15,3 3-40-15,-3-1-8 0,3-2-2 16,0 3 0-16,-4-3-110 0,1 0-23 15</inkml:trace>
  <inkml:trace contextRef="#ctx0" brushRef="#br0" timeOffset="69812.505">15653 858 1228 0,'0'0'35'0,"0"0"7"0,0 0-34 15,0 0-8-15,0 0 0 0,-11 0 0 0,4-6 72 0,0 6 12 0,-4 0 2 0,1 0 1 16,-4 0-1-16,3 0 0 0,-3 6 0 0,-4-6 0 16,4 6-32-16,0-3-6 0,-3 2-2 0,2 1 0 15,1 6-17-15,4 0-3 0,-1-6-1 0,1 5 0 16,-1 4-5-16,4-3-2 0,0 6 0 0,0-7 0 16,3 4-18-16,1-3 0 0,3 5 0 0,-4 1 0 15,4-6 0-15,0-3 0 0,0 2 0 0,4 1 0 16,-1 0 17-16,1-6 0 0,-1 0 0 0,4 0 0 15,-3-6-25-15,3 5-6 0,0-2-1 0,0-3 0 16,0 0 15-16,0 0 0 0,4-3 0 0,-4 1 0 16,3-1 12-16,-2-3-4 0,2-6 0 0,1 0-8 15,-1 0 19-15,1-8-3 0,-1 8-1 0,1-11 0 16,-4-4-6-16,0 4-1 0,-3-7 0 0,3 4 0 16,-4-10-8-16,-3 10 0 0,4-9 0 0,-4 2 0 15,-4 4 0-15,4-3 0 0,-3 2-12 0,-1 4 12 16,-3-4-9-16,0 4 9 0,0-3 0 0,-4 2 0 15,4-2 0-15,-3-1 0 0,-4 4 12 0,3 8-3 16,1-8 11-16,2 8 1 0,-2 0 1 0,3 1 0 16,0 8-10-16,3 3-3 0,-3 0 0 0,4 6 0 15,3 0-9-15,0 0 0 0,0 0 0 0,0 0 0 16,0 6-12-16,3 6 3 0,1 8 0 0,-1-8 0 16,4 6 9-16,4 8 0 0,-4-8-9 0,4 5 9 15,-1 4-32-15,1-4-3 0,-1 4 0 0,1 8 0 0,-1-2 35 16,1 2 0-16,0 3 0 0,-4 3 0 0,0-3 0 0,0 6 0 15,0-2 0-15,0 2 0 0,0-12-17 0,0 3 3 16,0-8 1-16,0 2 0 0,0-2 2 0,0-10 1 16,0 1 0-16,0-6 0 15,0-3-25-15,0 2-5 0,0-5 0 0,4 0-1 16,-4-6 9-16,0 0 3 0,4 6 0 0,-4-12 0 16,0 6-86-16,3 0-17 0,-2-6-3 0</inkml:trace>
  <inkml:trace contextRef="#ctx0" brushRef="#br0" timeOffset="70237.206">15759 852 1606 0,'-4'6'33'0,"4"0"9"0,-3 2-34 0,3-2-8 0,0 0 0 0,-4 0 0 16,4-6 37-16,0 0 6 0,4 6 1 0,-4-6 0 15,0 6 26-15,3 0 6 0,-3-6 0 0,7 6 1 16,0-1-61-16,0-5-16 0,0 6 0 0,0-6 0 16,0 0 0-16,4 0 0 0,-4 0 0 0,4 0 0 15,-4-6 0-15,3 6 0 0,-3-5 0 0,0-1 0 16,0 0 54-16,0 0 8 0,-3-6 2 0,-4 6 0 16,4-5-103-16,-4 8-20 0,3-9-4 0,-3 6-1 15,-3-6 103-15,3 6 20 0,-4 0 4 0,0 6 1 16,-3-5-103-16,0-1-20 0,0 6-4 0,0-6-1 15,0 6 52-15,-3 0 12 0,-1 0 0 0,0 0 0 16,1 6 0-16,3 0 0 0,-4-1 0 0,4 1 0 16,0 0 0-16,0 6 0 0,4 0 0 0,-5-6 0 0,8 2 0 0,-3 4 0 0,6 0 0 0,-3 0 0 15,4-1 0-15,0-5 0 0,-1 3 0 0,4 3 0 16,-3-6 0-16,3 0 0 0,0 0 0 0,0-1 0 16,3 1 0-16,1-6 0 0,0 6 0 0,3-6 0 15,0 6 0-15,3-6 0 0,1 0 0 0,0 3 0 31,-1-3-68-31,4 0-12 0,-3 0-1 0</inkml:trace>
  <inkml:trace contextRef="#ctx0" brushRef="#br0" timeOffset="71005.547">16277 817 1337 0,'4'23'28'0,"-4"-11"6"0,0 0-34 0,0-4 0 0,3 4 0 0,1 0 0 16,-4 0 0-16,3-6 0 0,1-1 0 0,-4 1 0 16,0-6 58-16,0 0 5 0,0 0 1 0,0 0 0 15,0 0-2-15,0 0 0 0,0 0 0 0,0 0 0 16,0 0-22-16,0 0-5 0,0 0-1 0,0 0 0 15,0 0-15-15,0 0-3 0,0 0-1 0,-7 0 0 16,0-6-15-16,0 1 8 0,0-1-8 0,-4 0 0 16,4-6 0-16,0 0-15 0,-4 1 2 0,1 2 0 15,3 3-1-15,0-6 0 0,-4 0 0 0,4 6 0 16,0-5 14-16,0 5-11 0,0-3 11 0,3 3-10 16,4 6-1-16,-7 0 0 0,7 0 0 0,0 0 0 15,0 0 3-15,0 0 0 0,0 0 0 0,0 0 0 16,0 0-2-16,0 0 0 0,0 6 0 0,-3 9 0 15,3-4 10-15,0 1 0 0,0 0 0 0,0 6 0 16,0-4 0-16,0 4 0 0,0 0 0 0,0-7 0 0,0 10 11 16,3-3-3-16,-3-7 0 0,0 10 0 0,4-3-8 15,-1-7 0-15,1 7 0 0,-1-9 0 0,1 3 0 16,-1-1 0-16,4 1 0 0,0 0 0 0,1-6 36 16,-1 0 3-16,0-1 0 0,0 4 0 0,3-3-30 15,1 0-9-15,-1-6 0 0,1 6 0 16,0-6 0-16,3-6 0 0,-4 6 0 0,4 0 0 15,1-6-31-15,-1-6-6 0,3 7-2 0,1 2 0 16,-4-9-122-16,0 6-25 0,0-12-5 0</inkml:trace>
  <inkml:trace contextRef="#ctx0" brushRef="#br0" timeOffset="71276.817">16489 919 1212 0,'0'9'51'16,"0"9"-41"0,0-12 40-16,0 6 8 0,0-1 2 0,0 4 0 15,0-3 12-15,3 0 4 0,-3-1 0 0,4 1 0 16,-4 0-10-16,0-3-2 0,3 2 0 0,-3-5 0 15,0 6-32-15,4 0-6 0,-4-6-2 0,3 0 0 16,-3-6-15-16,0 0-9 0,0 0 10 0,0 0-10 16,0 0-25-16,0 0-11 0,0 0-3 0</inkml:trace>
  <inkml:trace contextRef="#ctx0" brushRef="#br0" timeOffset="71439.989">16362 637 1579 0,'-11'6'32'0,"11"-6"10"0,0 0-34 0,-3 6-8 0,3-6 0 0</inkml:trace>
  <inkml:trace contextRef="#ctx0" brushRef="#br0" timeOffset="72729.916">16658 767 121 0,'0'0'0'0,"0"0"0"0,0 0 0 0,0 0 0 0,0 0 0 0,0 0 0 16,0 0 48-16,0 0 5 0,0 0 1 0,0 0 0 15,0 0-21-15,-7 0-4 0,7 0-1 0,-7 6 0 16,7-6 11-16,0 0 1 0,-7 0 1 0,7 0 0 16,0 0 11-16,-4 5 1 0,4-5 1 0,-7 6 0 15,7-6-38-15,0 6-8 0,-3 6-8 0,3-12 11 16,0 9-3-16,0-3-8 0,0-1 12 0,0 1-4 15,0-6 20-15,0 6 3 0,3 6 1 0,-3-6 0 16,4 6 9-16,-1-9 3 0,1 8 0 0,0 1 0 16,-1 0 10-16,1 0 2 0,-1-1 1 0,4 10 0 15,-3-9-9-15,-1-1-3 0,1 7 0 0,-1-3 0 16,1 2-21-16,-1 1-4 0,1-6 0 0,-1 3-1 16,-3-4-19-16,4 1 0 0,-4-6 0 0,0 0 0 0,0-6 0 15,0 0 0-15,0 0 0 0,0 0 0 0,0 0 45 0,0 0 15 16,0 0 4-16,0 0 0 0,-4-6-13 0,-3-12-3 15,0 12 0-15,4-5 0 0,-4 2-48 0,0-3 0 16,3 0 0-16,-3 1 0 0,4-1-11 0,-5-3 1 0,5 3 0 16,-1 1 0-1,-3-1-19-15,7 0-4 0,-3-3-1 0,-1 9 0 0,4-5 42 0,0 5 8 0,-3-6 1 16,3 0 1-16,0 6-29 0,0-2-5 0,0 2-2 16,3-6 0-16,1 6 18 0,-1 0 0 15,1 0 0-15,-1 6 0 0,4-6 0 0,-3 6 0 16,3 0 0-16,4 0 0 0,-4 0 0 0,3 0 0 0,1 0 0 0,-1 6 9 15,1 0-9-15,3 0 0 0,-3 6-12 0,3-6 12 16,0 3-8-16,-3 2 8 0,3 7 0 0,-4-6 0 16,1 5 0-16,-1-8 0 0,-3 9 0 0,4-1 0 15,-4-5 0-15,0 9 0 0,0-9 0 0,0 5 0 16,0 1 0-16,0-9 0 0,0 2 0 0,-3 7 0 16,-1-6 0-16,1 0 0 0,-4-7 0 0,4 10 0 15,-1-9-16-15,1 0-9 0,3 0-2 0,-4 0 0 16,4-6-136-16,-3 6-27 0,3-6-6 0</inkml:trace>
  <inkml:trace contextRef="#ctx0" brushRef="#br0" timeOffset="73658.444">18066 908 1621 0,'-11'0'33'0,"1"6"10"0,3-6-35 0,-4 0-8 0,0 0 0 0,1 0 0 15,-1 0 56-15,1 0 10 0,-5-6 2 0,1 6 0 16,4 0-38-16,-4-6-7 0,0 6-2 0,-1-6 0 16,5 6-21-16,-4 0 0 0,0 0 0 0,7 0 0 15,-4 6 0-15,0 0 0 0,4 0-10 0,0 5 10 16,4-2-16-16,-1 15 4 0,1-13 1 0,3 16 0 16,0-9-1-16,0 5 0 0,3-2 0 0,-3-4 0 15,4 1 12-15,3 0 0 0,-4 2 0 0,4-8 0 16,1 0 0-16,-5-1 0 0,4-2 0 0,0-3 0 15,0-6 8-15,0-3 8 0,4-9 0 0,-1 1 1 16,-3-1 9-16,8 0 2 0,-1-14 0 0,0-4 0 16,0-8-16-16,0 3-2 0,0-3-1 0,0-7 0 15,-3-2-9-15,-1-3 0 0,-3 6 0 0,-3 0 0 16,3 3 0-16,-3-3 0 0,-1 0 0 0,-3 3 8 0,4 3-8 16,-4-1 0-16,-4 4 0 0,1 3 0 0,-1 2 0 15,-3 4 0-15,0 8-12 0,-4-5 12 0,4 5 0 16,0 9 0-16,-3-3 0 0,-1 7 0 0,4-1 10 0,0 0 3 15,0 6 1-15,0 6 0 0,0 0-14 16,0 5 0-16,0 1 0 0,0 3 0 16,0 2 0-16,3 1 0 0,1 9-8 0,-1-4 8 15,0 9 0-15,4-2 0 0,0 8 0 0,0 3 0 16,0-3 0-16,0 1 0 0,0 2 0 0,0-3 0 16,4 3 0-16,-4-3 0 0,4 1 0 0,-1 2 9 0,4-3-1 15,-3-6 0-15,3 9 0 0,3-8 0 0,-3 2 0 16,4-8-8-16,-1 2 12 0,1-6-4 0,0 4-8 15,3-9 0-15,0-4 0 0,-4-2 0 0,1 0 0 0,-4-12 0 16,4 6-9-16,-4-6 9 16,3 0-48-16,-3 0-4 0,0-6 0 0,1 6 0 15,-1-6-134-15,-4-6-27 0</inkml:trace>
  <inkml:trace contextRef="#ctx0" brushRef="#br0" timeOffset="74130.18">18249 987 1249 0,'0'0'27'16,"0"0"5"-16,0 0 2 0,-7 9 2 0,4-3-28 0,-1 0-8 0,1 0 0 0,-1-1 0 0,0 1 56 0,1 0 11 15,3-6 1-15,-4 6 1 0,4-6 10 0,0 0 1 16,0 0 1-16,0 6 0 0,0-6-51 0,4 6-10 16,3-3-3-16,0 3 0 0,4 0-4 0,-1-6-1 15,1 5 0-15,3-5 0 0,-3-5-12 0,-1 5 11 16,4-6-11-16,-3-3 10 0,-1 3-19 0,1-6-4 16,0 0-1-16,-4 1 0 0,-4-10-3 0,4 3-1 0,-3 1 0 15,-1-1 0 1,1 3-11-16,-4-2-3 0,0 5 0 0,-4-6 0 0,1 10 32 15,-1 2 15-15,-3-6-2 0,0 6 0 0,0 0-13 0,0 0-12 0,-4 6 3 0,-3 0 0 16,4 0 19-16,-1 6 4 0,1 0 1 0,-1 0 0 16,4 6-1-16,0-6 0 0,0 2 0 0,3 10 0 15,1-6-14-15,-1 5 0 0,4-2 0 0,4 3 0 16,-1-1 0-16,1-5 0 0,3 9 0 0,3-9-10 16,-3 5 10-16,4 1 0 0,0-9 0 0,3 8 0 15,-4-5 11-15,4-6-3 0,4 6 0 0,-4-6 0 16,4-3-25-16,-4 2-6 0,4-5-1 0,-1 6 0 15,1-6-49-15,-1-6-11 16,5 3-1-16,-1-2-378 0,0 5-75 0</inkml:trace>
  <inkml:trace contextRef="#ctx0" brushRef="#br0" timeOffset="75143.07">19417 526 1586 0,'0'0'44'0,"-7"0"12"0,7 0-45 0,-7 0-11 0,3 5 0 0,-3-5 0 15,0 6 10-15,0 0 0 0,0-6 0 0,0 6 0 16,0 0-34-16,0 9-6 0,0-9-2 0,0 5 0 0,0 1 52 0,0 6 9 16,0-4 3-16,3 4 0 0,-3 6-32 0,3-4 0 15,1 4 0-15,-4 2 0 0,0 9 8 0,3-8-8 16,-3 8 0-16,4-3 9 0,-4-2-1 0,0 2-8 15,3-2 12-15,1-4-4 0,-1-2 21 16,0-1 4-16,1-2 1 0,-1-4 0 16,1 1 10-16,-1-6 1 0,4-6 1 0,-3 2 0 0,3 4-6 0,0-12-2 15,0 0 0-15,0 0 0 0,0 0-16 0,0 0-3 16,0 0-1-16,0 0 0 0,0 0 6 0,0 0 2 16,-4-12 0-16,4 4 0 0,0 2-6 0,-3-6-2 15,3-6 0-15,0 1 0 0,0 2-18 0,0-3-9 16,0-5 1-16,-4 2 0 0,4-8 8 0,0 2 14 0,-3-2-3 15,3-3-1-15,-4 2-23 0,1 1-5 0,3 2-1 16,0-2 0-16,0 8 19 0,0-2 0 0,0-1 0 16,0 10 0-16,0-4 0 0,0 6 0 0,0 1 0 15,0 2 0-15,0 3 0 0,0 6 0 0,3-6 0 0,-3 6 0 16,0 0 0-16,0 0 0 0,7 0 0 0,-3 0 0 16,3 12-20-16,3-9 4 0,-3 3 0 0,8 5 0 15,-5-5 16-15,1 6 0 0,-1 0-8 0,1-6 8 16,-4 8 0-16,4-2 0 0,-1 0 0 0,-3 0 0 15,4 5 0-15,-1-2 0 0,1 3 8 0,-4-7-8 16,4 7 16-16,-1 2-4 0,1-2 0 0,-4 6 0 16,3-4 0-16,1 4 0 0,0-7 0 0,-1 10 0 0,4-10 0 0,0 4-1 15,0 3 0-15,4-7 0 16,-4 1-11-16,4 2 12 0,-4-2-12 0,0-6 12 0,0 0-12 16,4 2 0-16,-4-2 0 0,0-6 0 15,-3 0 0-15,-1-6 0 0,1 6 0 0,-1-6 0 16,-3 0 8-16,1 0 0 0,-1-6 0 0,-4 6 0 0,4-6 11 0,-3 0 1 15,-4 0 1-15,3-9 0 0,1 4 10 0,-4-1 1 16,0-12 1-16,-4 7 0 0,1-4-19 0,-1-2-4 16,1-10-1-16,-4 4 0 0,3 2-9 0,-3-8 10 15,-4 9-10-15,4-10 10 0,-3 4-10 0,-1 9 0 16,1-10 0-16,-4 10 0 0,3-10 0 0,0 10-12 16,1-1 2-16,-1-2 1 15,4 2-39-15,0 1-7 0,0 8-1 0,0-2-1 0,0-1 33 0,3 3 6 16,4 9 2-16,-3 0 0 15,3 1-16-15,0 5-4 0,0 0 0 0,0 0 0 16,0 0-37-16,7 5-8 0,0 1-2 0,-4-3 0 16,8 3 30-16,-4 0 5 0,0 0 2 0</inkml:trace>
  <inkml:trace contextRef="#ctx0" brushRef="#br0" timeOffset="75760.071">19943 811 1337 0,'0'0'56'16,"0"0"-44"-1,3 6-12-15,-3-6 0 0,4 5 9 0,-4-5-9 16,3 0 39-16,-3 0 3 0,0 0 1 0,0 0 0 16,0 0 13-16,0 0 4 0,0 0 0 0,0 0 0 15,0 0-7-15,0 0-1 0,-3 6 0 0,-4 0 0 16,-1 0-23-16,1 0-5 0,-3 0 0 0,-1 0-1 16,1-6-23-16,-1 9 8 0,-3-4-8 0,0 7 0 15,0-6 20-15,0 6 0 0,3-6 0 0,-3 5 0 16,3-2 7-16,1 9 1 0,3-12 0 0,-4 6 0 15,8-1-28-15,-4 1 0 0,3-3 0 0,0 3 0 0,4-1 0 0,4-5 0 16,-4 12 0-16,4-12 0 0,-1 3 0 0,1-3 8 16,-1-1-8-16,4 1 12 0,-3 6-3 0,-1-12 0 0,4 6 0 0,0-6 0 15,-3 0 2-15,3 0 0 0,0 0 0 0,0 0 0 16,0-6-3-16,0 0 0 0,0 0 0 0,4 0 0 16,-1-5-8-16,1 2 0 0,-4-3 0 0,4 0 8 15,-4 1-8-15,-4-1 0 0,4-3-10 0,-3 3 10 16,3 1-8-16,-4-1 8 0,-3 6 0 0,4-6-9 15,-4 3 9-15,0 3 0 0,0 6 0 0,0 0 8 16,0 0 0-16,0 0 0 0,0 0 0 0,0 0 0 16,0 0 3-16,0 0 1 0,0 0 0 0,0 0 0 15,0 0-12-15,0 15 0 0,0-3 0 0,0 0 0 16,0-1-10-16,0 7 10 0,0-3 0 0,3 2-9 16,-3 1 9-16,4-6 0 0,-1 3 0 0,1-4 0 15,0 7 0-15,-1-6 0 0,1-6 0 0,3 2 0 16,-4 4 0-16,1-12 0 0,3 6 0 0,-4-6 0 15,1 0-30-15,3 0-10 0,0-6-3 0,0 0 0 16,0-3-115-16,-3 4-23 0,3-1-5 0</inkml:trace>
  <inkml:trace contextRef="#ctx0" brushRef="#br0" timeOffset="76062.684">20084 946 801 0,'0'0'34'16,"0"0"-34"-16,0 0 78 0,-4 6 9 0,1 0 1 0,3 5 1 15,0-5-22-15,0 9-5 16,0-3-1-16,3 5 0 16,1 1 32-16,-1-6 7 0,1 3 0 0,3 2 1 0,-4-5-21 0,4 6-5 0,0-10-1 0,0 10 0 15,1-12-18-15,2 6-4 0,-3-1-1 0,4-2 0 16,-4-3-4-16,3 0-1 0,-3 0 0 0,4 0 0 15,-4-6-24-15,4 0-5 0,-1-6-1 0,-3 0 0 16,4 0 4-16,-4-3 1 0,3-2 0 0,-2-1 0 16,-1 0-9-16,-4-11-3 0,4 8 0 0,-3-9 0 15,-4 7-32-15,0 2-6 0,0-9-2 0,-4 1 0 16,1 2-118-16,-1-2-24 0,1 5-5 0</inkml:trace>
  <inkml:trace contextRef="#ctx0" brushRef="#br0" timeOffset="76747.112">20482 543 1036 0,'-7'-12'21'16,"7"12"7"-16,0 0-28 0,-7-5 0 0,0 5 0 0,0 0 0 16,7 0 14-16,-7 5-2 0,0 1-1 0,0 0 0 0,3 0 9 0,-3 0 1 15,0 3 1-15,4 3 0 16,-4-1 17-16,0-5 3 0,3 6 1 0,1 0 0 0,-1 2 9 0,4-2 3 0,-3 0 0 0,3 6 0 15,0-4-2-15,0-2 0 0,3 12 0 0,1-7 0 16,-1 4-18 0,1 2-4-16,3-2-1 0,0 2 0 15,-4 1 2-15,4 2 0 0,0 4 0 0,0 2 0 0,-3-3-15 0,3 4-2 16,0-4-1-16,-3-2 0 16,3 2-14-16,-4-5 11 0,1 2-11 0,-1-8 10 0,1 8-10 0,-1-8 8 0,1-1-8 0,-4 1 8 15,3-9-8-15,-3-3 0 0,0-6 9 16,0 0-9-16,0 0 0 0,0 0-20 0,0 0 4 0,0 0 1 31,0 0-41-31,0 0-8 0,0-6-1 0</inkml:trace>
  <inkml:trace contextRef="#ctx0" brushRef="#br0" timeOffset="77049.135">20327 946 1364 0,'0'0'30'0,"0"0"6"0,0 0 2 0,0 0 0 16,0 0-30-16,0 0-8 0,0 0 0 0,0 0 0 16,0 0 46-16,0 0 8 0,-3-6 2 0,3 6 0 0,-4-6-18 0,4 6-3 15,0-9-1-15,4 3 0 0,3 6-13 0,0-5-2 16,0-1-1-16,7 6 0 0,0-6-18 0,4 6 0 15,-1 0 0-15,1 0 0 0,-1 0 0 0,1 6 10 16,0-6-10-16,-1 6 8 0,-3-6-8 0,4 5 0 0,-4-5 0 16,0 6-11-1,-3-6-125-15,3 0-26 16,0 0-5-16,-3 0-1 0</inkml:trace>
  <inkml:trace contextRef="#ctx0" brushRef="#br0" timeOffset="77262.004">20757 1058 1227 0,'0'0'27'0,"-7"6"5"0,7-1 2 0,-3 1 1 0,-1 6-35 0,4-6 0 0,-3 6 0 0,3-6 0 15,0-1 15-15,0 4-4 0,0-9-1 0,0 0 0 16,0 0 5-16,0 0 1 0,0 0 0 0,0 0 0 15,0 0-7-15,0 0-1 0,0 0 0 0,0 0 0 16,0 0-112-16,0 0-22 0,0 0-5 0,0 0-1 0</inkml:trace>
  <inkml:trace contextRef="#ctx0" brushRef="#br0" timeOffset="77439.856">20645 537 1728 0,'0'0'38'0,"0"0"8"0,-7 6 2 0,3 0 0 0,-3 0-39 0,7 9-9 0,-4-9 0 0,4 5 0 15,0 1 0-15,0-6-12 0,0 6 2 0,4-3 1 32,-4-9-153-32,0 5-30 0</inkml:trace>
  <inkml:trace contextRef="#ctx0" brushRef="#br0" timeOffset="77804.624">20877 502 1267 0,'0'0'28'0,"0"0"5"0,0 0 2 0,0 0 1 0,7 0-36 0,1 6 0 0,-1-6 0 0,0 12 0 0,0-6 64 0,0-1 5 15,0 7 2-15,-4 0 0 0,4 3-27 0,0-4-6 16,-3 1-1-16,-1 6 0 16,1-3 16-16,0-4 3 0,-1 7 1 0,-3 0 0 0,4 2-9 0,-1 4-3 15,1-7 0-15,-4 10 0 0,0-10-20 0,3 16-4 16,-3-4-1-16,0 3 0 0,4 4-12 0,-4-10-8 15,0 4 8-15,3 2-8 0,-3-3 8 0,4-5-8 16,-1-4 8-16,-3 4-8 0,4-12 0 0,-1-1 0 16,1 4 0-16,-1-9 0 15,-3 0-29-15,0-6-7 0,0 0-2 0,0 0 0 16,0 0-44-16,0 0-9 0,7 0-1 0,-3-6-440 0,-1 0-88 16</inkml:trace>
  <inkml:trace contextRef="#ctx0" brushRef="#br0" timeOffset="78134.057">21163 1037 1335 0,'0'0'29'0,"0"0"7"0,0 0 0 0,0 0 2 0,4 6-30 0,-1 0-8 16,-3-3 0-16,4 3 0 0,-1 5 60 0,-3-5 12 16,4 6 1-16,-1-6 1 0,1 0-18 0,-1 0-3 15,1 0-1-15,-1-1 0 0,1 4-28 0,-1-3-5 16,-3-6-2-16,4 6 0 0,-4-6-17 0,4 6 8 15,-4-6-8-15,0 0 0 0,3 0 0 0,-3 0-14 16,0 0 1-16,0 0-531 16,0 0-105-16</inkml:trace>
  <inkml:trace contextRef="#ctx0" brushRef="#br0" timeOffset="78330.432">21096 728 1520 0,'0'0'32'0,"0"0"6"0,-3 12-30 0,-1-9-8 0,4 9 0 0,-3 0 0 16,3-12 14-16,0 0 2 0,0 0 0 0,0 0 0 16,0 0-78-16,0 0-15 0</inkml:trace>
  <inkml:trace contextRef="#ctx0" brushRef="#br0" timeOffset="78976.876">21537 767 1273 0,'0'0'53'0,"0"0"-42"16,0 11 32-16,0-5 6 0,0-6 2 0,0 6 0 16,0 0 14-16,0-6 3 0,-3 9 1 0,3-9 0 15,-4 6-15-15,0 0-3 16,1-1-1-16,-1 1 0 0,1 0-25 0,-1 0-5 0,1 6 0 0,-1-6-1 16,-3 0-3-16,4 2 0 0,-4-2 0 0,3 6 0 15,-3 0-6-15,0 0-2 0,0-1 0 0,3-2 0 16,-3 9-8-16,4-6 10 0,-1-1-10 0,1 1 10 15,-1-3 2-15,1 3 0 0,3-1 0 0,0 1 0 16,-4-6-2-16,4 0 0 0,0-6 0 16,0 0 0-16,0 0 2 0,0 0 1 15,0 0 0-15,0 0 0 0,0 0-5 0,0 0-8 0,0 0 11 0,0 0-11 16,0 0 11-16,4 6-11 0,3-3 10 0,-4 3-10 16,-3-6 0-16,7 0 0 0,-7 0 0 0,7 0 0 15,1 0 0-15,-1 6 0 0,0-6 0 0,0 5 0 16,0-5 0-16,0 6 0 0,0 0 0 0,0 0 0 15,0 0 0-15,0-6 0 0,-3 6 0 0,3 0 0 16,-4 0-8-16,4-6 8 0,-3 5 0 0,-1 10 0 16,1-9 0-16,-1 0 0 0,-3 0 0 0,0 0 0 15,0 0 0-15,0-1 0 0,0 7 0 0,0-3 0 16,0-3-8-16,0 0 8 0,0-6 0 0,-3 6 0 16,-1 0 0-16,4-6 0 0,-7 5 0 0,0 1 0 0,7-6-16 15,-7 0-4-15,0 6 0 0,0-6 0 16,0-6-95-16,-4 6-19 0,1-6-4 0</inkml:trace>
  <inkml:trace contextRef="#ctx0" brushRef="#br0" timeOffset="79647.791">21879 1211 1592 0,'0'0'67'16,"0"0"-54"-1,0 0 5-15,0 0 1 0,0 0 0 0,0 0 0 16,0 0-19-16,0 0 0 0,0 0 0 0,0 0 0 16,0 0-44-16,0 0-12 0,0 0-2 0</inkml:trace>
  <inkml:trace contextRef="#ctx0" brushRef="#br0" timeOffset="167387.349">2960 2328 899 0,'0'0'25'0,"0"0"7"0,0 0-32 0,0 0 0 0,0 0 0 15,0 0 0-15,0 0 56 0,0 0 4 0,0 0 2 0,0 0 0 16,0 0-10-16,0 0-3 0,0 0 0 0,0 0 0 15,-7 6-49-15,3-1-17 0,1 1 0 0,-1 6 0 16,1 3 27-16,-1-3 6 0,4 5 0 0,-3-5 1 16,-1 9 11-16,1-4 3 0,3 1 0 0,-8-1 0 15,5 10 1-15,-1-4 1 0,4 4 0 0,-3 2 0 32,-1-8-8-32,4 8-1 0,0-11-1 0,0 8 0 15,0-8-9-15,0 0-2 0,0-7 0 0,0 4 0 0,0 3 3 0,0-1 0 0,0-5 0 16,-3 3 0-16,-1 2-15 0,4-5 11 0,0 0-11 0,-3-3 10 15,3 3-10-15,0-12-9 0,0 0 9 0,0 0-13 16,0 0-58-16,0 0-11 0,0 0-2 16</inkml:trace>
  <inkml:trace contextRef="#ctx0" brushRef="#br0" timeOffset="167748.066">2646 2181 684 0,'0'0'28'0,"0"0"-28"16,0 0 80-16,0 0 11 0,0 0 1 0,0 0 1 15,0 0-37-15,0 0-8 0,0 0-2 16,0 0 0-16,7 0-24 0,0 0-5 0,4 0-1 16,-1 0 0-1,4 0-4-15,0 0-2 0,4-6 0 0,0 3 0 0,6 0-2 0,1 6-8 0,-4-3 12 0,7 3-4 16,1 3-8-16,-1 0 0 0,-3-6 0 0,3 5 0 16,-4 1 11-16,5 0 0 0,2 6 0 0,-9-6 0 15,2-6-11-15,-3 6 12 0,-3-3-12 0,3 0 12 16,-3 5-12-16,-4-8 8 0,-7 6-8 15,4 0 8-15,-1 0-8 0,1-6 0 0,-4 0 0 16</inkml:trace>
  <inkml:trace contextRef="#ctx0" brushRef="#br0" timeOffset="168125.533">2681 2927 816 0,'0'0'16'0,"0"0"6"0,0 0-22 15,0 0 0-15,0 0 0 0,0 0 0 0,0 0 79 0,0 0 11 0,0 0 2 0,0 0 1 16,4 0-19-16,-1-8-4 0,1 5-1 0,3 0 0 16,-4 3-35-16,4 3-7 0,0 0-2 0,0 0 0 15,0 2-9-15,1 1-1 0,2 0-1 0,-3 0 0 16,4 0 17-16,-1 0 3 0,1 0 1 0,-4 5 0 16,0-11-27-16,0 6-8 0,0-3 0 0,0 3 0 15,4-6 12-15,-1 6-12 0,1-12 12 0,0 6-12 16,3 0 12-16,3-9-4 0,-6 3 0 0,3 1-8 15,-3-7 0-15,6 0-11 0,1 0 0 0</inkml:trace>
  <inkml:trace contextRef="#ctx0" brushRef="#br0" timeOffset="168531.065">3355 2228 1071 0,'0'14'30'0,"-4"4"7"0,4-6-29 16,0 0-8-16,0-7 0 0,0 4 0 15,0 9 65-15,4-6 12 0,-4-1 3 0,3 4 0 0,1 3-32 0,0 5-7 0,3 1-1 0,-4 2 0 16,1-2-19-16,3 2-4 0,-4-2-1 0,1 5 0 16,-4-2 0-16,0 2-1 0,0 3 0 0,-4-2 0 15,4 2-30-15,-3-8-5 0,-4 2-2 0,3-2 0 16,1-4 47-16,-1 4 10 0,1-7 1 0,3 1 1 15,-4-9-28-15,0 8-9 0,1-5 0 0,3 0 0 16,-4-6 27-16,4-6-2 0,0 0 0 0,4 6 0 16,-4-6-97-16,0 6-20 0,3 2-4 15</inkml:trace>
  <inkml:trace contextRef="#ctx0" brushRef="#br0" timeOffset="169322.665">4364 2660 767 0,'-7'0'32'15,"0"6"-32"1,3 0 91-16,-3 2 11 0,4-2 2 0,-1 0 1 15,4-6 3-15,0 0 1 0,0 0 0 0,0 0 0 16,0 0-45-16,0 0-8 0,0 0-3 0,0 0 0 16,0-6-8-16,0 6-1 0,0-6-1 0,4-2 0 15,-1 5-23-15,1 0-5 0,3-3-1 0,0 6 0 16,0 0-14-16,3 0 0 0,1 0 0 0,3 0 0 16,4 6 12-16,-8-6 7 0,4 6 1 0,4 2 0 15,-4-2-39-15,4-6-7 0,-4 6-2 0,4 0 0 16,-4-6 20-16,-7 0 8 0,3 0-8 0,1 0 8 15,-4-6-9-15,4 0 9 0,-8 0-10 0,4-5 10 16,-3 2-36-16,-4-3-2 0,3-6 0 0,-3 1 0 16,0 2-12-16,-3-3-2 0,-1 7-1 0,-3-7 0 0,0 6 42 15,0-2 11-15,-4 2 0 0,1 6 0 0,3 0 0 16,-4 0 0-16,1 6 0 0,-5 0 0 0,5 0-20 0,-1 0-1 0,4 0-1 0,-3 6 0 16,3 6 22-16,-4-6 0 0,-3 11 0 15,3 4 0-15,4-3 18 0,-3 5 2 0,3-2 0 16,0 8 0-16,-4-11-20 0,4 2 0 0,0-2 0 15,0 0 0-15,3 2 46 0,1-8 6 16,-1 0 0-16,4-1 1 0,0-5-33 0,0 3-8 0,4 3 0 0,3-6-1 16,0 0-11-16,0-6 0 15,7 6 0-15,0-1 0 0,-3-5 0 0,-1 6 0 0,8-6 0 0,-4 6 0 16,4-12 0-16,-1 6 0 0,-3-6 0 0,8-5 0 16,-5 11-140-1,1-6-31-15</inkml:trace>
  <inkml:trace contextRef="#ctx0" brushRef="#br0" timeOffset="169780.208">4960 2413 1086 0,'-7'21'46'0,"-4"-4"-37"16,1 1 83-16,-1-9 17 16,8-1 3-16,-8 7 1 0,1-3-25 0,-1-6-6 0,4 6-1 0,0-4 0 15,3-2-13-15,-3 0-4 0,4 0 0 0,3-6 0 16,0 0-51-16,-7 0-13 16,7 0 0-16,0 0 0 0,0 0 54 0,0 0 8 0,-7 0 2 0,7 0 0 31,0 0-52-31,-4 0-12 0,4 0 0 0,0 0 0 0,0 0 0 15,0 0 0-15,0 0 0 0,0 0 0 0,0 0 0 0,0 0 0 0,0 0 0 0,0 0 0 16,0 0 0-16,0 0 0 0,0 0 0 0,0 0 0 16,7 6 0-16,0 0 0 0,0 5 0 0,0 1 0 15,0-6-16-15,0 6-5 0,4 3-2 0,-4 2 0 16,-3-5 23-16,3 0-9 0,0-3 9 0,-7 8 0 16,3-5 0-16,1 6 0 0,-4-4 0 0,3 4 0 15,-3-6 0-15,0 5 0 0,0-8 0 16,0 3 0-16,0-6 0 0,0 6 11 0,-3-7-11 15,3-5 10-15,0 0-2 0,0 0 0 0,0 0 0 0,-7 0 0 16,0-5 2-16,-4-1 0 0,-3 0 0 0,0 0 0 16,0-3-171-16,0-3-35 15,-4 1-6-15</inkml:trace>
  <inkml:trace contextRef="#ctx0" brushRef="#br0" timeOffset="170196.728">5196 2142 1036 0,'0'0'23'16,"0"0"5"-16,4 6 0 0,-1 0 1 0,1 6-29 0,3 3 0 0,-3-4 0 0,-1-5 0 0,1 12 57 0,-1-6 6 15,4 2 1-15,-3 4 0 16,3 6 24-16,0-10 6 0,0 10 1 0,3 8 0 15,-2-2-50-15,-1-1-9 0,-4-3-3 0,1 10 0 16,-4-4-33-16,0-3 0 0,0 4 0 0,0-1 0 16,0 3 44-16,-4-11 3 0,1 8 0 0,-4-8 0 15,3 2-35-15,0-8-12 0,-6 5 9 0,6-11-9 16,1 3 0-16,-1-9 0 0,1 5 0 0,-1-5-11 16,4 0-57-16,0-6-11 0,0 0-2 0</inkml:trace>
  <inkml:trace contextRef="#ctx0" brushRef="#br0" timeOffset="170498.305">5006 2457 1762 0,'-11'0'36'0,"1"6"10"0,-1-6-37 0,4 0-9 0,7 0 0 0,-10 6 0 16,10-6 55-16,0 0 9 0,0 0 1 0,-4 0 1 15,4 0-21-15,0 0-4 0,0 0-1 0,0 0 0 16,0 0-12-16,0 0-4 0,0 0 0 0,0 0 0 16,7 6-24-16,4-3 0 0,3 0 0 0,0 2 0 15,11 4 0-15,-8-9 0 0,4 6 0 0,8 0 0 16,-5 0-16-16,8 0 2 0,-4 0 0 0,0 0 0 15,4 2-66-15,-4-2-14 0,4 0-2 0</inkml:trace>
  <inkml:trace contextRef="#ctx0" brushRef="#br0" timeOffset="171426.37">6272 2501 1036 0,'0'0'23'0,"0"0"5"0,0 0 0 0,0 0 1 16,0 0-29-16,0 0 0 0,-7 6 0 0,4 0 0 16,3-6 92-16,-4 6 13 0,1 0 3 0,-1 0 0 15,1-1-18-15,-1 4-3 0,1 3-1 0,3-6 0 16,-4 11-62-16,1-5-12 0,-1 3-2 0,1 3-1 15,3-1-9-15,-4-5 8 0,0 0-8 0,1 2 8 16,3-2-8-16,-4 0 0 0,4-6 0 0,0-6 0 16,0 0 12-16,0 0 0 0,0 0 0 0,0 0 0 15,-3-6 9-15,3 0 3 0,-4-6 0 0,1 1 0 0,3 2-24 16,0-3 8-16,0 0-8 0,3-5 0 0,1-4 0 16,-4 9 0-16,3-5 0 0,1 5 0 15,-1-3-9-15,5 3 9 0,-5 1-10 0,1 5 10 0,3 0 0 16,-4 6-9-16,4-6 9 0,-7 6 0 15,0 0-12-15,0 0 2 0,11 0 1 0,3 6 0 16,-7 0-20-16,-4 0-4 0,5 8-1 0,-1 4 0 0,-4-6 34 0,4 11 0 0,-3-5 0 0,3 8 0 16,-4-8 0-16,1 0 0 0,-1 2 0 0,1-2 0 15,-1-1 0-15,-3-2 0 0,4 3 0 0,-4-12 0 16,0-6 26-16,0 0 12 0,0 0 2 0,0 0 1 16,7-6-15-16,4-6-3 0,-4-3-1 0,0-2 0 15,0 5-22-15,0-6 0 0,3-2 0 0,-3 8 0 16,-3 0-28-16,3 0 0 0,0 1 0 15,0 5 0-15,-3 0-5 0,-4 6-2 0,0 0 0 0,0 0 0 16,0 0-20-16,7 12-4 16,0-6-1-16,0 11 0 0,-4-5 40 0,1 9 7 0,-1 2 1 0,-3 1 1 15,0 2 11-15,0-2 14 0,-3-1-3 0,3 4-1 16,-4-4 27-16,4-8 6 0,0 2 1 0,0 1 0 16,-3-12 9-16,3-6 3 0,0 0 0 0,0 0 0 15,0 0-23-15,0 0-4 0,0 0-1 0,3-6 0 16,4-6 8-16,0-5 2 0,1-4 0 0,-1 3 0 15,3 1-61-15,-3-4-12 0,4 4-2 0,-1-1-1 16,-3 6 10-16,-3-3 3 0,7 4 0 0,-8 5 0 16,4 0-63-16,0 0-12 0,-3 0-2 0,-4 6-1 15,0 0-62-15,7 0-13 0,0 6-2 0,0 6-1 16,-4 0 62-16,1-4 13 0,-4 10 2 0</inkml:trace>
  <inkml:trace contextRef="#ctx0" brushRef="#br0" timeOffset="171965.646">6720 2675 1386 0,'0'0'30'0,"0"0"6"0,0 0 2 0,0 0 2 16,0 0-32-16,0 0-8 0,0 0 0 0,0 0 0 0,0 0 73 0,0 0 14 16,0 0 2-16,7-6 1 0,1 3-41 0,-1-3-8 15,3 6-1-15,1 0-1 0,-1 0-26 0,1 0-5 16,3 0 0-16,0 0-8 15,4 0 10-15,-1 0-10 0,1 0 8 0,3 6-8 16,0-6 0-16,-6 0 0 0,-1-6 0 0,0 6 0 16,0 0 0-16,-4 0 0 0,-3-6 0 0,1 0 8 15,-5 0-8-15,1 0 8 0,-1-5-8 0,-3 5 8 16,-3-6-8-16,-1 3 0 0,1 3 0 0,-5-6-11 16,-2 7-28-16,-1-1-5 0,1 6-2 0,-4-6 0 15,0 6 46-15,3 0 0 0,0 0 0 0,-10 6 0 16,7 0 0-16,-4-1 0 0,1-5 0 0,3 18-9 15,-4-12 9-15,4 9 0 0,3 2 0 0,-6 1 0 0,3 3 0 16,3 2 0-16,0-5 0 0,1 8 0 0,3-8 0 0,3 5 0 16,4-2 0-16,0 8 0 0,0-11 0 0,7 3 0 0,-3-10 0 0,6 7 0 15,1-6 0-15,0-3 0 0,3-4 0 0,3 1 0 16,-3 0 24-16,1 6 6 0,2-6 2 0,4 0 0 16,1 0-23-16,-1-6-9 0,7 0 8 0,-10 0-8 15,-1-6 0-15,4 0-16 0,1 6 3 0</inkml:trace>
  <inkml:trace contextRef="#ctx0" brushRef="#br0" timeOffset="172572.802">7112 2630 1337 0,'0'12'28'0,"-4"0"6"16,4-6-34-16,0 6 0 0,-3-4 0 0,3 4 0 16,0 0 88-16,0 0 10 0,0 2 2 0,0 4 1 15,0-6-59-15,0 5-12 0,0-5-2 0,0 3-1 16,0-3 17-16,3 5 3 0,-3-5 1 0,0 0 0 16,0 3-35-16,0-15-13 0,0 0 11 0,0 0-11 0,0 0 15 0,0 0-3 0,0 0-1 15,0-15 0-15,4 9 17 0,-4 0 4 0,4-6 1 0,-4-5 0 31,3 11-53-31,1-6-10 0,-1 3-2 0,1 3-1 0,-1 0 33 0,1 1 0 0,-1-1 0 16,-3 6 0-16,11 0 0 0,-11 0 0 0,7 0 0 0,-7 0 0 16,0 6 0-16,0-6 0 0,7 0 0 15,0 5 0 1,-3-5 0-16,3 6 0 0,0 3 0 0,-4 3 0 0,1 0 0 0,3 5 0 0,-4-5 0 0,1-3 0 16,3 3 0-16,-4-6 0 15,1-1 0-15,-1 1 0 0,-3-6 0 0,4 6 0 0,-4-6 0 0,0 0 0 16,0 0 0-16,0 0 0 0,0 0 0 0,0 0 0 15,0 0 0-15,3-6 0 0,-3 6 0 0,0 0 0 16,0 0 0-16,4 0 0 0,-4 0 0 0,0 0 0 16,4-6 0-16,-4 6 0 0,7 0 0 0,-7 0 0 15,3 0 0-15,1 6-8 0,3 0 8 0,-4 0 0 16,8-6 0-16,-8 6 0 0,1 0 0 0,-1 3 0 16,1-6-12-16,-4-3 12 0,0 0-12 0,0 0 12 15,3 8 0-15,-3-8 0 0,4 0 0 0,-4 0 0 16,7 0 20-16,-3 0-3 0,3 0 0 0,0-5 0 15,0-1 18-15,3 3 3 0,-3-3 1 0,4 0 0 16,0 6-23-16,-1-6-5 0,1 6-1 0,6-6 0 16,-6 0-10-16,0 6 0 0,3-6 0 0,0 1 0 15,0 5 0-15,-4-6 0 0,5 0-10 0,-5 3 10 16,1 0-48-16,3 0-4 0,-7-3-1 0,3 0 0 16,1 0-187-16,0 0-36 0</inkml:trace>
  <inkml:trace contextRef="#ctx0" brushRef="#br0" timeOffset="173105.87">7606 2272 1337 0,'0'12'28'0,"0"14"6"0,0-8-34 0,0 5 0 0,3 4 0 0,1 2 0 16,-1-8 112-16,1 8 15 0,0-5 3 0,-1 2 1 15,4-2-49-15,0 2-10 0,4-3-1 0,-8-2-1 16,4 3-34-16,0-7-6 0,0 7-2 0,-3-4 0 16,3-2-2-16,0 5-1 0,-3-2 0 0,3 3 0 15,-4-7-25-15,4-2 8 0,-3-3-8 0,-1-1 0 16,-3-5 56-16,4 0 7 0,-4-6 1 0,0 0 0 15,0 0-52-15,3 0-12 0,-3 0 0 0,0 0 0 16,4 0 0-16,-4 0 0 0,3-6 0 0,1 0 0 16,-1 1 0-16,-3-1 0 0,4 0 0 0,-4-6 0 15,0 6 0-15,4-3 0 0,-1 3 0 0,-3-5 0 16,4 5-48-16,-1-6-13 0,1 12-3 0,3-6 0 16,0-3 52-16,-4 6 12 0,1 0 0 0,3-2 0 0,-4-1 0 15,4 6 0-15,0 0 0 0,1-6 0 0,2 6 16 0,1 0 5 16,3 0 2-16,-4 0 0 0,1 0-23 0,3 6 0 0,0-6 0 15,-7 6 0-15,4-1 0 0,-1 1-10 0,1 3 10 16,-4-3 0-16,0 0-17 0,0 6 3 0,-3-1 1 16,-1 1 0-16,-3-3 1 0,0 9 1 0,-3-7 0 0,-4 7 0 15,0-6 11-15,0 8 0 0,0-8 0 16,-1 0 8-16,1 3 7 16,-3-4 1-16,3 1 1 0,-7-6 0 0,3-6-5 15,0 6 0-15,1 0-1 0,-1-6 0 0,-3 0-11 0,4 0 12 0,-1-6-12 0,0 0 12 31,1 0-34-31,-1 0-6 0,-3 0-2 0</inkml:trace>
  <inkml:trace contextRef="#ctx0" brushRef="#br0" timeOffset="173545.909">8149 2704 1350 0,'0'0'29'0,"0"0"7"0,0 6 0 0,-3 0 3 0,3 0-31 16,-4-1-8-16,4 1 0 0,0 3 0 0,0-3 91 0,-3 0 17 0,3 6 3 0,0-1 1 15,0-5-44-15,0 3-9 0,0 3-2 0,0 0 0 16,0-1-25-16,0 1-4 0,0-6-2 15,-4 3 0 1,4-3-13-16,0 6-2 0,0-7-1 0,0 1 0 0,0 0-1 0,0-6 0 0,0 0 0 0,0 0 0 16,0 0-9-16,4 6 0 0,-4-6 0 0,0 0 0 15,0 0 24-15,0 0-1 0,0 0 0 0,0 0 0 16,0-6-13-16,-4-6-2 0,4 1-8 0,0-4 12 16,0 3-12-16,-3 0 0 0,3-5-12 0,0 2 12 15,0 3-15-15,-4-5 4 0,4-1 1 16,0 0 0-16,0 4 10 0,0-4-12 0,4 6 12 0,-4-5-12 15,0 8 12-15,0-3 0 0,3 6 0 16,-3-6 0-16,0 7 0 0,4-1 0 16,-1-3 0-16,-3 9 0 0,0 0 0 0,0 0-12 0,0 0 4 0,0 0 0 15,14 9-39-15,-3-3-7 16,6 5-2-16</inkml:trace>
  <inkml:trace contextRef="#ctx0" brushRef="#br0" timeOffset="174012.399">8287 2795 1337 0,'-4'9'28'0,"4"3"6"0,0-1-34 15,0-11 0-15,0 0 0 0,4 0 0 0,-1 6 58 0,1 0 5 0,3 0 1 0,-4-6 0 16,4 0 51-16,4 0 10 0,-4 0 3 0,4-6 0 16,-1 0-59-16,1 0-11 0,3-5-2 0,-3 5-1 15,3 0-37-15,-4 0-7 0,4 0-2 0,-3 3 0 16,0-3 15-16,-1 0 2 0,-3 1 1 0,0-1 0 31,0 0-43-31,0 0-9 0,-3 0-2 0,-4 6 0 0,0 0 27 0,0 0 0 0,0 0 0 0,0 0 0 31,0 0-59-31,0 0-6 0,0 0-2 0,0 0 0 16,0 0-22-16,-7 0-5 0,0 6-1 0,-4-6 0 0,-3 6 52 0,3-6 11 0,1 6 1 16,-1 5 1-16,1-11 30 0,-1 6 0 0,1 0 0 0,2-3 0 15,-2 0 45-15,3 6 15 0,0-9 4 0,3 6 0 16,-3 0-52-16,0 5-12 0,4 1 0 0,-1-6 0 16,1 3 54-16,3 9 8 0,0-13 2 0,7 7 0 15,-4 0-64-15,4 3-8 0,0-4-4 16,4 1-1-16,-1 0 13 0,5-6 16 0,-1 11-3 0,0-11-1 15,3 3-12-15,-2 3 9 0,2-6-9 0,4 6 8 16,-3-7-45-16,3 1-10 16,0 3-1-16,0 3-779 0</inkml:trace>
  <inkml:trace contextRef="#ctx0" brushRef="#br0" timeOffset="174821.226">9670 2636 1314 0,'0'0'37'0,"0"0"8"0,0 0-36 0,0 0-9 16,0 0 0-16,0 0 0 0,0 0 91 0,0 0 16 16,0 0 3-16,-7 0 1 0,7 0-15 0,-11 0-4 15,4 0 0-15,-4 6 0 0,1-6-82 0,-4 6-10 0,3 0-16 0,-7 0 4 16,4 0 12-16,-3-3 0 0,-1 8 0 0,0-5 0 15,1 6 28-15,-1 0 7 0,-3 5 1 16,0-2 1-16,3 3-8 16,1 5-1-16,-1-2-1 0,0 2 0 0,1 1-37 15,6-3-7-15,4-4-2 0,0-5 0 0,7 3 31 16,0-4 5-16,3 1 2 0,1-6 0 16,-4-6-19-16,11 0 0 0,3-6 0 0,0 6 0 0,3-12 0 0,1 7 0 0,3-10 0 15,-3 3 0-15,7-6 0 0,-4-8 0 0,-4 2 0 0,5-8 0 16,-5 3 0-16,4-4 0 15,-3-2 0-15,0-3 0 0,-1 3 0 0,1 2 0 0,-8-2 0 0,1-3 0 16,-4 0 0-16,-3 8 0 0,-4-8 0 0,0 3 0 16,-4 2-48-16,1 4-12 15,-8-3-4-15,0 8 0 0,-3-5 38 0,0 2 7 0,-3 4 2 0,-1 2 0 16,0-2-24-16,1 5-5 0,-1 3-1 16,0 3 0-16,4 7 37 0,4-1 10 0,-1 6 0 0,1 6 0 15,-1-1 0-15,4 7 0 0,0 9 0 0,3 2 0 16,1 10 0-16,3-4 0 0,3 9 0 15,-3 3 0-15,7 4 0 0,4 5 0 0,0 0 0 0,6-1 0 16,-6 4 0-16,3-3 0 0,0 6 0 0,0-6 0 16,0-6 35-16,0 3 8 0,-3-8 1 0,3-4 1 15,0-3-21-15,-3-2-4 0,-1-10 0 0,1-2-1 16,-1-1-19-16,-3-14 0 0,4 0 0 0,-4-6 0 16,0 0 0-16,0 3-17 0,0-11 3 0</inkml:trace>
  <inkml:trace contextRef="#ctx0" brushRef="#br0" timeOffset="175585.342">9765 2839 836 0,'0'0'24'0,"-7"6"4"0,7-6-28 0,-4 6 0 0,4-6 0 0,0 0 0 15,0 0 108-15,0 0 16 0,0 0 4 0,0 0 0 16,-3 0 0-16,3 0 0 0,0 0 0 0,0 0 0 16,0 0-103-16,0 0-25 0,3 3 0 0,4 0 0 15,0-6 0-15,4 0 0 0,3 3 0 0,-3-6 0 16,3 0 36-16,-4 0 3 0,8-5 0 0,-4-1 0 15,0 0-23-15,-3 3-4 0,3-3 0 0,-3 1-1 16,-4-1-11-16,-4 0 0 0,1 6 0 0,-4-3 0 16,3 4-43-16,-6-1-4 0,3 6-1 0,-4 0 0 15,-3-6 48-15,0 6 0 0,-4 0 12 0,-3 0-2 16,0 0-10-16,0 6-12 0,-7-6 2 0,3 6 1 16,4-1 9-16,-3 4 0 0,2 3 0 0,1-6 0 15,0 6 0-15,4-1 0 0,-4 1 0 0,3-6 0 16,0 3 0-16,4 3 0 0,0-1 0 0,0-5 0 15,4 6 16-15,-1-6 6 0,1 3 1 16,3 3 0-16,0-1-23 0,3-5 0 0,1 6 0 0,3-6 0 16,0 3 0-16,3-3 0 0,4-1 0 0,1 1 0 15,2 0 0-15,4 0 0 0,4 6 0 0,0 0 0 16,-4-7 0-16,7-5 8 0,-3 6-8 0,0-6 0 16,-1 3 0-16,1-3 8 0,0 0-8 0,-4-3 0 15,3 0-32-15,1 0-10 0,0-2-2 0</inkml:trace>
  <inkml:trace contextRef="#ctx0" brushRef="#br0" timeOffset="175898.254">10456 2169 1432 0,'4'18'32'0,"-4"-7"6"0,0 1 2 0,3 9 0 0,1 8-32 0,3-5-8 0,4 14 0 0,-4 0 0 16,3 3 67-16,1-3 12 0,-4-2 2 0,3 2 1 16,1-6-14-16,-4 3-4 0,0-8 0 0,0 2 0 0,4-5 0 0,-4 8 0 15,3-2 0-15,1-4 0 16,0 3-51-16,-4-2-13 0,0-4 0 0,-4 7 0 15,4-4 0-15,-3-8 0 0,-1-3 0 0,-3-4 0 16,0 1 0-16,0-6 0 0,0-6 0 0,-3 6 0 16,-4-6-158-16,0 0-34 0</inkml:trace>
  <inkml:trace contextRef="#ctx0" brushRef="#br0" timeOffset="176205.161">10880 2204 1146 0,'0'0'32'0,"0"6"8"0,0 0-32 0,0 0-8 0,3 3 0 0,-3 2 0 16,4-5 75-16,-4 6 13 0,0 0 4 0,3 0 0 15,-3-1-10-15,4 10-2 0,-4-3 0 0,3-1 0 16,-3-2-63-16,4 3-17 0,-4-1 0 0,0 1 0 16,0-3 0-16,3 2 0 0,-3 1 0 0</inkml:trace>
  <inkml:trace contextRef="#ctx0" brushRef="#br0" timeOffset="176920.253">11007 2789 1337 0,'0'0'28'0,"0"0"6"0,0 0-34 0,0 0 0 0,0 0 0 0,0 0 0 16,0 0 58-16,3-6 5 0,4 6 1 0,0-6 0 16,0 6 0-16,0-5 0 0,4-1 0 0,-4 0 0 15,4 0-52-15,-4 0-12 0,3 6 0 0,4-6 0 16,-3 0 0-16,3 3 8 0,0 0-8 0,-3 0 0 16,3-2 0-16,0-1 0 0,0 0 0 0,-3 0 0 15,-1 6 8-15,4-12 6 0,-3 6 1 0,0-5 0 16,-4 2-7-16,0 3 0 0,0-6-8 0,0 6 12 15,-4 0-12-15,1-5 0 0,-1 5 0 0,-3 0-10 16,-3 3-6-16,3-3-2 0,0 3 0 0,0 3 0 16,0 0-14-16,-11-3-2 0,1 6-1 0,-1 0 0 15,1 0 5-15,-1 3 1 0,-3 0 0 0,3 5 0 16,1 1 29-16,-4 0 0 0,3 0 0 0,0 8 0 16,1-8 0-16,-4 6 0 0,0-1 0 0,3-2 0 15,-3 3 0-15,7-1 0 0,0-11 0 0,3 9 0 16,-3-3 0-16,7-1 0 0,-3-5 0 0,-1 6 0 0,4-6 24 15,4-3 10-15,-4-3 2 0,0 0 1 0,7 3-8 0,0 0-1 0,3-3-1 16,4 6 0-16,1-6-27 0,-1 0 0 0,3 0 0 0,4 0 0 16,-3 6 20-16,3-6-2 0,0 5 0 15,1-5 0-15,-1 6-29 0,-4-6-5 0,1 0-2 16</inkml:trace>
  <inkml:trace contextRef="#ctx0" brushRef="#br0" timeOffset="177615.544">11702 2495 1337 0,'0'0'28'0,"-4"6"6"15,-3-6-34-15,4 6 0 0,-5-6 0 0,1 6 0 16,0-6 58-16,0 6 5 0,-3-6 1 0,-1 6 0 15,1 0 16-15,-5-1 3 0,1 1 1 0,0 3 0 16,0 3-58-16,0-6-11 0,0 5-3 0,0 7 0 16,3-6-12-16,-3 3 0 0,0 2 8 0,3 1-8 15,1-3 0-15,3 8 0 0,0-5 0 0,0-1 0 0,3-2 0 16,1 3 0-16,3-1 8 0,-4-11-8 0,4 9 16 0,0-9 1 16,4 0 0-16,-1 0 0 0,-3-6 0 0,7 5 0 15,0-5 0-15,0 0 0 0,4 0-3 0,-1-11-1 16,5 5 0-16,-1-6 0 0,-4 3-1 0,8-3 0 15,-4-5 0-15,0 5 0 0,0-3-12 16,0-2 0-16,-3 5 0 0,-1 0 0 16,1-5-22-16,-4 8-7 0,0-3-2 0,-3 6 0 0,-1 0 31 0,1 0 0 0,-4 6 0 0,0 0 0 15,0 0 0 1,0 0 0-16,0 0 0 0,0 0 0 0,0 0-24 0,0 0 0 0,0 6 1 0,0 6 0 16,0 0 13-16,3 2 10 0,1 4-13 0,-1 6 5 15,1-4 16-15,-1 10 4 0,1-4 1 16,-4 9 0-16,3 4 12 0,-3 2 3 0,4 3 0 0,-4 0 0 15,0 6-4-15,0-3-1 0,0-3 0 0,0 6 0 16,0 6-3-16,-4-9 0 0,4 3 0 0,-3 0 0 16,3-6-8-16,-4-3-1 0,4-3-1 0,-3 1 0 15,-1-4 20-15,-3-3 4 0,4-2 1 16,-4 2 0-16,3-9-5 0,1 4-1 0,-1 2 0 0,1-11 0 0,3-3-29 16,-4 2 0-16,1-5 0 0,-1-6 0 15,0 6 0-15,4-9 0 0,0-3 0 0,0 11 0 0,4-5 0 0,-4-6 0 16,0 0 0-16,0 0 0 15,0 0 0-15,0 0 0 0,0 0 0 0,-4-6 0 16,4-8 0-16,-3 2 0 0,3 0 0 0,0-6 0 16,0-2-45-16,-4-10-15 0,1 7-4 0,3-9 0 15,0-4 52-15,0 4 12 0,0-6 0 0,3-9 0 16,-3 9 8-16,4-7 4 0,-4-2 0 0,3 3 1 16,1 6-21-16,3 9-5 0,0-10-1 0,0 10 0 15,0 8-39-15,0-2-8 0,4 5-2 0,-4 7 0 16,0 2-1-16,0-3 0 0,0 0 0 0,4 6 0 15,-4 6-22-15,7-6-5 0,-4 6-1 0</inkml:trace>
  <inkml:trace contextRef="#ctx0" brushRef="#br0" timeOffset="178004.994">11282 2481 1806 0,'0'0'51'0,"0"0"12"0,0 0-51 16,0 0-12-16,0 0 0 0,0 0 0 0,0 0 53 15,-4 0 8-15,4 0 2 0,-3-6 0 0,6-6-16 0,1 0-3 0,6-5-1 0,1-4 0 16,3-3-35-16,7 7-8 0,0-10 0 0,4 10 0 31,-4-13-26-31,4 10-7 0,0-10-2 0</inkml:trace>
  <inkml:trace contextRef="#ctx0" brushRef="#br0" timeOffset="178531.141">11927 2531 1241 0,'-3'8'25'0,"-1"1"8"0,1 6-33 0,3-9 0 16,-4 5 0-16,4 7 0 0,0-6 76 0,0 3 8 15,0 2 1-15,0 1 1 0,0 2-15 0,4-2-3 0,-1 0-1 0,1 2 0 16,-1-2-45-16,1-6-9 0,3-1-1 0,-3-5-1 16,3 3 9-16,-4-3 3 0,4 0 0 0,0-6 0 15,-3 0 14-15,3 0 3 0,0-6 1 0,0 0 0 16,0 3-13-16,0-9-4 0,4 1 0 0,-1-1 0 15,-3-967 4-15,4 1926 1 0,-4-959 0 0,3-6 0 16,-2-5-29-16,-1 8 0 0,0-3 0 0,0-5 0 16,-4 11-45-1,1-3-15-15,3 4-4 0</inkml:trace>
  <inkml:trace contextRef="#ctx0" brushRef="#br0" timeOffset="178819.413">12263 2648 1242 0,'-7'12'52'15,"-1"-3"-41"-15,1 8 61 0,0 1 13 0,-3 0 3 0,3 2 0 16,0-2-19-16,0-1-3 0,3-5-1 0,-3 3 0 16,3-3-30-16,4 5-7 0,0-5 0 0,0-3-1 15,0-3-18-15,0 6-9 0,0-12 10 0,0 0-10 16,0 0-20-16,0 0-9 0,4 0-3 16</inkml:trace>
  <inkml:trace contextRef="#ctx0" brushRef="#br0" timeOffset="178960.765">12199 2401 458 0,'-3'12'12'0</inkml:trace>
  <inkml:trace contextRef="#ctx0" brushRef="#br0" timeOffset="179565.316">12457 2654 1314 0,'0'0'37'0,"0"0"8"0,0 6-36 15,0 0-9-15,0-3 0 0,0 8 0 0,3 1 84 0,1 0 16 0,-1 6 2 0,1-4 1 16,-1 4-63-16,-3 5-12 0,4-8-2 0,-1 9-1 16,1-1 20-16,-1 10 4 0,1-10 1 0,-1 4 0 15,-3 2-17-15,4-6-3 0,-4 4-1 0,3-4 0 16,-3 4 1-16,-3-4 0 0,3 1 0 0,-4 2 0 15,4-8-9-15,-3 0-1 0,-1 2-1 0,1-8 0 16,-1 6-1-16,1-7 0 0,-1-5 0 0,4 0 0 16,0-6-10-16,0 0-8 15,0 0 12-15,0 0-12 0,0 0 18 0,0 0-3 0,0 0-1 0,0 0 0 16,0 0-2-16,0 0-1 0,0-6 0 0,0-6 0 16,0 1-11-16,0-13 0 0,0 4 9 0,-3-4-9 15,3-5 0-15,0 2 0 0,0-2 0 0,0-3 0 16,-4-7 0-16,1 4 0 0,3-3 0 0,-4 3 8 15,4-4-8-15,0 1 0 0,4 3-11 0,-4-3 11 16,7 8-20-16,-4-2 3 0,8 8 0 0,-4-8 0 16,0 8 4-16,0 1 1 0,4 2 0 0,-4 4 0 15,0-1-3-15,3 3 0 0,-3 7 0 0,0 5 0 16,0-3 2-16,0 12 0 0,1-6 0 0,2 8 0 16,-3 4-3-16,4-6 0 0,-4 6 0 0,0 0 0 15,0 2 16-15,0-2 0 0,0 6 0 0,-3-1 0 16,-1-2 0-16,1 3 0 0,-4 5 0 0,0-11 0 15,0 3 8-15,0 2 7 0,-4-5 1 0,1 6 1 16,-1-7 8-16,0-2 2 0,-3 3 0 0,0-6 0 0,0 0-15 0,0 0-2 0,7-6-1 0,-10 6 0 16,10-6 3-16,-11 5 0 0,1-5 0 0,2-5 0 15,1 5-29-15,-3-6-6 0,3 6-1 0,0-6 0 16,3 0-38 0,-3 0-8-16,4 0-2 0</inkml:trace>
  <inkml:trace contextRef="#ctx0" brushRef="#br0" timeOffset="180100.814">12820 2619 1384 0,'0'-9'39'0,"0"6"9"16,0-3-38-16,0 3-10 0,0 3 0 0,0-6 0 16,0 6 88-16,0-12 16 0,0 12 4 0,0 0 0 15,-4-5-20-15,1-1-3 0,-1 0-1 0,1 6 0 16,-4-6-48-16,7 6-9 0,-7 0-3 0,0 0 0 16,0 0 12-16,0 0 3 0,0 0 0 0,7 0 0 15,-8 0-39-15,1 6 0 0,0 0 0 0,0 5 0 16,4 1-10-16,-1-3-6 0,1 3-2 0,-1 0 0 15,1 5 8-15,3 1 2 0,0-3 0 0,0 2 0 16,0 1 8-16,3-6 0 0,1-1 0 0,-1 4 0 0,1-9 0 16,3 0 16-16,-4 0-4 0,1 5-1 0,3-11 5 0,-4 0 0 15,5 0 1-15,-1 0 0 0,-4-5-5 0,4-1-2 0,-3 0 0 0,3 0 0 16,-4 0 4-16,1-6 1 0,-1 3 0 0,1-2 0 16,-1-1-15-16,1 6 0 0,-4-6-9 0,0 6 9 15,3-2-16-15,-3 8 4 0,0 0 0 0,0 0 0 16,0 0 1-16,0 0 1 0,0 0 0 0,0 0 0 15,0 0-16-15,0 0-3 0,-7 8-1 16,4 4 0-16,-4 0 22 0,3 0 8 0,1-1 0 0,-1 4-9 16,4-3 9-16,-3 6 16 0,3-7-4 0,-4 1-1 15,4 3-11-15,4-9 10 0,-4 11-10 0,0-11 10 16,3 6-10-16,1-9 0 0,-1 3 0 0,1 6 0 16,3-12 0-16,0 0 0 0,0 0 0 0,0 0 0 15,4-6 0-15,-1 0 0 0,1 3 0 0,3-3 0 16,0 0-176-16,0 0-38 0</inkml:trace>
  <inkml:trace contextRef="#ctx0" brushRef="#br0" timeOffset="180717.587">13180 2451 1165 0,'0'0'24'0,"-11"6"7"0,1 6-31 0,3-6 0 0,-4 2 0 0,0 10 0 16,1-6 64-16,-1 0 6 0,-3 2 2 0,4 10 0 15,-1-7 3-15,0 1 1 0,-3 9 0 0,4-4 0 16,-1-2-20-16,4 2-3 16,0 1-1-16,0-4 0 0,3-8-16 0,4 6-3 0,-3-7-1 15,3-5 0-15,0 0-21 0,3 0-11 0,-3-3 10 0,0-3-10 16,4 6 0-16,-1 0 0 0,5-6 0 0,-1 6 0 15,0-6 44-15,0 0 2 0,0 0 1 0,0-6 0 16,3 6-31-16,-3-6-7 0,0 6-1 0,-3-9 0 16,3 6-8-16,-3 0 0 0,3-3 0 0,-4 6 0 15,1-6-11-15,-4 6 3 0,3-11 0 0,-3 11 0 16,4-6-5-16,-4 6-1 0,0 0 0 0,0 0 0 16,-4-6 14-16,4 6-9 0,0 0 9 0,0 0-8 15,0 0 0-15,0 0 0 0,0 0 0 0,0 0 0 16,0 0 8-16,0 0 0 0,0 0 0 0,0 0 0 15,-3 12 0-15,-4-1 0 0,3-5 0 0,4 0 0 16,0 3-17-16,0 3-2 0,0 5 0 0,0-5 0 16,4 0 19-16,-1 3 0 0,1 2 0 0,3-5 0 0,0 9 0 15,0-4 0-15,0 1 0 0,0 5 0 16,-4-8 24-16,5 9 8 0,-1-1 1 0,-4-2 1 0,1 2-22 0,-1 1-4 16,1-4 0-16,-1 10-8 15,-3-4 16-15,0-2-3 0,-3-1-1 0,3 10 0 0,-4-7 0 0,4 3-1 16,-3-5 0-16,-1 2 0 0,1-2-11 0,-1-3 0 15,1 8 0-15,-1-11 0 0,-3-7 0 0,3 10 0 16,1-9 0-16,-1 5 0 0,-3-5 0 0,4-3 0 0,-4-3 0 16,7-6 0-16,-11 6 0 0,4 0-16 0,7-6 4 15,-10 0 1 1,-5-6-42-16,1-6-9 0,0-3-2 0,-3-8 0 16,2-7-11-16,-2 4-2 0,-1-12-1 0,4 2 0 15,3-2-104-15,4 0-21 0,0-3-4 0,0 2-1 0,7 10 97 16,-3-3 19-16</inkml:trace>
  <inkml:trace contextRef="#ctx0" brushRef="#br0" timeOffset="181252.44">13346 2716 1249 0,'0'0'27'0,"0"0"5"0,0-6 2 0,0 6 2 0,0-6-28 0,0 6-8 16,0 0 0-16,0 0 0 0,0 0 95 0,0 0 17 15,0 0 4-15,0 0 1 0,0 0-65 0,0 0-12 0,7 0-4 0,0 0 0 16,-4 0 0-1,8 0-1-15,-4 0 0 0,3 6 0 0,-3-6 0 0,4 0 0 0,3 0 0 16,0 0 0-16,-3 0-15 0,-1-6-2 16,-2 6-1-16,2 0 0 0,-3 0 19 0,0-6 3 0,0 0 1 0,-3 6 0 15,-1-6-28-15,1-5-4 16,-1 8-8-16,-3-3 11 16,0 0-11-16,-3 0 0 0,3-6 0 0,-4 6 0 0,-3-5 0 0,0 5-9 0,0 0 0 0,-3 0 0 31,3 0-37-31,-4 3-7 0,0-3-2 0,1 6 0 0,-1-6 32 0,-3 6 7 0,3 6 0 15,1-6 1-15,-4 6 15 0,3-6-11 0,-3 6 11 0,4 0-10 16,-1 3 10-16,0 8 0 0,4-5 10 0,-3 0-10 16,3 8 8-16,3-2-8 0,-3 0 0 0,4 8 0 15,3-14 12-15,0 6-3 0,0-7-1 0,3 4 0 16,1-3 4-16,3 5 0 0,0 1 0 0,0-6 0 16,3 3-12-16,1 2 10 0,3-5-10 15,0 3 10-15,0 2-10 0,4-5 0 0,-4 0 0 16,0 0 0-16,0-7-26 0,0 4-10 15,-3 3-3-15,3-6 0 0,0 0-41 0,0 0-9 0,-3 0-2 16,-1-6-689-16</inkml:trace>
  <inkml:trace contextRef="#ctx0" brushRef="#br0" timeOffset="182389.043">14136 2619 1686 0,'-11'-21'35'0,"8"15"9"0,-1-6-36 0,4 12-8 0,0 0 0 0,-3-5 0 16,-1-1 11-16,4 6 0 0,0-6 0 0,0 6 0 15,0 0 2-15,0 0 1 0,0 0 0 0,0 0 0 16,0 0-14-16,0 0 0 0,0 0-9 0</inkml:trace>
  <inkml:trace contextRef="#ctx0" brushRef="#br0" timeOffset="182719.74">14146 2977 1356 0,'-3'6'57'0,"-4"0"-45"15,7-6-12-15,-11 0 0 0,4-6 0 0,7 6 8 16,-7 0 22-16,7 0 4 0,-7-6 1 0,4 3 0 16,-1-2-15-16,0-1-4 0,4 0 0 0,4-6 0 15,-4 0-112-15,4 1-22 0</inkml:trace>
  <inkml:trace contextRef="#ctx0" brushRef="#br0" timeOffset="183633.076">15138 2748 1347 0,'0'0'38'15,"0"0"9"-15,0 0-38 0,0 0-9 0,0 0 0 0,0 0 0 16,0 0 36-16,-4 6 6 0,-3 0 1 0,4 0 0 16,-1 5-43-16,1-5 0 0,-1 3-16 0,0 3 5 15,1-6 11-15,3 6-8 0,-4-1 8 0,1 1-8 16,3-6 8-16,0 3-10 0,0 3 10 0,-4-7-10 15,4-5-21-15,0 0-4 0,0 0-1 0,0 0 0 16,0 0-20-16,0 0-4 0</inkml:trace>
  <inkml:trace contextRef="#ctx0" brushRef="#br0" timeOffset="183873.992">15014 2366 1094 0,'-10'0'23'0,"-1"6"5"0,0 0-28 0,8-6 0 0,-4 6 0 0,7-6 0 16,0 0 30-16,0 0 1 0,0 0 0 0,0 0 0 15,0 0-101-15,0 0-20 0</inkml:trace>
  <inkml:trace contextRef="#ctx0" brushRef="#br0" timeOffset="184213.436">15399 2043 1652 0,'-18'-6'34'0,"18"6"9"0,0 0-35 0,0 0-8 16,0 0 0-16,0 0 0 0,0 0 8 0,0 0 0 0,0 0 0 15,-7 6 0-15,7 8 4 0,0 4 0 0,0-1 0 0,4 10 0 16,-1-4 8-16,1 16 1 0,3-4 1 15,-4 3 0-15,1 3-22 0,-1 9 9 0,-3-6-9 0,0 6 0 16,0-6 41-16,0 4 2 0,0-4 0 0,0 0 0 31,0-3-28-31,0-3-6 0,0 0-1 0,0 3 0 0,0-14 0 0,-3 2 0 0,3-5 0 16,-4 8 0-16,4-14-8 0,0 2 10 0,0-8-10 16,0 0 10-16,0 0-10 0,0-1 0 0,0-5 0 0,0 3 0 15,0-9-100-15,0 0-23 0,0 0-4 16</inkml:trace>
  <inkml:trace contextRef="#ctx0" brushRef="#br0" timeOffset="185118.41">16242 2660 1418 0,'0'0'31'0,"0"0"6"0,-7 0 2 0,7 0 1 0,-7 6-32 16,7-6-8-16,0 0 0 0,0 0 0 0,-7 0 31 0,7 0 4 16,0 0 1-16,-4 6 0 15,4-6 0-15,0 0 0 0,0 0 0 0,0 0 0 16,0 0-6-16,4 3-1 0,3 2 0 0,0 1 0 16,0-6-17-16,0 0-3 0,0 0-1 0,0 6 0 15,0-6-24-15,-3 0-6 0,3 0-1 0,-7 0 0 16,7 6 23-16,-7-6 0 0,0 0 0 0,7 0 0 15,-7 0 0-15,10-6 0 0,-3 6 0 0,-3-6 0 16,3-5-17-16,-3 2 1 0,3-3 0 0,-4 0 0 16,1 0-26-16,-1-5-5 0,1 2-1 0,-1-3 0 0,-3 7 38 15,0-7 10-15,0 6 0 0,0-2 0 0,0 8-12 0,-3-6 3 16,3 6 0-16,0 6 0 0,-4-6 9 0,4 6-12 0,-3 0 12 16,-1 0-12-16,1 0 12 0,-4 6-12 0,-1 0 12 0,1 0-12 15,-3 0 1-15,3 6 0 16,-7-4 0-16,3 4 0 0,-3 0 11 0,0 5 0 0,0-5 0 15,-4 6 8-15,4-3 16 0,3 8 4 0,-3-5 1 0,0 2 0 16,0-2 0-16,4 0 0 0,-5 2 0 16,5-2 0-16,-1 5-7 0,4-11-2 0,4 3 0 0,-1 2 0 15,4-5 9-15,0 0 2 16,0-3 0-16,7 8 0 0,-3-5-7 0,6-6-2 0,-3 6 0 0,4-3 0 16,3 2-9-16,-3 1-1 0,3-6-1 0,3 0 0 15,-3 0-11-15,1 6 10 0,-1-7-10 0,3-5 10 16,-3 3-10-16,4 0 0 0,-4-3-10 0,4-3 10 15,-1 3-147-15,-2-3-23 0</inkml:trace>
  <inkml:trace contextRef="#ctx0" brushRef="#br0" timeOffset="185765.347">16651 2507 995 0,'0'0'20'0,"0"0"6"0,0 0-26 0,0 0 0 0,0 0 0 0,0 0 0 16,-7-6 77-16,7 6 11 0,-3 0 1 0,3 0 1 15,-8-6 10-15,8 6 3 0,-3 0 0 0,3 0 0 16,-7-9-32-16,7 9-7 0,-7-3 0 0,0 3-1 15,0-2-39-15,0 2-7 0,0 0-1 0,0 2-1 16,0 10-15-16,-1-12 0 0,1 12 8 0,0-6-8 16,0 6 0-16,0-6-13 0,0 8 2 0,0-2 1 15,4 0-28-15,-4-1-6 0,3 7 0 0,0-9-1 16,1 9 36-16,3-1 9 0,-4-5 0 0,4 3 0 16,0 2 0-16,0-5 0 0,0 0 0 0,0 0 0 15,0-4 0-15,4-2 0 0,-4 6 0 0,3-12 0 16,-3 0 0-16,0 0 0 0,4 6 0 0,-4-6 0 15,0 0 0-15,0 0 0 0,0 0 0 0,0 0 0 16,7 0 0-16,-7 0 0 0,4 0 0 0,3 0 0 16,-7 0 0-16,3-6 0 0,4 0 0 0,-7 6 0 0,4 0 0 15,-4 0 0-15,7 0 0 0,-7 0 0 0,3 0 0 0,-3 0 0 16,7 0 0-16,-3 6 0 0,-1 0 0 0,1 0 0 0,-4 6 0 16,4-1 0-16,-4-5 0 0,0 3 0 0,0 3 0 15,-4 0 0-15,0-1 0 0,1 7 0 16,-4-3 0-16,0 2 0 0,0 1-53 15,-4-3-9-15,1 2-2 0,-1-5 0 0,-3 0 0 0,-4 0 0 16,4-7 0-16,0 4 0 0,0-3 51 0,-4-6 13 0,4 6 0 0</inkml:trace>
  <inkml:trace contextRef="#ctx0" brushRef="#br0" timeOffset="186168.185">16768 2119 1440 0,'0'0'60'15,"0"0"-48"-15,0 0 53 0,-4 6 11 0,4 0 1 0,-4 5 1 16,4 1-14-16,0 6-4 0,0-3 0 0,0 8 0 16,0-2-31-16,0 8-6 0,0-5-2 0,4 2 0 15,-4-2-11-15,0 8-2 0,0 3-8 0,0-2 12 16,-4 2-2-16,4-3-1 0,-3-2 0 0,3 8 0 15,-4-9-9-15,1 9 0 0,3-8 0 0,-4 2 0 16,1 0 8-16,-1-2-8 0,4-7 0 0,-3 4 8 16,3-4-8-16,0-5 0 0,0 3 0 0,0 2 0 31,3-11-31-31,1 8-8 0,-1-8-1 0</inkml:trace>
  <inkml:trace contextRef="#ctx0" brushRef="#br0" timeOffset="186458.013">16549 2536 1094 0,'0'0'23'0,"0"0"5"0,0 0-28 15,0 0 0-15,0 0 0 0,0 0 0 0,0 0 108 0,0 0 16 0,0 0 3 16,7 3 1-16,-4 3-52 0,8-3-9 16,-4 0-3-16,4 3 0 0,3-6 0 0,-4 0 0 15,4 0 0-15,4 0 0 0,-4 0-51 0,4-6-13 0,3 3 0 16,-3 0 0-16,3-3 0 0,3-2 0 0,-2 2 0 16,2 0 0-1,-2 0-56-15,2 0-13 0,1 0-3 0</inkml:trace>
  <inkml:trace contextRef="#ctx0" brushRef="#br0" timeOffset="187323.236">17413 2187 1112 0,'0'0'23'0,"0"0"6"0,0 0-29 0,0 0 0 0,-7 0 0 0,7 0 0 15,0 0 94-15,0 0 13 0,0 0 2 0,0 0 1 16,0 0-34-16,0 0-8 0,0 0 0 0,0 0-1 16,0 0-23-16,0 0-4 0,0 0 0 0,0 0-1 15,0 0-19-15,0 0-4 0,-7 5-1 0,7 1 0 16,0 6-15-16,0 6 8 0,7-4-8 0,-3 10 0 16,3-1 0-16,3 4 0 0,-3 2 0 0,0 4 0 15,0-4 12-15,-3 3 5 0,-1 4 2 0,1 2 0 16,-4-6-19-16,3 3 0 0,-3-8 0 15,0 8 0-15,4-17 40 0,-4 8 2 0,0-8 0 0,0-6 0 16,0 2-22-16,0-8-4 0,0-6 0 0,0 0-1 16,0 0-7-16,0 0 0 0,0 0-8 0,0 0 12 15,0 0 26-15,0 0 5 0,-4-6 1 0,1-2 0 16,-1 2-34-16,1-6-10 0,-1 0 0 0,4 6 0 16,-3-11 0-16,-1 8-11 0,4-3 0 0,-3 0 0 15,3-5-19-15,0 8-4 0,0-3-1 0,0 6 0 16,0-6 35-16,0 1 0 0,3 5 0 0,-3 0 0 15,4-6 0-15,-4 6-8 0,3-2 8 0,1 2 0 16,3 0-11-16,-4 0 2 0,5-6 0 0,-5 6 0 16,4-3-1-16,4 4 0 0,-4-1 0 0,3 0 0 15,1 0 0-15,0 6 0 0,-1-6 0 0,4 6 0 16,0 0 10-16,-3 0-8 0,3 6 8 0,0 0-8 0,-3 0 8 0,3 2-13 16,-4 10 5-16,1-6 8 0,-4 0 0 0,0 5 0 0,0-2 0 15,-3 3 0-15,-1 5-26 0,-3-8 2 0,4 8 1 16,-8-5 0-16,4 0 55 0,-3 2 12 0,-1-2 1 0,1 5 1 15,-1-8-28-15,-3 3-6 0,4-1 0 0,-5-5-1 16,1 3-2-16,4-9 0 0,-1 5 0 0,-3-5 0 16,7-6-1-16,0 0 0 0,-7 0 0 0,-3-6 0 15,3 6-25-15,0-11-6 0,-4 5-1 0,4-6 0 16,-4 3-24-16,1-3-4 0,-1-5-2 16,1 5 0-16,-1-3-107 0,4 4-22 0,-4-1-4 15</inkml:trace>
  <inkml:trace contextRef="#ctx0" brushRef="#br0" timeOffset="187705.474">17900 2181 1616 0,'0'0'46'0,"-7"6"10"0,3-1-45 0,4 7-11 0,-3 0 0 0,-1 0 0 15,4 8 55-15,0-2 9 0,0 5 1 0,0 4 1 16,0-4-30-16,4 10-7 0,-4 2-1 0,3-3 0 15,-3 4-8-15,4 2-3 0,-4-9 0 0,0 4 0 16,3-7-17-16,-3-2 0 0,0-1 0 0,0 1 0 16,4-4 41-16,-4-2 5 0,3 2 1 0,-3-2 0 15,4-6-31-15,-4-6-7 0,0-6-1 0,0 0 0 16,0 0-8-16,0 0 0 0,0 0 0 0,0 0 0 16,0 0-98-16,-4-6-15 0,8-6-3 15</inkml:trace>
  <inkml:trace contextRef="#ctx0" brushRef="#br0" timeOffset="188273.283">18055 2539 1579 0,'0'0'32'0,"0"0"10"0,0 0-34 16,0 0-8-16,0 0 0 0,0 0 0 0,0 0 53 0,0 0 9 0,0 0 2 0,-3 9 0 31,3-9-9-31,0 9-2 0,0-9 0 0,3 6 0 0,1 0-33 0,-1 0-8 0,1-1 0 16,-4-5-1-16,7 0 22 0,-4 6 5 0,-3-6 1 0,7 6 0 15,-7-6-15-15,4 0-2 0,-4 0-1 0,7 0 0 16,-7 0-13-16,7-6-8 0,-3 0 8 15,3 6-8-15,-4-5 32 0,1-1 1 0,3 0 1 0,-4-6 0 16,4 3-3-16,-3 3-1 16,-1-5 0-16,1 5 0 15,3 0-75-15,-4-6-15 0,1 6-4 0,0-6 0 0,-4 12 52 0,0 0 12 0,0 0 0 16,0 0 0-16,0 0-18 0,0 0-1 0,0 0 0 0,0 0 0 16,0 0-21-16,0 0-4 15,0 0 0-15,0 0-1 0,0 0 33 0,0 0 12 0,-8 0-9 0,1-2 9 31,0 2-53-31,0-3-6 0,0 0-1 0,-3 3 0 0,3 0 72 0,0 0 13 0,-4 0 3 0,4 3 1 16,-4 0-46-16,4-1-10 0,0 1-1 0,0 6-1 16,0-3 29-16,0 0 0 0,0 6 0 0,0-6 0 15,3 8 0-15,1-2 0 0,-1 0 0 0,4 0 0 16,-3 5 0-16,3-2 0 0,0 3 0 0,0-1 0 16,0-5 23-16,3 3 10 0,-3 2 3 0,4-5 0 15,-1 0-13-15,-3 0-3 0,4-4 0 0,-1 4 0 16,1-6-9-16,3 0-3 0,-3 0 0 0,3 0 0 15,0 0-8-15,-4-1 0 0,4 1 0 0,0-6 0 16,4 0 0-16,-4 0 0 0,4 0 0 0,-1 0 0 16,4-6-113-16,0 6-25 0,0-5-5 0</inkml:trace>
  <inkml:trace contextRef="#ctx0" brushRef="#br0" timeOffset="188783.511">18436 2451 1824 0,'-14'0'38'0,"3"6"8"0,-3-6-37 0,4 0-9 0,-1 0 0 0,1 6 0 16,-1-6 102-16,0 0 18 0,4 6 4 0,-3 0 1 15,-1-6-97-15,4 0-20 0,7 0-8 0,-3 3 0 16,-4 0 0-16,7-3 0 0,0 0 0 0,-4 5 0 16,4-5 34-16,0 0 1 0,0 0 0 0,0 0 0 15,0 9-56-15,-3 3-11 0,3-6-3 0,0 0 0 16,0-6 35-16,0 0 0 0,0 0 0 0,3 6 0 16,-3 0 0-16,0-6 0 0,4 8 0 0,-1-2 0 15,-3-6 0-15,4 12 0 0,-1-6 0 0,-3-6 0 16,0 0 0-16,7 6 0 0,-7-6 0 0,4 6 0 15,-4-6 0-15,3 5 0 0,4-5 0 0,0 12 0 16,-3-12 0-16,3 6 0 0,0-6 0 0,0 0 0 16,0 3 0-16,0 0 0 0,0 0 0 0,0 3 0 15,0 0 0-15,0 0 0 0,0-1 0 0,1 7 0 16,-1-6 0-16,-4 0 0 0,1 0 0 0,-1 6 0 16,1 2 0-16,-4-2 0 0,0 0 0 0,0 0 0 15,-4-1 0-15,-3 4 0 0,4-3 0 0,-4 5 0 0,-4-5 0 16,4 3 0-16,-4-3 0 0,4-1 0 0,0-5 0 15,-3 0 0-15,10-6 0 0,-7 0 0 0,-4 0 0 0,0 0 0 16,1-6 0-16,-1 0 0 0,1-5 0 16,-1 5 0-16,0-6 0 0,1-3 0 15,3 4-160-15,3-7-26 0,-3 6-5 0</inkml:trace>
  <inkml:trace contextRef="#ctx0" brushRef="#br0" timeOffset="189416.578">18715 2463 1303 0,'0'0'55'15,"0"0"-44"-15,0 0 86 0,-7 0 18 0,0 6 3 0,7-6 1 16,-7 0-30-16,7 0-5 0,-4 6-2 0,-3-6 0 16,7 0-14-16,-10 0-2 0,2-6-1 0,1 6 0 15,0 0-39-15,0 0-8 0,0 0-2 0,0 0 0 16,-3 0-16-16,3 0 0 0,0 0 0 15,-1 6 0 1,8-6 0-16,-10 0 0 0,3 6-8 0,0-1 8 0,3 4-14 0,-3 3 3 16,4 0 1-16,-1 0 0 0,1-4 10 0,3 4-12 0,0 0 12 0,0-6-12 15,0 5 12-15,0 1 0 0,0-6-9 16,0 0 9-16,0-6 0 0,0 0 0 0,0 0 0 16,3 9 0-16,-3-9 0 0,0 0 0 0,0 0 0 0,0 0 0 15,0 0 0-15,0 0 0 0,0 0-10 0,4 6 10 16,-4-6-14-16,7 0 3 0,-4 0 1 0,-3 0 0 15,7 0 10-15,-7 0 0 0,7 0-9 0,-3 0 9 16,3 0 0-16,0 6-9 0,0-6 9 16,-3 5 0-16,3 1-12 0,0-6 4 0,0 6 8 0,-4-6-13 15,1 6-15-15,-1 0-2 16,1 0-1-16,-1 0 0 0,-3 0 52 0,4 8 11 0,-4-8 1 0,0 0 1 16,0 6-15-16,0-6-3 0,0 5-1 0,-4 4 0 15,1-9-1-15,-1 6 0 0,1-6 0 0,-4 5 0 16,0-5-5-16,0 3-1 0,3 3 0 0,-3-6 0 15,0 0 0-15,0-6 0 0,7 0 0 0,-11 6 0 16,4-6-8-16,0-6 0 0,-3 6-10 0,3 0 10 16,0-6-36-16,-4 0-2 0,4 0 0 0,0 0 0 15,0 3-92-15,0-3-18 0,7 6-4 0</inkml:trace>
  <inkml:trace contextRef="#ctx0" brushRef="#br0" timeOffset="190046.146">18849 2619 1440 0,'0'0'60'0,"0"0"-48"15,0 0 71-15,0 0 13 0,0 0 4 0,0 0 0 16,0 0-29-16,0 0-6 0,0 0-1 0,0 0 0 16,0 0-8-16,0 0-1 0,3-6-1 0,1 3 0 15,0 0-35-15,3 3-7 0,0-3-2 0,0 3 0 16,0 0 8-16,0 3 2 0,0-3 0 0,0 0 0 15,0 3-33-15,0-3-7 0,0 0 0 0,0 0-1 16,0 0 21-16,0 3 0 0,0-3 0 0,0 0 0 16,0-3 15-16,0 3 4 0,-3-3 1 0,3 0 0 15,-3 0-37-15,3 0-7 0,-4-3-2 0,1 0 0 16,-4 6 2-16,0 0 1 0,3-6 0 0,-3 6 0 16,0 0 7-16,0 0 0 0,0 0 1 0,0-5 0 15,0 5-39-15,0 0-8 0,0 0-2 0,0 0 0 16,-3-6-25-16,3 6-6 0,-7 0-1 0,0 0 0 15,-1 0 0-15,1 0 0 0,0 0 0 0,0 6 0 16,0-6-16-16,0 0-3 0,7 0-1 0,-10 0 0 0,-1 0 84 16,0 5 16-16,1-5 3 0,-1 0 1 0,1 0 45 0,-1 6 10 0,1 0 1 0,-1 0 1 15,0-6 15-15,4 6 4 0,0-3 0 0,0 9 0 16,0-6 0-16,0 5 0 0,0 1 0 0,4 0 0 16,-5 3 0-16,1 8 0 0,0-5 0 0,4-4 0 15,-1 4-46-15,1 0-9 0,3-1-1 16,0-2-8-16,0 3 52 0,3-1 4 0,1 1 1 0,-1 3 0 15,1-10-40 1,3 1-8-16,-4 0-1 0,5-3-8 0,-1-3 23 0,0-1-3 0,0 1 0 16,0 0 0-16,3-6 14 0,1 0 2 0,0 0 1 0,-1 0 0 15,1 0-81-15,3-6-16 0,0 0-3 16</inkml:trace>
  <inkml:trace contextRef="#ctx0" brushRef="#br0" timeOffset="190361.012">19011 2439 1337 0,'0'0'56'15,"0"0"-44"-15,0 0 41 0,0 0 9 0,0 0 2 0,0 0 0 16,0 0 27-16,0 0 5 0,0 0 2 0,7 0 0 16,0-5-23-16,0-1-5 0,4-6-1 0,-4 3 0 15,4 3-49-15,3-11-9 0,-4 5-3 0,4 0 0 16,-3-3-45-1,3-2-10-15,0 5-1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06T19:56:22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12393 13194 198 0,'0'0'0'0,"0"0"8"0,0 0-8 0,0 0 11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7:42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8752 0 0,'0'1'190'0'0,"-1"8"-10"0"0,-2-3-78 0 0,-7-1 1599 0 0,1-9-2266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8:01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12640 0 0,'0'0'536'0'0,"0"0"-432"0"0,0 0-104 0 0,0 0 0 0 0,0 0 0 0 0,0 0 0 0 0,0 7 432 0 0,0-7 64 0 0,0 0 16 0 0,0 10 0 0 0,0-10-416 0 0,0 0-96 0 0,0 0 0 0 0,0 0 0 0 0,0 0 0 0 0,0 0 0 0 0,0 0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9:07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548 140 14184 0 0,'0'0'288'0'0,"0"0"88"0"0,0 0-304 0 0,0 0-72 0 0,0 0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98" Type="http://schemas.openxmlformats.org/officeDocument/2006/relationships/image" Target="../media/image10.png"/><Relationship Id="rId3" Type="http://schemas.openxmlformats.org/officeDocument/2006/relationships/customXml" Target="../ink/ink7.xml"/><Relationship Id="rId97" Type="http://schemas.openxmlformats.org/officeDocument/2006/relationships/customXml" Target="../ink/ink11.xml"/><Relationship Id="rId2" Type="http://schemas.openxmlformats.org/officeDocument/2006/relationships/notesSlide" Target="../notesSlides/notesSlide2.xml"/><Relationship Id="rId9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37" Type="http://schemas.openxmlformats.org/officeDocument/2006/relationships/customXml" Target="../ink/ink8.xml"/><Relationship Id="rId36" Type="http://schemas.openxmlformats.org/officeDocument/2006/relationships/image" Target="../media/image24.png"/><Relationship Id="rId57" Type="http://schemas.openxmlformats.org/officeDocument/2006/relationships/customXml" Target="../ink/ink9.xml"/><Relationship Id="rId95" Type="http://schemas.openxmlformats.org/officeDocument/2006/relationships/customXml" Target="../ink/ink10.xml"/><Relationship Id="rId94" Type="http://schemas.openxmlformats.org/officeDocument/2006/relationships/image" Target="../media/image53.png"/><Relationship Id="rId56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vingt-huit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14:cNvPr>
              <p14:cNvContentPartPr/>
              <p14:nvPr/>
            </p14:nvContentPartPr>
            <p14:xfrm>
              <a:off x="4461480" y="474984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2120" y="47404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9816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am happy to write a letter, but I am not happy that you wrote a letter.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14:cNvPr>
              <p14:cNvContentPartPr/>
              <p14:nvPr/>
            </p14:nvContentPartPr>
            <p14:xfrm>
              <a:off x="6461609" y="4303518"/>
              <a:ext cx="8280" cy="79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452609" y="4294878"/>
                <a:ext cx="2592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14:cNvPr>
              <p14:cNvContentPartPr/>
              <p14:nvPr/>
            </p14:nvContentPartPr>
            <p14:xfrm>
              <a:off x="6601649" y="5229798"/>
              <a:ext cx="360" cy="68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593009" y="5221158"/>
                <a:ext cx="18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14:cNvPr>
              <p14:cNvContentPartPr/>
              <p14:nvPr/>
            </p14:nvContentPartPr>
            <p14:xfrm>
              <a:off x="10464089" y="5022438"/>
              <a:ext cx="360" cy="36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0257809" y="4963752"/>
                <a:ext cx="382320" cy="532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9B8A3F-3320-4465-90B9-0C86D4D2D951}"/>
                  </a:ext>
                </a:extLst>
              </p14:cNvPr>
              <p14:cNvContentPartPr/>
              <p14:nvPr/>
            </p14:nvContentPartPr>
            <p14:xfrm>
              <a:off x="1512720" y="2917440"/>
              <a:ext cx="5277240" cy="1688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9B8A3F-3320-4465-90B9-0C86D4D2D951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1503360" y="2908080"/>
                <a:ext cx="5295960" cy="170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146845A-DAD3-49E7-B7CC-F0E741F1280D}"/>
                  </a:ext>
                </a:extLst>
              </p14:cNvPr>
              <p14:cNvContentPartPr/>
              <p14:nvPr/>
            </p14:nvContentPartPr>
            <p14:xfrm>
              <a:off x="1971000" y="2782080"/>
              <a:ext cx="3870000" cy="18439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146845A-DAD3-49E7-B7CC-F0E741F1280D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1961640" y="2772720"/>
                <a:ext cx="3888720" cy="186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165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le </a:t>
            </a:r>
            <a:r>
              <a:rPr lang="en-US" dirty="0" err="1"/>
              <a:t>choix</a:t>
            </a:r>
            <a:r>
              <a:rPr lang="en-US" dirty="0"/>
              <a:t> </a:t>
            </a:r>
            <a:r>
              <a:rPr lang="en-US" dirty="0" err="1"/>
              <a:t>d’habiter</a:t>
            </a:r>
            <a:r>
              <a:rPr lang="en-US" dirty="0"/>
              <a:t> au </a:t>
            </a:r>
            <a:r>
              <a:rPr lang="en-US" dirty="0" err="1"/>
              <a:t>pôle</a:t>
            </a:r>
            <a:r>
              <a:rPr lang="en-US" dirty="0"/>
              <a:t> </a:t>
            </a:r>
            <a:r>
              <a:rPr lang="en-US" dirty="0" err="1"/>
              <a:t>nord</a:t>
            </a:r>
            <a:r>
              <a:rPr lang="en-US" dirty="0"/>
              <a:t> avec un ours </a:t>
            </a:r>
            <a:r>
              <a:rPr lang="en-US" dirty="0" err="1"/>
              <a:t>polaire</a:t>
            </a:r>
            <a:r>
              <a:rPr lang="en-US" dirty="0"/>
              <a:t> qui </a:t>
            </a:r>
            <a:r>
              <a:rPr lang="en-US" dirty="0" err="1"/>
              <a:t>serait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colocataire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au </a:t>
            </a:r>
            <a:r>
              <a:rPr lang="en-US" dirty="0" err="1"/>
              <a:t>pôle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 avec un </a:t>
            </a:r>
            <a:r>
              <a:rPr lang="en-US" dirty="0" err="1"/>
              <a:t>manchot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colocataire</a:t>
            </a:r>
            <a:r>
              <a:rPr lang="en-US" dirty="0"/>
              <a:t>. Que </a:t>
            </a:r>
            <a:r>
              <a:rPr lang="en-US" dirty="0" err="1"/>
              <a:t>choisiriez-vous</a:t>
            </a:r>
            <a:r>
              <a:rPr lang="en-US" dirty="0"/>
              <a:t>, et </a:t>
            </a:r>
            <a:r>
              <a:rPr lang="en-US" dirty="0" err="1"/>
              <a:t>pourquoi</a:t>
            </a:r>
            <a:r>
              <a:rPr lang="en-US" dirty="0"/>
              <a:t>? Il </a:t>
            </a:r>
            <a:r>
              <a:rPr lang="en-US" dirty="0" err="1"/>
              <a:t>faut</a:t>
            </a:r>
            <a:r>
              <a:rPr lang="en-US" dirty="0"/>
              <a:t> </a:t>
            </a:r>
            <a:r>
              <a:rPr lang="en-US" dirty="0" err="1"/>
              <a:t>choisir</a:t>
            </a:r>
            <a:r>
              <a:rPr lang="en-US" dirty="0"/>
              <a:t> entre les deux </a:t>
            </a:r>
            <a:r>
              <a:rPr lang="en-US" dirty="0" err="1"/>
              <a:t>choix</a:t>
            </a:r>
            <a:r>
              <a:rPr lang="en-US" dirty="0"/>
              <a:t> </a:t>
            </a:r>
            <a:r>
              <a:rPr lang="en-US" dirty="0" err="1"/>
              <a:t>ici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vingt-huit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14:cNvPr>
              <p14:cNvContentPartPr/>
              <p14:nvPr/>
            </p14:nvContentPartPr>
            <p14:xfrm>
              <a:off x="2351880" y="4946400"/>
              <a:ext cx="2880" cy="3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2520" y="4937040"/>
                <a:ext cx="2160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14:cNvPr>
              <p14:cNvContentPartPr/>
              <p14:nvPr/>
            </p14:nvContentPartPr>
            <p14:xfrm>
              <a:off x="2037240" y="4412160"/>
              <a:ext cx="44640" cy="120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7880" y="4402800"/>
                <a:ext cx="63360" cy="13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82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24A53-E334-4F85-993C-CE1B7F23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CCAB2-1A6D-4A48-97C2-09E2A152E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7326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vingt-huit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14:cNvPr>
              <p14:cNvContentPartPr/>
              <p14:nvPr/>
            </p14:nvContentPartPr>
            <p14:xfrm>
              <a:off x="2351880" y="4946400"/>
              <a:ext cx="2880" cy="3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2520" y="4937040"/>
                <a:ext cx="21600" cy="5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199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6C053-F718-4C09-B3B9-9ADA2F5A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vingt</a:t>
            </a:r>
            <a:r>
              <a:rPr lang="en-US" sz="2800" b="1" dirty="0"/>
              <a:t>-cinq mars 1841, le Madagascar a </a:t>
            </a:r>
            <a:r>
              <a:rPr lang="en-US" sz="2800" b="1" dirty="0" err="1"/>
              <a:t>vendu</a:t>
            </a:r>
            <a:r>
              <a:rPr lang="en-US" sz="2800" b="1" dirty="0"/>
              <a:t> </a:t>
            </a:r>
            <a:r>
              <a:rPr lang="en-US" sz="2800" b="1" dirty="0" err="1"/>
              <a:t>l’île</a:t>
            </a:r>
            <a:r>
              <a:rPr lang="en-US" sz="2800" b="1" dirty="0"/>
              <a:t> de La Mayotte à la France. La Mayotte </a:t>
            </a:r>
            <a:r>
              <a:rPr lang="en-US" sz="2800" b="1" dirty="0" err="1"/>
              <a:t>reste</a:t>
            </a:r>
            <a:r>
              <a:rPr lang="en-US" sz="2800" b="1" dirty="0"/>
              <a:t> un </a:t>
            </a:r>
            <a:r>
              <a:rPr lang="en-US" sz="2800" b="1" dirty="0" err="1"/>
              <a:t>Département</a:t>
            </a:r>
            <a:r>
              <a:rPr lang="en-US" sz="2800" b="1" dirty="0"/>
              <a:t> </a:t>
            </a:r>
            <a:r>
              <a:rPr lang="en-US" sz="2800" b="1" dirty="0" err="1"/>
              <a:t>d’Outre</a:t>
            </a:r>
            <a:r>
              <a:rPr lang="en-US" sz="2800" b="1" dirty="0"/>
              <a:t> Mer </a:t>
            </a:r>
            <a:r>
              <a:rPr lang="en-US" sz="2800" b="1" dirty="0" err="1"/>
              <a:t>aujourd’hui</a:t>
            </a:r>
            <a:r>
              <a:rPr lang="en-US" sz="2800" b="1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C5FAE-4CE0-45AF-9B2F-3B43C9FB2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B8CC6D-4BB6-4871-ABE9-23F0DB30B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223" y="2439228"/>
            <a:ext cx="4514850" cy="2705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9AAA17-7615-4C98-A9A1-76F8D7F78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7596" y="2509423"/>
            <a:ext cx="4783174" cy="265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4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548E4-B887-4A24-97EC-BD92FD64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BAA1C-467E-4FA5-9425-EFC462F7B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0709"/>
            <a:ext cx="10515600" cy="547625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AVERTISSEMENT</a:t>
            </a:r>
          </a:p>
          <a:p>
            <a:pPr marL="0" indent="0" algn="ctr">
              <a:buNone/>
            </a:pPr>
            <a:r>
              <a:rPr lang="en-US" b="1" dirty="0"/>
              <a:t>Examen: </a:t>
            </a:r>
            <a:r>
              <a:rPr lang="en-US" b="1" i="1" dirty="0" err="1"/>
              <a:t>Vingt</a:t>
            </a:r>
            <a:r>
              <a:rPr lang="en-US" b="1" i="1" dirty="0"/>
              <a:t> </a:t>
            </a:r>
            <a:r>
              <a:rPr lang="en-US" b="1" i="1" dirty="0" err="1"/>
              <a:t>mille</a:t>
            </a:r>
            <a:r>
              <a:rPr lang="en-US" b="1" i="1" dirty="0"/>
              <a:t> </a:t>
            </a:r>
            <a:r>
              <a:rPr lang="en-US" b="1" i="1" dirty="0" err="1"/>
              <a:t>lieues</a:t>
            </a:r>
            <a:r>
              <a:rPr lang="en-US" b="1" i="1" dirty="0"/>
              <a:t> sous les </a:t>
            </a:r>
            <a:r>
              <a:rPr lang="en-US" b="1" i="1" dirty="0" err="1"/>
              <a:t>mers</a:t>
            </a:r>
            <a:r>
              <a:rPr lang="en-US" b="1" i="1" dirty="0"/>
              <a:t> </a:t>
            </a:r>
            <a:r>
              <a:rPr lang="en-US" b="1" dirty="0"/>
              <a:t>et …</a:t>
            </a:r>
          </a:p>
          <a:p>
            <a:pPr marL="0" indent="0" algn="ctr">
              <a:buNone/>
            </a:pPr>
            <a:r>
              <a:rPr lang="en-US" b="1" dirty="0" err="1"/>
              <a:t>vendredi</a:t>
            </a:r>
            <a:r>
              <a:rPr lang="en-US" b="1" dirty="0"/>
              <a:t>, le </a:t>
            </a:r>
            <a:r>
              <a:rPr lang="en-US" b="1" dirty="0" err="1"/>
              <a:t>quatre</a:t>
            </a:r>
            <a:r>
              <a:rPr lang="en-US" b="1" dirty="0"/>
              <a:t> </a:t>
            </a:r>
            <a:r>
              <a:rPr lang="en-US" b="1" dirty="0" err="1"/>
              <a:t>avril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4E727A-C7DB-4F72-BB84-92DBF2D48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767" y="677518"/>
            <a:ext cx="5277876" cy="276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8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60BA-ADBF-4B65-8F81-AF5FE9ECF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D229E-22C1-4C79-8EC4-887590BF8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261" y="697533"/>
            <a:ext cx="10515600" cy="543987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histoire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ED1FEC-CFB7-4877-9A7C-12B25BF7C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692" y="1241149"/>
            <a:ext cx="3804616" cy="380461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A30EADF-6B8D-4785-9197-6184DBF68E14}"/>
                  </a:ext>
                </a:extLst>
              </p14:cNvPr>
              <p14:cNvContentPartPr/>
              <p14:nvPr/>
            </p14:nvContentPartPr>
            <p14:xfrm>
              <a:off x="2537280" y="158400"/>
              <a:ext cx="7776720" cy="17658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A30EADF-6B8D-4785-9197-6184DBF68E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27920" y="149040"/>
                <a:ext cx="7795440" cy="178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4034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7A931-DE08-4BDF-9C13-2D110DD26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C6FD5-0B1A-4ABB-B332-51808C188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139"/>
            <a:ext cx="10515600" cy="570982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0496948-A300-49C7-91ED-6A987421FE59}"/>
                  </a:ext>
                </a:extLst>
              </p14:cNvPr>
              <p14:cNvContentPartPr/>
              <p14:nvPr/>
            </p14:nvContentPartPr>
            <p14:xfrm>
              <a:off x="899280" y="-42480"/>
              <a:ext cx="6977520" cy="1434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0496948-A300-49C7-91ED-6A987421FE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9920" y="-51840"/>
                <a:ext cx="6996240" cy="145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9643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52830</TotalTime>
  <Words>156</Words>
  <Application>Microsoft Office PowerPoint</Application>
  <PresentationFormat>Widescreen</PresentationFormat>
  <Paragraphs>92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PowerPoint Presentation</vt:lpstr>
      <vt:lpstr>Bonjour!</vt:lpstr>
      <vt:lpstr>Le vingt-cinq mars 1841, le Madagascar a vendu l’île de La Mayotte à la France. La Mayotte reste un Département d’Outre Mer aujourd’hui.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661</cp:revision>
  <cp:lastPrinted>2017-03-27T17:21:08Z</cp:lastPrinted>
  <dcterms:created xsi:type="dcterms:W3CDTF">2016-10-03T16:25:09Z</dcterms:created>
  <dcterms:modified xsi:type="dcterms:W3CDTF">2025-03-28T16:25:41Z</dcterms:modified>
</cp:coreProperties>
</file>