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331" r:id="rId2"/>
    <p:sldId id="369" r:id="rId3"/>
    <p:sldId id="401" r:id="rId4"/>
    <p:sldId id="463" r:id="rId5"/>
    <p:sldId id="475" r:id="rId6"/>
    <p:sldId id="476" r:id="rId7"/>
    <p:sldId id="408" r:id="rId8"/>
    <p:sldId id="477" r:id="rId9"/>
    <p:sldId id="388" r:id="rId10"/>
    <p:sldId id="393" r:id="rId11"/>
    <p:sldId id="398" r:id="rId12"/>
    <p:sldId id="337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369"/>
            <p14:sldId id="401"/>
            <p14:sldId id="463"/>
            <p14:sldId id="475"/>
            <p14:sldId id="476"/>
            <p14:sldId id="408"/>
            <p14:sldId id="477"/>
            <p14:sldId id="388"/>
            <p14:sldId id="393"/>
            <p14:sldId id="398"/>
            <p14:sldId id="33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20D4B52-9420-49F1-B7F2-B1E98923A432}" type="datetimeFigureOut">
              <a:rPr lang="en-US" smtClean="0"/>
              <a:t>3/30/2025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4EFB22-8470-4BB9-AEF0-7E7CB444C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2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trente et un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Où</a:t>
            </a:r>
            <a:r>
              <a:rPr lang="en-US" sz="2800" b="1" dirty="0"/>
              <a:t> </a:t>
            </a:r>
            <a:r>
              <a:rPr lang="en-US" sz="2800" b="1" dirty="0" err="1"/>
              <a:t>est</a:t>
            </a:r>
            <a:r>
              <a:rPr lang="en-US" sz="2800" b="1" dirty="0"/>
              <a:t> le Nautilus?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373" y="1804086"/>
            <a:ext cx="784654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85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1BA34-749B-497C-98EB-AC3B3568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4EBEB-6ADB-4B02-A95D-43678CE38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345943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phrase qui </a:t>
            </a:r>
            <a:r>
              <a:rPr lang="en-US" dirty="0" err="1"/>
              <a:t>utilise</a:t>
            </a:r>
            <a:r>
              <a:rPr lang="en-US" dirty="0"/>
              <a:t> le </a:t>
            </a:r>
            <a:r>
              <a:rPr lang="en-US" dirty="0" err="1"/>
              <a:t>subjonctif</a:t>
            </a:r>
            <a:r>
              <a:rPr lang="en-US" dirty="0"/>
              <a:t> et qui </a:t>
            </a:r>
            <a:r>
              <a:rPr lang="en-US" dirty="0" err="1"/>
              <a:t>parle</a:t>
            </a:r>
            <a:r>
              <a:rPr lang="en-US" dirty="0"/>
              <a:t> de la fin du </a:t>
            </a:r>
            <a:r>
              <a:rPr lang="en-US" i="1" dirty="0"/>
              <a:t>Nautilus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226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Comment </a:t>
            </a:r>
            <a:r>
              <a:rPr lang="en-US" dirty="0" err="1"/>
              <a:t>finit</a:t>
            </a:r>
            <a:r>
              <a:rPr lang="en-US" dirty="0"/>
              <a:t> </a:t>
            </a:r>
            <a:r>
              <a:rPr lang="en-US" i="1" dirty="0" err="1"/>
              <a:t>Vingt</a:t>
            </a:r>
            <a:r>
              <a:rPr lang="en-US" i="1" dirty="0"/>
              <a:t> </a:t>
            </a:r>
            <a:r>
              <a:rPr lang="en-US" i="1" dirty="0" err="1"/>
              <a:t>mille</a:t>
            </a:r>
            <a:r>
              <a:rPr lang="en-US" i="1" dirty="0"/>
              <a:t> </a:t>
            </a:r>
            <a:r>
              <a:rPr lang="en-US" i="1" dirty="0" err="1"/>
              <a:t>lieues</a:t>
            </a:r>
            <a:r>
              <a:rPr lang="en-US" i="1" dirty="0"/>
              <a:t> sous les </a:t>
            </a:r>
            <a:r>
              <a:rPr lang="en-US" i="1" dirty="0" err="1"/>
              <a:t>mers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032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trente et un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8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L’éruption de Mont </a:t>
            </a:r>
            <a:r>
              <a:rPr lang="fr-FR" sz="2800" b="1" dirty="0" err="1"/>
              <a:t>Pélée</a:t>
            </a:r>
            <a:r>
              <a:rPr lang="fr-FR" sz="2800" b="1" dirty="0"/>
              <a:t> à Martinique en 1902 a tué tous les habitants de la ville de Saint-Pierre (capitale de Martinique) sauf un prisonnier dans la prison.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4757382" cy="421682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41994" y="1978925"/>
            <a:ext cx="4244454" cy="39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6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548E4-B887-4A24-97EC-BD92FD64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BAA1C-467E-4FA5-9425-EFC462F7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0709"/>
            <a:ext cx="10515600" cy="547625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AVERTISSEMENT</a:t>
            </a:r>
          </a:p>
          <a:p>
            <a:pPr marL="0" indent="0" algn="ctr">
              <a:buNone/>
            </a:pPr>
            <a:r>
              <a:rPr lang="en-US" b="1" dirty="0"/>
              <a:t>Examen: 20,000 </a:t>
            </a:r>
            <a:r>
              <a:rPr lang="en-US" b="1" dirty="0" err="1"/>
              <a:t>lieues</a:t>
            </a:r>
            <a:r>
              <a:rPr lang="en-US" b="1" dirty="0"/>
              <a:t> et…</a:t>
            </a:r>
          </a:p>
          <a:p>
            <a:pPr marL="0" indent="0" algn="ctr">
              <a:buNone/>
            </a:pPr>
            <a:r>
              <a:rPr lang="en-US" b="1" dirty="0" err="1"/>
              <a:t>vendredi</a:t>
            </a:r>
            <a:r>
              <a:rPr lang="en-US" b="1" dirty="0"/>
              <a:t>, le </a:t>
            </a:r>
            <a:r>
              <a:rPr lang="en-US" b="1" dirty="0" err="1"/>
              <a:t>quatre</a:t>
            </a:r>
            <a:r>
              <a:rPr lang="en-US" b="1" dirty="0"/>
              <a:t> </a:t>
            </a:r>
            <a:r>
              <a:rPr lang="en-US" b="1" dirty="0" err="1"/>
              <a:t>avril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4E727A-C7DB-4F72-BB84-92DBF2D48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767" y="677518"/>
            <a:ext cx="5277876" cy="276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B294-85DD-4419-97B0-DDD058305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13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Bon </a:t>
            </a:r>
            <a:r>
              <a:rPr lang="en-US" sz="2800" b="1" dirty="0" err="1"/>
              <a:t>anniversaire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0F2A-D8A6-4B77-A33E-3B254498D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226"/>
            <a:ext cx="10515600" cy="49977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Bon </a:t>
            </a:r>
            <a:r>
              <a:rPr lang="en-US" dirty="0" err="1"/>
              <a:t>anniversaire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Bon </a:t>
            </a:r>
            <a:r>
              <a:rPr lang="en-US" dirty="0" err="1"/>
              <a:t>anniversaire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Bon </a:t>
            </a:r>
            <a:r>
              <a:rPr lang="en-US" dirty="0" err="1"/>
              <a:t>anniversaire</a:t>
            </a:r>
            <a:r>
              <a:rPr lang="en-US" dirty="0"/>
              <a:t> </a:t>
            </a:r>
            <a:r>
              <a:rPr lang="en-US" dirty="0" err="1"/>
              <a:t>chère</a:t>
            </a:r>
            <a:r>
              <a:rPr lang="en-US" dirty="0"/>
              <a:t> Gemma</a:t>
            </a:r>
          </a:p>
          <a:p>
            <a:pPr marL="0" indent="0">
              <a:buNone/>
            </a:pPr>
            <a:r>
              <a:rPr lang="en-US" dirty="0"/>
              <a:t>Bon </a:t>
            </a:r>
            <a:r>
              <a:rPr lang="en-US" dirty="0" err="1"/>
              <a:t>anniversaire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49D86-3B34-408D-A2AE-4A9624C55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556" y="1105837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4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7475C-31DB-4996-9F70-6E5DC2A5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Forte" panose="03060902040502070203" pitchFamily="66" charset="0"/>
              </a:rPr>
              <a:t>Notre </a:t>
            </a:r>
            <a:r>
              <a:rPr lang="en-US" sz="2800" b="1" dirty="0" err="1">
                <a:latin typeface="Forte" panose="03060902040502070203" pitchFamily="66" charset="0"/>
              </a:rPr>
              <a:t>vedette</a:t>
            </a:r>
            <a:r>
              <a:rPr lang="en-US" sz="2800" b="1" dirty="0">
                <a:latin typeface="Forte" panose="03060902040502070203" pitchFamily="66" charset="0"/>
              </a:rPr>
              <a:t> du jour!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CA010-3C6A-4AB4-8E59-56C431C9D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10515600" cy="470597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>
              <a:latin typeface="Forte" panose="03060902040502070203" pitchFamily="66" charset="0"/>
            </a:endParaRPr>
          </a:p>
          <a:p>
            <a:pPr marL="0" indent="0" algn="ctr">
              <a:buNone/>
            </a:pPr>
            <a:endParaRPr lang="en-US" b="1" dirty="0">
              <a:latin typeface="Forte" panose="03060902040502070203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54D1F-31DC-4307-A780-02EDF9B9A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260" y="1600704"/>
            <a:ext cx="6949159" cy="46211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3FB060-0AB0-4A17-BD4F-5BA0452B5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543" y="3382779"/>
            <a:ext cx="1653915" cy="156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7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083E8-8003-409A-A3AB-D6B0FE42F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04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Next presentation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A2A54-DEEB-4FCC-A058-EBD9A3F41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4157"/>
            <a:ext cx="10515600" cy="48928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Quelqu’un(e) que j’admire</a:t>
            </a:r>
          </a:p>
          <a:p>
            <a:pPr marL="0" indent="0">
              <a:buNone/>
            </a:pPr>
            <a:r>
              <a:rPr lang="fr-FR" dirty="0"/>
              <a:t>Vous devez parler d’une personne qui n’est ni un membre de votre famille ni une personne sainte d’une religion ni un(e) prof à LCHS.</a:t>
            </a:r>
          </a:p>
          <a:p>
            <a:pPr marL="0" indent="0">
              <a:buNone/>
            </a:pPr>
            <a:r>
              <a:rPr lang="fr-FR" dirty="0"/>
              <a:t>Il n’est pas nécessaire que vous parlez d’une personne bien connu.</a:t>
            </a:r>
          </a:p>
          <a:p>
            <a:pPr marL="0" indent="0">
              <a:buNone/>
            </a:pPr>
            <a:r>
              <a:rPr lang="fr-FR" dirty="0"/>
              <a:t>Vous devez décrire:</a:t>
            </a:r>
          </a:p>
          <a:p>
            <a:pPr marL="0" indent="0">
              <a:buNone/>
            </a:pPr>
            <a:r>
              <a:rPr lang="fr-FR" dirty="0"/>
              <a:t>	qui est la personne dont vous parlez</a:t>
            </a:r>
          </a:p>
          <a:p>
            <a:pPr marL="0" indent="0">
              <a:buNone/>
            </a:pPr>
            <a:r>
              <a:rPr lang="fr-FR" dirty="0"/>
              <a:t>	comment vous connaissez de cette personne</a:t>
            </a:r>
          </a:p>
          <a:p>
            <a:pPr marL="0" indent="0">
              <a:buNone/>
            </a:pPr>
            <a:r>
              <a:rPr lang="fr-FR" dirty="0"/>
              <a:t>	pourquoi vous l’admire</a:t>
            </a:r>
          </a:p>
          <a:p>
            <a:pPr marL="0" indent="0">
              <a:buNone/>
            </a:pPr>
            <a:r>
              <a:rPr lang="fr-FR" dirty="0"/>
              <a:t>	qu’est-ce que vous avez fait ou vous voudrez faire en admiration 		de cette personne</a:t>
            </a:r>
          </a:p>
          <a:p>
            <a:pPr marL="0" indent="0">
              <a:buNone/>
            </a:pPr>
            <a:r>
              <a:rPr lang="fr-FR" dirty="0"/>
              <a:t>Les diapos pour vous aider en présentant cette exposition sont facultatives. </a:t>
            </a:r>
          </a:p>
        </p:txBody>
      </p:sp>
    </p:spTree>
    <p:extLst>
      <p:ext uri="{BB962C8B-B14F-4D97-AF65-F5344CB8AC3E}">
        <p14:creationId xmlns:p14="http://schemas.microsoft.com/office/powerpoint/2010/main" val="81892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B9AEF4-AB33-4F47-AC4D-A27265C5E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766" y="1904217"/>
            <a:ext cx="3011685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23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40176</TotalTime>
  <Words>216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Forte</vt:lpstr>
      <vt:lpstr>Office Theme</vt:lpstr>
      <vt:lpstr>Bonjour!</vt:lpstr>
      <vt:lpstr>Travail de cloche </vt:lpstr>
      <vt:lpstr>Bonjour!</vt:lpstr>
      <vt:lpstr>L’éruption de Mont Pélée à Martinique en 1902 a tué tous les habitants de la ville de Saint-Pierre (capitale de Martinique) sauf un prisonnier dans la prison.</vt:lpstr>
      <vt:lpstr>PowerPoint Presentation</vt:lpstr>
      <vt:lpstr>Bon anniversaire</vt:lpstr>
      <vt:lpstr>Notre vedette du jour!</vt:lpstr>
      <vt:lpstr>Next presentation cycle</vt:lpstr>
      <vt:lpstr>PowerPoint Presentation</vt:lpstr>
      <vt:lpstr>Où est le Nautilus?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463</cp:revision>
  <cp:lastPrinted>2017-03-27T17:21:58Z</cp:lastPrinted>
  <dcterms:created xsi:type="dcterms:W3CDTF">2016-10-03T16:25:09Z</dcterms:created>
  <dcterms:modified xsi:type="dcterms:W3CDTF">2025-03-31T15:53:37Z</dcterms:modified>
</cp:coreProperties>
</file>