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331" r:id="rId2"/>
    <p:sldId id="369" r:id="rId3"/>
    <p:sldId id="478" r:id="rId4"/>
    <p:sldId id="389" r:id="rId5"/>
    <p:sldId id="476" r:id="rId6"/>
    <p:sldId id="460" r:id="rId7"/>
    <p:sldId id="466" r:id="rId8"/>
    <p:sldId id="468" r:id="rId9"/>
    <p:sldId id="480" r:id="rId10"/>
    <p:sldId id="481" r:id="rId11"/>
    <p:sldId id="471" r:id="rId12"/>
    <p:sldId id="415" r:id="rId13"/>
    <p:sldId id="418" r:id="rId14"/>
    <p:sldId id="416" r:id="rId15"/>
    <p:sldId id="337" r:id="rId1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69"/>
            <p14:sldId id="478"/>
            <p14:sldId id="389"/>
            <p14:sldId id="476"/>
            <p14:sldId id="460"/>
            <p14:sldId id="466"/>
            <p14:sldId id="468"/>
            <p14:sldId id="480"/>
            <p14:sldId id="481"/>
            <p14:sldId id="471"/>
            <p14:sldId id="415"/>
            <p14:sldId id="418"/>
            <p14:sldId id="416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1T14:43:46.5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11613 6599 442 0,'0'0'9'0,"0"0"3"0,0 0 0 0,0 0 1 0,-7 6-13 0,0 0 0 0,0 0 0 0,4 0 0 16,-4 5 10-16,3-8-1 0,-3 3 0 0,0-3 0 15,7-3 3-15,-11 0 0 0,11 0 0 0,0 0 0 16,-7 0 24-16,0 0 4 0,0 3 2 0,7-3 0 16,0 0-14-16,0 0-2 0,-7-3-1 0,7 3 0 15,0 0 15-15,0 0 4 0,0 0 0 0,0 0 0 16,0 0-16-16,0 0-4 0,0 0 0 0,0 0 0 15,0 0-8-15,0 0-1 0,0 0-1 0,0 0 0 16,0 0-3-16,0 0-1 0,4 0 0 0,-4 0 0 0,0 0 3 0,0 0 1 16,0 0 0-16,7 0 0 0,-4 3-3 0,-3-3-1 15,0 0 0-15,0 0 0 0,7 6 11 0,-3-6 3 16,3 6 0-16,-3-6 0 0,3 0 3 0,0 0 1 16,-7 0 0-16,7 0 0 0,0 0 0 0,-4 0 0 15,8-6 0-15,-4 6 0 0,3 0 4 0,-2 0 2 16,2 0 0-16,-3 0 0 0,4-3-16 15,-1 0-3-15,4 3-1 0,-3-3 0 0,3 3 3 0,-3-3 1 16,3 3 0-16,0-3 0 0,-3 3-4 0,-1-3-1 16,1 3 0-16,-1-3 0 0,4 3-1 0,-3 0-1 15,-4 0 0-15,4-5 0 0,-1 5-11 0,4 0 0 16,-3 0-12-16,-1-6 12 0,1 6 0 0,3 0 0 16,-3 0 12-16,-1 0-4 0,1 0-8 0,3-6 0 0,-3 6 0 15,-1-6 0-15,4 6 0 0,-3 0 0 0,3-6 12 0,0 6-4 16,0 0-8-16,-3 0 0 0,3 0 0 0,0 6 8 15,0-6-8-15,4 0 0 0,-4 6 0 0,0-6 0 16,4 6 0-16,-4-6 0 0,3 0 0 0,1 6 0 16,-4-1 0-16,4-5-9 0,-1 3 0 0,-2 0 0 15,2-6 9-15,-3 3 0 0,0 0 0 0,4 3 0 16,-4-3 8-16,4-3-8 0,-4 0 8 0,0 3-8 16,4 3 0-16,-1 0 9 0,-3-3-9 0,4-3 0 15,0 0 9-15,-1-2-9 0,-3-7 0 0,4 6 9 16,0 0 3-16,-1 0 1 0,5-3 0 0,-5-2 0 15,4 5-1-15,0 0 0 0,1 0 0 0,-1 6 0 16,0-6-12-16,-3 0 8 0,6 6-8 0,-2 0 0 0,-5-6 0 0,4 6 0 16,0 0 0-16,-3 0 0 0,3 0 0 15,-3-6 0-15,0 6 0 0,-1 0 0 0,1 0 0 16,-1 6 0-16,1-12 0 0,3 6 0 0,0 6 0 0,1-6 0 16,-1-6 0-16,0 6 0 0,4 0 8 0,-1 0-8 15,-3 0 0-15,1-5 0 0,2 5 0 0,-2 0 0 16,-1-3 0-16,0 3 0 0,-3-3 0 0,-1 3 0 15,-3-3 0-15,0 3 0 0,-3-3 8 0,0 3-8 16,-1 0 0-16,1 0 0 16,-4 3-20-16,-7-3-11 0,0 0-1 0,0 0-803 0</inkml:trace>
  <inkml:trace contextRef="#ctx0" brushRef="#br0" timeOffset="2072.123">11525 6808 458 0,'0'0'12'0,"-3"6"5"0,3-6-17 0,0 0 0 16,-4 9 0-16,4-9 0 0,-3 3 23 0,3-3 1 15,0 0 0-15,0 0 0 0,0 0 25 0,0 0 6 16,0 0 1-16,0 0 0 0,0 0-13 0,0 0-3 16,-7-6 0-16,7 6 0 0,0 0-22 0,-4-6-5 15,1 0-1-15,3 6 0 0,-4-12-1 0,4 12-1 16,0 0 0-16,0 0 0 0,0 0 0 0,0 0 0 0,0 0 0 0,0 0 0 16,0 0 27-16,0 0 6 0,0 0 1 0,0 0 0 15,0 0-23-15,0 0-4 16,0 0-1-16,0 0 0 0,0 0-6 0,0 0-2 15,0 0 0-15,0 0 0 0,0 0-8 0,0 0 0 16,0 0 0-16,0 0 0 0,0-6 8 0,0 6 0 0,4-6 0 0,-4 6 0 16,0 0 13-16,0 0 3 0,0 0 0 0,0 0 0 15,0 0 0-15,0 0 0 0,3-5 0 0,-3 5 0 16,0-6 9-16,0 6 3 0,0 0 0 0,0 0 0 16,0 0-13-16,0 0-3 0,0-9 0 0,0 9 0 15,0 0-3-15,4-6-1 0,-1 0 0 0,-3 0 0 16,0 6-16-16,4 0 0 0,-4 0 0 0,3-6 0 15,4 6 0-15,-3 0-17 0,3-6 3 0,-4 6 1 16,8 0 13-16,-4 0 0 0,-3 0 0 0,3 0 0 0,0 6 0 16,0-6 0-16,0 0 0 0,0 6 0 0,0-6 0 0,-4 6 0 15,4 0 0-15,0-3 0 16,1 3 0-16,-5 0 0 0,-3-6 0 0,7 6 0 0,-3-6 0 16,-4 0 0-16,0 0 0 0,3 2 0 0,4-2 0 0,0 0 10 15,0 0-2-15,0 0 0 16,0-2 20-16,1 2 4 0,-1-3 1 0,3 0 0 0,1-3-25 15,-4 6-8-15,3-3 0 0,1 3 0 0,0-3 0 0,-4 3 8 16,3 0-8-16,-3 0 0 0,4 0 0 0,-4 0 0 16,0 0 0-16,0 3 0 0,4-3 0 0,-8 3 0 15,4-3 0-15,0 6 0 0,-3 0 0 0,3-4 0 16,0 7 0-16,0-9 0 0,-4 6 0 0,4 0 0 0,-3 0 0 16,-4-6 0-16,4 6 0 0,-1 0 0 0,1-3 0 0,3 3 0 15,-7-6 8-15,0 0-8 0,0 0 0 0,3 5 0 16,-3-5 10-16,0 0-10 0,7 0 8 0,0 3-8 15,-7-3 12-15,4 3-4 0,3-3 0 0,0 0 0 16,-7 0 4-16,3 0 0 0,8 0 0 0,-4 3 0 16,-3-3-12-16,3 0 0 0,0 3 0 0,0-3 8 15,0 6-8-15,-4-6 0 0,-3 0 0 0,7 0 0 16,1 6 0-16,-1-6 0 0,0 0 0 0,-4 6 0 16,4 0 0-16,-7-6 0 0,4 0 0 0,3 6 0 15,0-1 0-15,0-5 0 0,-7 0 0 0,7 6 0 16,0-6 0-16,-3 0 0 0,3 0 10 0,-7 0-10 15,0 0 0-15,0 0 0 0,7 0 0 0,0 0-9 16,0 0 30-16,0 0 7 0,0 0 0 0,0 0 1 16,0 0-8-16,0 0-1 0,-3 0-1 0,3 0 0 15,0 0-19-15,0 0 10 0,0 0-10 0,0 0 8 16,0 0-8-16,0 0 0 0,0 0 0 0,-3 0 0 0,3 0 0 16,0 0 0-16,0 3 0 0,0 0 0 0,3-3 0 0,-3 3 0 15,0 0 0-15,1 0 0 0,-5 0 0 0,4 0 0 16,0-3 0-16,-3 6 0 0,3-6 0 0,0 6 0 15,-4-6 0-15,1 0 0 0,3 6 0 0,0-6 0 16,-4 0 0-16,5 5 0 0,-5-5 0 0,1 0 0 16,3 0 0-16,0 0 0 0,-4 0 0 0,4 0 0 15,0 0 0-15,-7 0 0 0,7 0 0 0,-3 0 8 16,3 0-8-16,0 0 0 0,0 6 0 0,0-6 8 16,0 0-8-16,0 0 0 0,0 6 0 0,0-6 0 0,0 0 8 15,0 0-8-15,1 6 0 0,-1-6 0 16,0 0 9-16,0 0-9 0,0 3 0 0,3 0 0 15,-3-3 0-15,0 6-8 0,4-3 8 0,-4 0 0 0,4 0 8 0,-1 3-8 16,1-6 0-16,-4 5 0 0,3-5 0 0,-2 6-8 16,-1-6 8-16,0 6 0 0,3-6 0 0,1 6 8 15,-1-6-8-15,1 6 0 0,0 0 0 0,3-6 0 16,-4 3 8-16,1 0 1 0,-1-3 0 0,1 3 0 16,3-3 1-16,-7 3 0 0,7-3 0 0,-7 0 0 15,7 0-10-15,-3 0 10 0,0 0-10 0,-1 0 10 16,1 0-10-16,-1 0 0 0,-3 0 9 0,4 0-9 15,0 0 0-15,-1-3 0 0,1 3 0 0,-1 0 8 16,1 0-8-16,-1 0 0 0,5 0 0 0,-5 0 8 16,1-3-8-16,-4 3 8 0,3 3-8 0,1-3 8 0,-4 3-8 15,4-3 0-15,-1 2 0 0,-3-2 0 16,0 3 0-16,4 0 0 0,-4 3 0 0,0-6 0 16,0 6 0-16,4-6 0 0,-8 6 0 0,4-6 0 0,0 0 0 15,0 6 0-15,0-6 0 0,0 0 0 0,1 0 0 16,-5 0 8-16,8 0-8 0,-4 6 0 15,0-6 11-15,0 0-3 0,0 0 0 0,0 0 0 16,0 0-8-16,0 6 0 0,0-6 0 0,4 6-11 0,-4-6 11 0,0 0 0 16,0 2 0-16,0 1 8 0,0 0-8 0,4 0 0 15,-4-3 0-15,3 3 0 0,1-3 0 0,-4 3 8 16,3-3-8-16,-3 0 0 0,4 0 0 0,-4 0 0 16,0 0 0-16,0 3 8 0,0-3-8 0,0 6 0 0,0 0 0 15,-3-6 0-15,-1 6 0 0,4 0 0 0,-7-6 0 0,0 0 0 16,0 0 0-16,0 0 0 0,4 6-9 0,0-1 9 15,-1 1-8-15,-3-6 8 0,0 0-10 0,0 6 10 16,0-6-13-16,0 0 3 0,0 0 1 0,0 0 0 16,0 0-1-16,0 0 0 0,0 0 0 0,4 9 0 15,-1-3-2-15,-3-6 0 0,7 6 0 0,-7-6 0 16,7-6 4-16,0 6 0 0,0 0 0 0,0 0 0 16,0-3-2-16,-7 3 0 0,7-3 0 15,-7 3 0 1,0 0-102-16,0 0-21 0,8-6-4 0,-8 6-653 0</inkml:trace>
  <inkml:trace contextRef="#ctx0" brushRef="#br0" timeOffset="3030.733">11740 6599 734 0,'0'0'16'0,"0"0"3"0,0 0 1 0,0 0 1 0,0 0-21 0,0 0 0 0,-3 0 0 0,3 0 0 0,0 0 46 15,-7-9 5-15,3 6 1 0,4 3 0 16,-7-8-13-16,4 5-3 0,3 3 0 0,0 0 0 15,0 0-14-15,0 0-3 0,-4-3-1 0,4 3 0 0,0 0-18 0,-7 3 0 16,0-3 0-16,7 0 0 0,-7 9-9 0,4-4 1 16,3-5 0-16,-8 9 0 0,1-3 8 0,4 0-12 15,-1 0 12-15,4-6-12 0,0 0 12 0,0 0 16 16,0 0-4-16,0 0-1 0,0 6-11 0,-3 5 0 16,-1-5 0-16,4-6 0 0,0 0 13 0,-3 6 1 15,3-3 0-15,0-3 0 0,-4 6 30 0,1 0 7 0,3 0 1 0,0-6 0 16,-7 6-16-16,3 0-4 0,1-1 0 0,-1 1 0 15,-3 0 6-15,0-6 1 0,0 3 0 0,3 0 0 16,4-3-31-16,-7 3-8 0,4 3 0 0,-4-3 0 16,0 0 0-16,7-3 0 0,0 0-8 0,0 0 8 15,0 0 0-15,0 0-10 0,-4 0 10 0,4 0 0 16,0 0 0-16,0 0 0 0,0 0 0 0,0 0 0 16,0 0 0-16,0 0 0 0,-7 0 10 15,7 0-2-15,0 0-8 0,-3 0 0 0,3 0 8 0,0 0-8 16,0 0 14-16,-7 0-2 0,7 0 0 0,-4 0 0 15,-3-3-12-15,7 3 8 0,0 0-8 0,0 0 0 16,0 0 0-16,0 0 8 0,-4 0-8 0,4 0 0 16,0 0-12-16,0 0-6 0,0 0-1 0,0 0 0 15,0 0-27-15,0 0-6 0,0 0 0 0,0 0-1 16,0 0 34-16,0 0 7 0,-3 3 2 0,3-3 0 16,0 0 10-16,0 0 0 0,0 0 0 0,0 0 0 0,0 0 48 15,-4 0 4-15,1 0 2 0,-1 0 0 0,1-3-22 0,-1 0-5 16,4 3-1-16,-3-3 0 0,3 3-6 0,0-6-2 15,-4 3 0-15,4 3 0 0,0 0-18 0,0 0-17 16,0 0 3-16,0 0 1 0,0 0 13 0,0 0 0 16,-3 0 0-16,3 0 0 15,0 0-55-15,0 0-8 0,0 0-1 0,0 9-1 16,0-3-7-16,0 0-2 0,0-6 0 0,0 14-310 16,0-8-61-16</inkml:trace>
  <inkml:trace contextRef="#ctx0" brushRef="#br0" timeOffset="4233.045">12989 7011 653 0,'0'0'18'0,"0"0"5"0,0 0-23 0,0 0 0 0,0 0 0 0,0 0 0 15,0 0 40-15,0 0 3 0,0 0 1 0,0 0 0 16,0 0 18-16,0 0 4 0,0 0 1 0,0 0 0 16,0 0-11-16,0 0-3 0,0 0 0 0,0 0 0 0,0 0-1 0,0 0 0 15,0 0 0-15,0 0 0 0,0 0 10 0,0 0 2 16,0 0 0-16,0 0 0 0,0 0-12 0,0 0-1 15,0 0-1-15,0 0 0 0,0 0-18 0,0 0-3 16,0 0-1-16,4-6 0 0,-4 6-16 0,7-6-4 16,-4 6-8-16,4 0 12 0,-7 0-12 0,4 0 0 15,3 0 0-15,0 0 0 0,-7 0 0 0,4 0 0 16,3 0-8-16,0 6 8 0,0 0 0 0,-4-6 0 16,4 3 0-16,0 0 0 0,0 0-8 0,-3 0 8 15,3 2 0-15,0-2 0 0,0 3 0 0,0 0 0 16,0 0 0-16,0-6 0 0,0 6-8 0,0 0 8 15,0-6 0-15,1 6 0 0,-1 0 0 0,0-6 0 16,0 2 0-16,3-2 0 0,-3 3 0 0,4 0 0 0,-4 0 0 16,0 0 0-16,4 3 0 0,-4 0 0 0,0 0 0 15,0 0 0-15,0 0 0 0,0 0 8 0,0-6-8 0,0 5 0 16,0-10 0-16,0 5 9 0,4 0-9 0,-4 5 8 16,0 1-8-16,0-3 0 0,0 0 0 0,0 0 0 15,0 3 0-15,4-3 0 0,-4 0 0 0,0 3 8 16,3-6 9-16,-3 6 2 0,4-6 0 0,-4 0 0 15,0 5-19-15,4-5 0 0,-4 6 0 0,0-6 0 16,3 0 9-16,-3 0 2 0,-3 0 0 0,3 6 0 16,-7-6 1-16,7 0 0 0,0 0 0 0,-7 0 0 15,11 6-4-15,-8-6 0 0,8 0 0 0,-4 0 0 16,-4 0 0-16,-3 0 0 0,0 0 0 0,11 0 0 16,-4 6-8-16,4-6 0 0,-4 0 0 0,0 3 0 15,0 0 0-15,0-3 0 0,0 3 0 0,0-3 0 16,0 0 0-16,0 3 0 0,4 0 0 0,-4 3 0 15,0-1 0-15,0 1 0 0,3-6 0 0,-6 6 0 16,3 6 0-16,0-6 0 0,0 0 0 0,-3-3 0 0,3 0 0 16,-4 2 0-16,4-2 0 0,-3 0 0 0,3 0 0 0,0 3 0 15,-4 0 0-15,4 0 0 0,1-6 0 0,-1 6 0 16,0-6 0-16,-4 6 0 0,1-6 0 0,3 0 0 16,0 0 0-16,-4 0 0 0,4-6 0 0,-3 6 0 15,3 0 0-15,-3 0 0 0,3 0 0 0,-4 0 0 16,4 0 0-16,-3 0 8 15,3 0-33-15,-4-6-7 0,-3 6-2 0,7 0 0 16,-3 0-111-16,-4 0-23 0,3-6-4 0,-3 6-562 0</inkml:trace>
  <inkml:trace contextRef="#ctx0" brushRef="#br0" timeOffset="5405.776">13490 6488 522 0,'0'0'11'0,"0"0"2"0,0 0 1 0,0 0 2 0,-7 5-16 0,4-5 0 15,3 0 0-15,-7 6 0 0,7-6 46 16,-7 0 6-16,7 0 2 0,-8 6 0 16,8-6-8-16,0 0-2 0,-7 0 0 0,7 0 0 0,0 0 0 0,0 0 0 15,-7 0 0-15,7 0 0 0,0 0-6 0,0 0-2 16,0 0 0-16,0 0 0 0,0 0 4 0,0 0 0 15,0 0 0-15,0 0 0 0,-7 6-1 0,7-6 0 16,0 0 0-16,0 0 0 0,0 0 2 0,0 0 1 16,0 0 0-16,0 0 0 0,0 0-21 0,0 0-4 0,0 0-1 0,0 0 0 15,0-6 3-15,0 0 0 0,4 0 0 0,-4-5 0 16,3 5 1-16,1-6 0 0,3 3 0 0,-4 3 0 16,5-5-11-16,-1-1-1 0,3 0-8 0,-3 3 12 15,0-6 8-15,0 7 0 0,-3-4 1 0,3 6 0 16,0-15 12-16,0 13 3 0,0-1 0 0,0-9 0 15,4 6-20-15,-4-2-3 0,3-1-1 0,1 0 0 16,0 4 0-16,3-1 0 0,0-3 0 16,-4 3 0-16,4 1-2 0,-3-1-1 0,3-6 0 0,-3 1 0 15,3 2 1-15,-4 3 0 0,5-11 0 0,-1 8 0 16,0-3-2-16,-4 1 0 0,1 2 0 0,0-3 0 16,3 6 4-16,-4 1 1 0,4-10 0 0,0 9 0 15,-3 1-13-15,0-1 0 0,3-6-9 0,-4 4 9 16,4 2 0-16,-3 0 0 0,3 0 0 0,-3-5 0 15,3 8 8-15,0-3-8 0,0-6 0 0,4 13 0 16,-4-7 0-16,0-3 0 0,0 9 0 0,4 0 0 0,-1 0 0 0,-3 1 0 16,4-1 0-16,0 0 0 0,-1-6 0 0,1 12 0 15,0 0 0-15,-1 0 0 0,1-9 0 0,-4 9 0 16,4-3 0-16,-1 0 0 0,1 0 0 0,-4-2 0 16,0 2 0-16,4 3 0 0,-1 0 0 0,-3-6 0 15,4 6 0-15,-4-6 0 0,0 0 0 0,0 6 0 16,4 6 0-16,-4-6 0 0,0 0 0 0,4 0 0 15,-4 0 0-15,4 0 0 16,-4-6-24-16,0 6-6 0,0 0-1 0,0 0 0 0,0 0 11 0,0 0 1 16,-3 0 1-16,0 0 0 15,-1 0-42-15,1 6-8 0,-1 0-1 0,1 0-1 16,-1-1-136-16,-3 4-27 0,4 3-6 0,-4 0-1 0</inkml:trace>
  <inkml:trace contextRef="#ctx0" brushRef="#br0" timeOffset="7168.257">13825 7269 418 0,'0'0'12'0,"0"0"2"0,0 0-14 0,0 0 0 16,0 0 0-16,-7 6 0 0,4 3 28 0,-4-3 4 16,7-6 0-16,0 0 0 0,-4 6-20 0,4-6-4 15,0 0-8-15,0 0 12 0,-7 6 23 0,7-6 4 16,0 0 1-16,0 0 0 0,0 0 40 0,0 0 8 15,0 0 1-15,0 0 1 0,-7-6-32 0,7 6-6 16,-3 0-2-16,3 0 0 0,0 0 4 0,0 0 1 16,0 0 0-16,0 0 0 0,0 0-23 0,0 0-4 15,0 0 0-15,-4-12-1 0,4 12-8 0,0 0-2 16,0 0 0-16,0 0 0 0,0 0-8 0,0 0-1 16,0 0-8-16,0 0 12 0,0 0-1 0,0 0-1 15,0 0 0-15,0 0 0 0,0 0 13 0,0 0 2 0,0 0 1 0,0 0 0 16,0 0 6-16,0 0 0 0,0 0 1 0,0 0 0 15,0 12-18-15,0-12-4 0,0 0-1 0,0 0 0 16,0 6-2-16,0 0-8 0,0-6 12 0,0 0-4 16,0 0-8-16,4 6 0 0,-1-1 0 0,1 4 0 15,-4 0 0-15,3 0 0 0,1-3 0 0,-1 0 0 16,1 0 0-16,-4-6 0 0,3 5 0 0,1 1 0 16,-1 3 0-16,1-3 0 0,-1 0 0 0,1 0 0 15,3 6 8-15,-4-7 0 0,1 1 0 0,0-6 0 16,-4 0 7-16,3 12 1 0,1-6 0 0,3-3 0 15,-4 0 0-15,4 0 0 0,-3 0 0 0,3 3 0 16,-7-6-2-16,3 3 0 0,4-1 0 0,0 7 0 16,0-3-3-16,1 0-1 0,-1-6 0 0,-4 6 0 15,4 0-10-15,0 0 0 0,0-3 0 0,0 3 0 16,0-1 0-16,0 4 8 0,1 0-8 0,2-3 8 16,-6 0-8-16,3 0 0 0,0-6 0 0,0 6 0 0,0-1 0 0,3 4 0 15,-2-6 0-15,2 0 0 0,1 0 0 0,-4 0 0 16,3 3 0-16,1 0 0 0,-1-6 0 0,1 0 0 15,3 6 0-15,-3 0 0 0,-1-6 0 0,1 11 0 16,-1-11 0-16,1 6 0 0,0-3 0 0,-1 3 0 16,4-3 0-16,-7 3 0 0,4-3 0 0,3 3 0 15,-3-1 0-15,-4 1 0 0,3 0 0 0,-3-6 0 16,0 6 0-16,4 0 0 0,-4-6 0 0,4 0 0 0,-4 6 0 16,0-3 0-16,3 0 8 0,-3 3 0 0,0-3 0 15,1 5 0-15,-1-5-8 0,0 3 0 0,3 0 0 16,-3 0 0-16,0-6 0 0,0 6 0 0,4 0 0 0,0-6-11 15,-1 6 11-15,-3-3 0 0,4 5 0 0,-4-5 0 16,3 3 22-16,1-3 6 16,3 0 2-16,-3 3 0 0,-1-6-22 0,1 6-8 15,3-6 0-15,-3 6 0 0,-1-6 0 0,4 6-18 0,-3-1 2 0,3 1 1 16,0-6 24-16,-3 0 5 0,3 3 1 0,-4 0 0 16,4-3-15-16,-3 3-12 0,3-3 3 0,-3 0 0 15,-1 3 9-15,1 0 0 0,3-3 10 0,-3 0-10 16,3 0 12-16,-4 3-4 0,4-3-8 0,-3 0 12 15,0 0-12-15,-1 0 0 0,1 3 8 0,-1 0-8 16,1-3 0-16,3 3 8 0,0-3-8 0,-3 0 0 16,3 0 9-16,-4 6-9 0,4-6 8 0,1 6-8 15,-5-6 0-15,1 5 0 0,3-5 0 0,-4 6 0 0,5-6 0 0,-1 0 0 16,0 6 0-16,3-6 0 0,-2 6 0 0,2-6 0 16,-3 0 0-16,4 3 0 0,0-3 0 0,-1 3 0 15,-3-3 0-15,4 3 0 0,0 0 0 0,-4 0 0 16,3 0 0-16,1 0 0 0,0 3 0 15,-1-6 0-15,4 5 0 0,-3-5 0 16,3 6 8-16,0-6-8 0,1 0 8 0,-5 0-8 0,4 6 0 16,1-6 0-16,2 6 0 0,-3-6 0 0,4 6 0 0,0-6 0 15,-4 0 0-15,4 6 0 0,-1-6 0 0,1 6 0 16,-4-6 0-16,4 0 0 0,3 0 0 0,-3 0 0 16,3 0 0-16,0-6 0 0,4 6 0 0,-4 0 0 15,8-6 0-15,-5 6 0 0,5-6 8 0,-1 0-8 0,0 6 8 16,0-6-8-16,1 6 0 0,-5-6 0 0,5 1 8 15,-5-1-8-15,1 3 0 0,0 0 0 0,3 0 0 0,-7 0 0 16,4 3 0-16,0 3 0 0,0-3 0 0,-4 3 0 16,4-3 0-16,-1 3 0 0,-2 0 0 0,-1 3 0 15,-3-1 0-15,-1 1 0 0,1 0 0 0,0-6 0 16,-1 6 0-16,-3 0 0 0,4-6 0 0,0 6 0 16,0 0 0-16,-1-6 8 0,-3 0-8 0,4 6 0 15,3-3 0-15,1-1 0 0,-5-2 0 0,4 0 0 16,1 0 0-16,-1-2 0 0,0 2 8 0,0-9-8 15,1 9 0-15,-1-6 0 0,-3 6 0 0,3-6 8 16,0 6-8-16,-3-6 0 0,3 0 0 0,-3 6 0 16,-1-6-28-16,-3 0 3 0,4 1 0 0,0-1 0 15,0 0-24-15,-1 3-5 0,-3-3-1 16,4 0 0-16,-4 0-3 0,0 0-1 0,1 0 0 16,-1-5 0-16,-4 2-75 0,1 0-15 0,3 0-3 0</inkml:trace>
  <inkml:trace contextRef="#ctx0" brushRef="#br0" timeOffset="10011.451">14743 5673 558 0,'0'0'12'0,"0"0"2"0,0 0 1 0,-7 0 1 0,-1 0-16 0,1 0 0 0,0-6 0 0,0 6 0 16,7 0 38-16,-7 0 4 0,0 6 1 0,-3-6 0 16,3 0-2-16,-1 0 0 0,1 0 0 0,7 0 0 15,-7 0-5-15,7 0-2 0,-7 6 0 0,7-6 0 16,-10 0 24-16,10 0 5 0,0 0 1 0,0 0 0 15,0 0-18-15,0 0-3 0,0 0-1 0,0 0 0 16,0 0-30-16,0 0-12 0,0 0 8 0,0 0-8 16,0 0 0-16,0 0 0 0,0 0 0 0,0 0 0 15,0 0 8-15,0 0-8 0,0 0 8 0,0 0-8 16,0 0 0-16,0 0 0 0,0 0 0 0,7 6 0 16,-4-6 0-16,4 0 0 0,0 6 0 0,0 0 0 15,1-6 12-15,-1 6-4 0,3-6 0 0,-3 0 0 0,4 3 6 0,3-1 1 16,0-2 0-16,0 0 0 0,0 3 11 15,0-3 2-15,4-3 1 0,0 1 0 0,-1 2-12 0,4-3-2 16,1 3-1-16,-1 0 0 0,-4 0-6 16,5 3-8-16,2-1 11 0,-3 1-11 0,4 0 8 0,0 3-8 15,0-3 0-15,-1 3 0 0,-3 0 0 0,4 0 0 16,0 0 8-16,-1-6-8 0,1 6 0 16,-4-6 0-16,8 5 0 0,-5-5 0 0,1 0 0 15,-4 0 0-15,4 0 0 0,-4 0-9 0,0 0 9 0,0 0 12 16,0 0-2-16,1 0-1 0,2 0 25 0,-2 0 5 15,2 6 1-15,-3-6 0 0,1 0-30 0,-5 6-10 16,4-3 0-16,4 0 9 0,-4 6-1 0,0-3-8 16,-3-6 12-16,0 6-4 0,3 0-8 0,-4-6 8 0,5 5-8 15,-5 1 8-15,1 0-8 0,0 0 0 0,3-6 0 0,-4 6 8 16,5-3-8-16,-5-3 0 0,1 3 0 0,-1 0 0 16,1-3 8-16,3 0 0 0,-7-3 0 0,8 3 0 15,-5 0 4-15,1 0 0 0,-1 0 0 0,1 0 0 16,-4 3 6-16,4 0 2 0,-1-3 0 0,-2-3 0 15,2 6-20-15,-3-3 0 0,4 0 0 0,0 0 0 16,-4 0 0-16,3 0 0 0,1 0 0 0,0 0 0 16,-4 0 0-16,0 3 0 0,3-3 0 0,-2 0-9 0,-1 0 9 15,0 0 0-15,0 6 0 0,0-6 0 16,-3 0 8-16,-1 0 3 0,4 0 1 0,0 0 0 0,-3 0-12 0,3 0 0 16,0-6 0-16,0 6 0 0,4 0 0 15,-4 0-11-15,4-6 3 0,-4 3 0 0,4 3 8 0,-1-3 0 16,1 0 10-16,-1-3-10 0,5 0 18 0,-5 6-2 15,4-6-1-15,1 0 0 0,-5 1-6 0,4-1-1 16,1 6 0-16,-1-6 0 0,-4 0-8 0,1 6 0 16,0-6 0-16,-4 6 0 0,7 0 0 15,-7 0 0-15,4 6 0 0,-1 0 0 0,-3-6 0 0,0 0 0 16,1 6 0-16,-1-6 0 0,0 6 0 0,0-6 0 16,0 0 0-16,-3 5 8 0,3-5-8 0,0 6 0 15,0-6 0-15,-3 0 0 0,3 0 0 0,3 6 0 16,-3-6 8-16,1 0-8 0,-1 6 0 0,0-6 8 15,0 0-8-15,0 0 8 0,4 0-8 0,-4 0 0 0,0 0 0 16,0 0 8-16,0 0-8 0,-3 0 8 0,3 0-8 0,-7 0 8 16,3 0 0-16,1 0 0 0,-4 0 0 0,0 0 0 15,-7 0 4-15,0 0 1 0,7 6 0 0,0-3 0 16,4-3-13-16,-8 3 0 0,-3-3 0 0,7 0 0 16,-3 0 0-16,3 0 0 0,-4 0 0 0,5 0 0 15,-1 0 0-15,0 0 0 0,3-3 0 0,1-6 0 16,-1 9 12-16,1-6-4 0,0 0-8 0,-1 6 12 15,4-6-12-15,0 6 11 0,-3-5-11 0,0 5 10 16,-1-6 2-16,1 0 0 0,-1 0 0 0,1-3 0 16,-8 6-4-16,4 0-8 0,1-3 12 0,-5 6-4 15,1-6-8-15,-4 6 10 0,7 0-10 0,-7 0 10 16,0 0-10-16,0 0 0 0,0 0 0 0,0 0 0 16,0 0 0-16,0 0 0 0,0 0 0 0,0 0 0 15,0 0 0-15,0 0 0 0,0 0-10 0,0 0 10 16,0 0-8-16,0 0 8 0,3 0 0 0,-3 0-9 0,0 0 9 0,0 0 0 15,7 6 0-15,-7-6 0 0,0 0 0 0,0 0-8 16,4 0 8-16,-4 0-8 0,0 0 8 0,0 0 0 16,7 0 8-16,-7 0-8 0,0 0 0 0,0 0 9 15,3 0-9-15,1-6 0 0,-1 6 11 0,1-5-11 16,-1 5 10-16,1-6-10 0,-1-6 0 0,-3 0 0 16,4 3 0-16,0 3 0 0,-4 1 0 15,0-1 11-15,3-6 0 0,-3 6 0 0,0 0-11 16,0-6 0-16,0 7 0 0,-3-4 0 0,3-3 0 0,-4 6 8 15,4-6-8-15,-4 6 0 0,4-5 19 0,-3-1-2 16,-1 3 0-16,1 3 0 0,-1-6-26 0,1 1-6 16,3-1-1-16,-4 3 0 0,1 0 16 0,3 0 0 0,-4 4 0 15,1-13 0-15,3 6 0 0,-4 3 0 0,4 1 0 0,-3-7 0 16,-1 3 0-16,4 0-9 0,-3 1 9 0,3-4 0 16,-4 3 0-16,4 0 0 0,0-5 0 0,0 5 0 15,0 3 0-15,0-3-10 0,-3 1 10 0,3-1 0 16,0-3-10-16,0 3 10 0,0 1-8 0,0-1 8 15,0 0 0-15,0 0 0 0,0 12 0 0,0 0-8 16,0-8 8-16,0 2 0 0,0 0 0 0,0-6 0 16,0 12 0-16,0-6 0 0,0-6 0 0,0 7 0 15,0-1 0-15,-4 0 0 0,4 0 0 0,0 3 0 16,0-3 0-16,0 0 0 0,0 0 0 0,0-5-8 16,0 5 8-16,0 0 0 0,4-3 0 0,-4 3 0 15,0 0 0-15,3-6-8 0,1 7 8 0,-1-7 0 16,1 6 0-16,-1-9 0 0,1 3 0 0,3 7-8 15,0-7 8-15,-4 6 0 0,4-6 0 0,-3 0-8 16,-1 4 8-16,5 2-10 0,-5 0 10 0,-3 0-10 0,4 0 10 0,-1-6 0 16,1 12 0-16,-1-6 0 0,1 1 0 0,-4 5 0 15,7-6 0-15,0 3 0 0,-4 0 0 0,4 0 0 16,0 0-11-16,-3 0 11 0,7 3-8 0,-4 0 8 16,3-6 0-16,1 6-9 0,-1 0 9 0,4 0-8 15,1-6 8-15,-1 6-8 0,0 0 8 0,-4 0 0 16,5 0 0-16,-1 0 0 0,0 0 0 0,0 6-8 15,3-6 8-15,-6 0-8 0,3 0 8 0,0 0 0 16,-3 0 8-16,3 0-8 0,-3 6 0 0,-1-6 0 0,1 0 0 16,-4 0 0-16,7 0 0 0,-7 0 0 15,4 0 0-15,-1 0 0 0,-3 0 0 0,4 0 0 0,-1 0 0 16,-3 0 0-16,4 0 0 0,0 0 0 0,-1-6 0 16,1 6 0-16,3-6 0 0,-4 0 0 0,5 6 0 15,-5-6 8-15,4 6-8 0,0-5 0 0,-3 5 8 16,-1-6-8-16,5 6 0 0,-5-6 0 0,1 6 0 0,-1-6 0 15,1 6 0-15,0-3 0 0,-4 0 0 0,0 3 0 16,-7 0 0-16,7-3 0 0,0 3 0 0,0 0 0 16,-4-6 0-16,4 6 0 0,0 0 0 0,1 0 0 15,-1 6 0-15,-4-6 0 0,4 0 0 0,0 0 0 16,-3 0 8-16,3 0-8 0,-4 0 8 0,1 3-8 16,3-3 0-16,0 3 0 0,-4-3 0 0,-3 0 0 15,8 0 0-15,-5 0 0 0,4 0 0 0,0 3 0 16,0-3 0-16,-3 6 0 0,-1-12 0 0,4 6 0 15,-3 0 0-15,3 6 0 0,-4-6 0 0,4 0-12 0,-3 0 12 16,0 0 0-16,3 6 0 0,-4-6 0 0,1 0 0 0,3 6 0 16,-4-6-8-16,1 5 8 0,3-5 0 0,-4 6 0 15,4 0 0-15,0 0 0 0,1 0-8 16,-1 0 8-16,0 0-8 0,0 3 8 16,3-4 0-16,-3-5 0 0,4 6 0 0,-4 0 0 0,4 0 0 15,-4 0 0-15,3 0 0 0,-3-6 0 0,4 6 0 0,-4-6 0 16,0 3 0-16,0 0 0 0,0-3 0 0,-3 3 0 15,3 0 0-15,0-1 8 0,0 10-8 0,-4-12 0 16,-3 0 0-16,7 6 0 0,-3 0 0 0,3 6 0 0,0-6 0 16,-4 2 0-16,1 10 0 0,0-12 8 15,-1 12-8-15,1-7 8 0,-4 4-8 0,3 3 0 0,1 5 0 16,-4-11 0-16,0 0 0 0,0 8 0 0,3-2 0 16,-3-3 0-16,4 2 0 0,-4 1 0 0,3 5 0 0,1-8 0 15,-4 3 0-15,3-1 0 0,1-2 0 0,-1 0 0 16,1 5 0-16,-4-2 0 0,3-9 0 0,-3 8 0 15,4-5 0-15,-1 6 0 0,1-3 0 0,-4-4 0 16,0 1 0-16,0 6 8 0,4-7-8 0,-4 1 8 16,3-3-8-16,-3 3 8 0,4 0-8 0,-4-1 8 15,3 1-8-15,-3 0 0 0,0 3 0 0,4-4 0 16,-4 1 0-16,0 3 0 0,3-9 0 0,-3 2 0 16,0 1 0-16,0 3 0 0,4 0 0 0,-4 0 0 15,0-4 0-15,3 1 0 0,1 6 0 0,-4-3 0 0,3-1 8 16,1-5 0-16,-4 3 0 0,3 3 0 15,1-6-8-15,-1 0 0 0,1 0 0 0,-1-1 0 0,1 1 0 16,3 0 0-16,-3 0 0 0,-1 0 0 16,4 0 0-16,-3 0 0 0,3 3 0 0,-4-4 0 15,4 1 0-15,-3 0 0 0,3 0 0 0,-4 0 0 0,4 6 0 16,-3-9 0-16,3 0 0 0,-3-1 0 0,-1 10 0 0,-3-12 0 16,0 0 0-16,7 0 0 0,0 0 0 0,-3 6 0 15,-4-6 0-15,7 6 0 0,0 0-8 0,-4-6-4 16,-3 0 0-16,7 6 0 0,0 0-6 0,-7-6-2 15,4 0 0-15,-4 0 0 16,7 6-15-16,-7-6-3 0,4 5-1 0,-4-5 0 16,3 6-26-16,1 0-6 0,-1 3-1 0,-3-9 0 15,4 6-109-15,-4 0-23 0,0 5-4 0,-4-5 0 0</inkml:trace>
  <inkml:trace contextRef="#ctx0" brushRef="#br0" timeOffset="11609.414">17590 7822 576 0,'0'0'12'0,"0"0"4"0,0 0 0 0,0 0 0 0,0 0-16 0,0 0 0 0,0 0 0 0,0 0 0 16,0 0 50-16,0 0 7 0,0 0 2 0,0 9 0 16,3-3 9-16,-3-6 3 0,4 9 0 0,-4-9 0 15,0 0 3-15,3 0 1 0,4 6 0 0,-7-6 0 16,7 5-9-16,-3-5-2 0,6 0 0 0,-3 0 0 15,0 0-8-15,0 0-3 0,1 0 0 0,-1-5 0 0,0-1-9 0,3 6-3 16,1 0 0-16,-4-6 0 16,3 3-22-16,1 3-5 0,-4-3-1 0,4 0 0 15,-1 3 1-15,1-3 0 0,-1 3 0 0,1 0 0 0,0 0-14 16,-1 0 11-16,1 0-11 0,-1 0 10 0,-3 3-2 16,4 0 0-16,0-3 0 0,-1 3 0 0,4 0-8 0,-3-3 0 15,3 0 0-15,-3 0 0 0,3 0 0 0,0 0 0 16,3 0 0-16,1 0 0 0,0 0 0 0,3-3 0 15,-4 3 0-15,5-3 8 0,-1 0 8 0,0 3 0 16,0-3 1-16,4 0 0 0,-4 0 5 0,4 0 1 16,-1 0 0-16,1 0 0 0,0 3-3 0,-4 0 0 15,4-6 0-15,-1 6 0 0,1-5-20 0,0 5 8 16,-1-6-8-16,1 6 0 0,0 0 0 0,-4-6-15 0,4 6 3 16,-4-6 0-16,4 6 12 0,-4-6 0 0,0 3 0 15,4 0 0-15,-4 0 8 0,0-3-8 0,0 6 9 16,0-3-9-16,0-2 8 0,1 2-8 15,-5 3 0-15,4 0 0 0,1 0 8 0,-1 0-8 0,3 3 0 0,-2 5 0 16,2-2 0-16,-3 0 0 0,1 3 0 0,-1-3 0 16,-4 0 0-16,5 0 0 0,-5 5 0 0,4-5-10 15,-3-3 10-15,0 3 0 0,-1 0 8 0,-3 0-8 16,4 0 0-16,0 0 9 0,-1-1-9 0,1 1 0 16,0-6 9-16,-1 6-9 0,4-6 0 0,-3 0 9 15,3 0-1-15,0 0-8 0,-3 0 12 0,7 0-4 16,-4 0-8-16,0 0 8 0,4 0-8 0,-4 0 8 15,4 0 4-15,-4 0 0 0,3 0 0 0,1 0 0 0,-4 0-12 0,4 0 12 16,0 0-12-16,-1 0 12 0,1 0-12 16,-4 0 8-16,4 0-8 0,0 0 8 0,-4 0-8 0,0 0 12 15,0-6-12-15,4 6 12 0,-4 0 6 0,0 0 2 16,0-6 0-16,-3 6 0 0,3 0-20 0,-3-5 0 16,-1 5 0-16,1-6 0 0,-4 0 0 0,4 3 0 15,-4 0 0-15,4 0-9 0,-1 0 9 0,-3-3 0 16,0 3 0-16,1-3 0 0,-5 6 0 0,4-11 0 15,-3 11 8-15,3-6-8 0,0 0 12 0,-3 0-3 16,3 6 0-16,0-9 0 0,0 3-9 0,-3 0 0 16,-1-2 0-16,1 5 0 0,-1-3 0 0,1 0 8 15,3-6-8-15,-3 12 8 0,-4-6-8 0,3 0 0 16,1-2 0-16,-1 5 0 0,-3-3 0 0,4 3 0 16,0-3 0-16,-1 6 0 0,1-6 0 0,-1 0 0 0,1 6 0 0,3-6 0 15,-3 0 0-15,3 0 0 0,-4-2 0 0,1 2 0 16,3 0 0-16,0 0 0 0,-3 0 0 0,3 0 0 15,0 6 0-15,-4 0 0 0,5-11 0 0,-5 5 0 16,4 0 8-16,-3-6-8 0,3 3 0 0,-3-3 8 16,3 7-8-16,-4-7 0 0,4 6 9 0,1-9-9 15,-1 3 0-15,0 1 0 0,-4 5 0 0,4-6 8 16,1 6-8-16,-5-9 8 0,4 7-8 0,0-1 8 16,0 3-8-16,4 0 0 0,-4-6 0 0,0 6 0 15,0 1 0-15,1-1 0 0,-1-3 0 0,0 3 0 16,-4 0 0-16,4 0 0 0,1 0 0 0,-5 0 0 15,1 6 0-15,-4-5 0 0,0 5 8 0,3-6-8 16,-3 6 0-16,1-6 0 0,-1 6 0 0,0 0 0 16,0-6 0-16,0 6 0 0,0-6 0 0,3 3 0 15,1-6 0-15,0 3 0 0,3 3 0 0,0-2 0 16,0-1 0-16,0-6 8 0,4 0-8 0,-1 3 0 0,1-2 0 0,0 5 8 16,-4-6-8-16,0-6 0 0,3 12 0 0,1-8 0 15,-4 5 0-15,0 0 0 0,0-3 0 0,0 1 0 16,1 5 0-16,-5 6 8 0,1-9 19 0,-1 6 4 15,-3-3 1-15,4 3 0 0,-4 0-32 0,0 3 0 16,0 0 0-16,-3 0 0 16,3 0-20-16,-4 0-9 0,4 0-3 0,-3 3 0 0,-1 0 32 0,4 3 0 0,-3-6 0 15,3 0 0-15,0 0 0 0,0 3 0 0,0 0 0 16,4-3 0-16,-1-3 0 0,1 0 0 0,0 3 0 0,-1 0 0 16,1 0 0-16,-1-9 0 0,4 6 0 0,-3 3 0 15,7 0 0-15,-4 0 0 0,0-3-8 0,-4 3 8 31,1-6-56-31,0 6-6 0,-4-5-1 0,0-1 0 16,-4 6-123-16,1 0-25 0,-4-6-5 0,0 0 0 0</inkml:trace>
  <inkml:trace contextRef="#ctx0" brushRef="#br0" timeOffset="13052.34">18937 5779 806 0,'0'0'17'0,"0"0"4"0,0 0 1 0,0 0 2 0,0 0-24 0,0 0 0 0,0 0 0 0,0 0 0 16,0 0 44-16,0 0 4 0,0 0 0 0,0 0 1 0,0 0-5 0,0 0-2 16,-7 12 0-16,4-6 0 0,-5 5-24 15,8-11-5-15,0 0-1 0,-3 6 0 16,3 6-12-16,-4-3 9 0,4-3-9 0,0-6 8 16,0 0 0-16,0 0 0 0,0 0 0 0,4 12 0 0,-1-7 29 0,1 1 6 15,-4-6 1-15,7 6 0 0,0 6-20 0,0-6-3 16,0 0-1-16,4 0 0 0,-1 2 10 0,1-2 2 15,-4 6 0-15,7-6 0 0,-3 0-8 0,-1 6-2 16,1-7 0-16,3 1 0 0,-3 0-6 0,-1 3-2 16,4 3 0-16,-3-6 0 0,-1-1-14 0,5 1 0 15,-5 0-9-15,4 3 9 0,-3-3 0 0,-1 0 20 16,1 0-4-16,3 0 0 0,-3-1 1 0,3 1 0 16,0 0 0-16,-4-6 0 0,5 12-7 0,-5-6-2 15,1-6 0-15,3 3 0 0,0 3 7 0,0-3 1 16,4 0 0-16,-1 0 0 0,1 5-7 0,3-2-1 15,-3 0 0-15,3 0 0 0,0 6 8 0,0-6 2 0,-3-1 0 0,3-2 0 16,0-3 2-16,0 3 1 0,1 0 0 0,-5 9 0 16,4-12-13-16,4 6-8 0,-4 0 8 0,0 0-8 15,-3-6 12-15,3 6-3 0,0-6 0 0,1 0 0 16,2 5-1-16,-3 1 0 0,1-12 0 0,2 12 0 16,-2-6 2-16,2 0 0 0,1 0 0 0,-4 6 0 15,4-6 13-15,-4 3 2 0,0 0 1 0,0-3 0 16,0 0-26-16,1 3 0 0,-5-3 0 0,4 3 0 15,1-3 0-15,-1 3 0 0,-4-3 0 0,5 6 0 16,-5-12 0-16,-3 12 0 0,4-6 0 0,3 0 0 16,-3 6 0-16,3-6 0 0,-3 6 0 0,-1-6 0 15,1 5 0-15,-4-5 0 0,4 0 0 0,-4 6 0 16,0 0 0-16,3-6 0 0,-2 0 0 0,-5 6 0 0,4-3 10 16,0 0-10-16,-3-3 12 0,3 3-12 15,-3-3 0-15,-1 0 0 0,1 0 0 0,3 0 0 0,-4-3 8 16,1 3-8-16,3-3 0 0,0 3 0 15,0-3 0-15,1 3 0 0,-1-6 0 0,0 6 0 0,0 0 10 0,3 0-10 16,-2-6 8-16,2 0-8 16,-3 6 10-16,4 0-10 0,0 0 12 0,-1-5-12 0,-3 5 8 0,0 0-8 15,4 0 0-15,-7 0 0 0,3 0 12 0,-4 0-12 16,5 0 12-16,-5-6-12 0,1 12 0 0,-4-6 0 16,0-6 0-16,0 6 0 0,0 6 0 0,0-1 0 15,0-5 0-15,0 0 0 0,-3 12 0 0,3-12 0 16,3 0 0-16,-3 0 0 0,4 0 10 0,3 0 2 0,4 0 0 0,-1 0 0 15,4-12-4-15,1 12 0 0,6-11 0 0,0 5 0 16,-3-9 15-16,6 3 2 0,1 1 1 0,3 5 0 16,-3 0-6-16,0 0-2 0,-4 0 0 0,0-6 0 15,-3 6-18-15,0 3 0 0,-4-2 0 0,-3 5 0 16,-1-6 0-16,-3 6 0 0,-3 0 8 0,0 0-8 16,-4 0 0-16,0 0 0 0,0 6 0 0,-4-1 0 15,1 4-12-15,-4-9 1 0,0 0 0 0,0 12 0 16,-4 0 11-16,4-6-10 0,-3 5 10 0,-1 1-10 15,4-3 10-15,-3 3-8 0,3-6 8 0,-4 5-8 16,4-5 8-16,0 0 0 0,0-6 8 0,0 6-8 16,0-6 0-16,4 9 0 0,-1-3 0 0,-3-6 0 15,4 3 0-15,3 6 0 0,-4-9 0 0,1 5 0 16,3 7-30-16,-4-6-7 0,1 0-2 0,-4-6 0 16,3 6-18-16,1-3-4 0,0 3-1 0,-1 2 0 15,-3 7-23-15,4-3-5 0,-4-6-1 0,0 6 0 16,0-4-9-16,0 1-3 0,3 0 0 0,-3 3 0 15,4-6 63-15,-4 5 13 0,3-2 3 0,-3-3 0 0,0-6 24 0,0 9 0 16,0-9 0-16,0 0 0 0,4 9 0 0,-4-9 0 16,0 0 0-16,0 0 0 0,3 6 0 0,-3-6 0 15,0 0 0-15,4 11 0 0,-4-11 0 0,3 0 0 16,-3 0 0-16,0 0 0 0,4 6-12 0,-4-6 4 16,0 12 0-16,3-6-392 15,-3 0-77-15</inkml:trace>
  <inkml:trace contextRef="#ctx0" brushRef="#br0" timeOffset="13705.523">21283 7178 705 0,'0'0'20'0,"0"0"4"0,0 0-24 0,4 6 0 16,-1 0 0-16,-3-6 0 0,4 0 58 0,-1 9 6 15,-3-9 2-15,0 0 0 0,0 0 5 0,7 6 1 16,-3-3 0-16,-4-3 0 0,0 0 1 0,7 3 1 0,-7-3 0 0,3 3 0 15,4-3 19-15,-7 0 4 0,7 3 1 0,1-3 0 16,-8 0-65-16,7 0-13 0,0-3-2 0,-7 3-1 16,7 0 4-16,0-3 1 0,-7 3 0 0,7 0 0 15,3 0-2-15,-3-3 0 0,1 3 0 0,-1-3 0 16,0 3 0-16,0-3-1 0,3 3 0 0,-3 0 0 16,0 0-11-16,4 0-8 0,0-3 12 0,-1 0-12 15,1-3 13-15,-1 6-4 0,4-6-1 0,-3 0 0 16,3 0 0-16,0 1 0 0,0-7 0 0,0 6 0 15,4-3 8-15,0 3 2 0,-1-5 0 0,1-7 0 16,0 0 0-16,-4 4 0 0,3 2 0 0,1-6 0 16,0 6-18-16,-4 4 10 0,3-4-10 0,-6 0 8 15,0 6-8-15,3-6 0 0,-4 7 0 0,-3 5 0 16,-3-9 0-16,3 3 0 0,-4 0 0 0,4 3-11 16,-7 3-24-16,0 0-5 0,4-3 0 0,0-3-1 15,-4 6-34-15,7 0-6 0,-4-6-2 0,1 0 0 16,-1 6-132-16,1-5-26 0,-1-1-6 0,1-6-1 0</inkml:trace>
  <inkml:trace contextRef="#ctx0" brushRef="#br0" timeOffset="14329.515">21262 6211 1148 0,'0'0'25'0,"0"0"6"0,0 0 1 0,0 0 0 0,0 0-32 0,0 0 0 0,0 0 0 0,0 0 0 16,0 0 76-16,0 0 10 0,0 0 2 0,0 0 0 15,0 0-34-15,0 0-6 0,0 0-2 0,0 0 0 16,0 0-30-16,0 0-5 0,0 0-2 0,7 3 0 16,0 0-9-16,0 3 8 0,4 0-8 0,-1 0 8 0,-3 0-8 0,4 5 0 15,-1-5 0-15,1 3 0 0,0 0 0 0,-1-3-11 16,4 3 3-16,-3-4 0 0,3 7 8 0,-3-6 8 15,3 0-8-15,0 0 11 16,0 0-11-16,0 0 0 0,0-1 0 0,0 10 0 0,4-15 24 16,0 6 2-16,-1 0 1 0,1 0 0 0,-1 0-7 0,1 0 0 15,0 2-1-15,-4 1 0 0,4 0-7 0,-4-3 0 16,-4 6-1-16,4-6 0 0,0 5-11 0,-3-2 12 16,0-3-12-16,-1 6 12 0,1-6-12 0,3 5 8 15,-7 1-8-15,3-6 8 0,1 3-8 0,-4 0 0 16,0-1 0-16,0-2 0 0,4 0 8 0,-4 0-8 0,3 0 12 15,-2 0-4-15,-1-6-8 0,0 6 0 0,0-3 0 0,0 0 8 16,3 3-8-16,-3-4 0 0,4 1 9 16,-4-3-9-16,4 0 0 0,-4 3 8 0,3 3-8 15,-3-6 0-15,0 0 0 0,0 0 9 0,0 0-9 16,-3 0 0-16,-4 0 8 0,0 0-8 16,7 0 0-16,0 0 0 15,0 0-16-15,-7 0-11 0,7 6-1 0,-7-6-1 16,7 0-39-16,0 0-8 0,-7 0-2 0,7 0-678 0</inkml:trace>
  <inkml:trace contextRef="#ctx0" brushRef="#br0" timeOffset="14954.517">21795 6690 630 0,'0'0'13'0,"0"0"3"0,0 0 1 0,0 0 2 0,3 0-19 0,1-6 0 0,-1 1 0 0,4-1 0 15,0 6 109-15,-3-6 19 0,3 6 3 0,-4-6 1 16,1-3-29-16,-4 9-6 0,0 0-1 0,0 0 0 16,7 3-20-16,-7-3-5 0,0 0-1 0,0 0 0 15,0 0-23-15,0 0-5 0,4-3-1 0,-4 3 0 16,0 0-16-16,0 0-3 0,0 0-1 0,0 0 0 0,0 0-21 0,3 9 0 16,-3-3 0-16,0 11 0 15,0-5 0-15,-3-3 0 0,3 3-9 0,-4 5 9 0,4-5 0 0,-4 3 0 16,1 3 0-16,3-1 0 0,-4 1 0 15,1-3 0-15,-1-1 8 0,1 1-8 0,3 8 12 16,-4-14-4-16,1 6 0 0,3 0 0 0,0-4 16 16,3 1 4-16,-3-3 0 0,4 3 0 15,-1-6-18-15,-3 0-10 0,0-6 12 0,4 11-12 0,-4-11 16 0,3 6-4 16,-3-6-1-16,7 6 0 0,-7-6-11 0,4 0 12 16,-4 0-12-16,4 12 12 0,-4-12-12 0,7 0 0 15,0 6 0-15,0-3 0 16,0 0-55-16,3-1-9 0,-3 4-3 0,0-6-525 15,4 0-106-15</inkml:trace>
  <inkml:trace contextRef="#ctx0" brushRef="#br0" timeOffset="15365.257">21632 6696 961 0,'0'0'20'0,"0"0"5"0,0 0 1 0,0 0 2 15,4 0-28-15,-4 0 0 0,0 0 0 0,0 0 0 0,0 0 41 0,0 0 3 16,3 0 0-16,4 6 0 0,-3 0-29 0,0 0-6 16,-1 9-1-16,1-10 0 0,-1 7 0 0,4 0 0 15,-3-6 0-15,-1 9 0 0,4-10 4 0,-3 7 0 16,3-6 0-16,0-6 0 0,-4 6 16 0,8-6 3 16,0 0 1-16,-1 0 0 0,1-6 0 0,3 0 0 15,0 0 0-15,-3 0 0 0,3-2-32 0,-4-4 0 16,1 6 0-16,-1-6 0 0,1 6 0 0,0-5-13 15,-1 2 1-15,1 3 0 16,-4 0-42-16,0 0-8 0,-4 3-2 0,4 3 0 16,-3-3-113-16,-4 3-23 0</inkml:trace>
  <inkml:trace contextRef="#ctx0" brushRef="#br0" timeOffset="16429.415">21858 6673 694 0,'0'0'20'0,"0"0"4"0,0 0-24 0,-7 0 0 0,7 0 0 0,-7 6 0 16,7-6 69-16,-7 5 10 0,0 1 1 0,-4 0 1 16,4-6-17-16,-3 6-3 0,3 0-1 0,0-3 0 15,-1 3-12-15,1 6-4 0,0-12 0 0,7 0 0 0,-7 5-25 16,7-5-6-16,0 0-1 0,0 0 0 0,0 0 31 15,0 0 5-15,0 0 2 0,-7 0 0 0,0 0-10 16,7 0-1-16,-7-5-1 0,7 5 0 16,0 0-2-16,-7 0 0 0,7 0 0 0,-7-9 0 0,7 9-28 0,0 0-8 15,0 0 0-15,0 0 0 0,-11 0 0 0,11 0 0 16,0 0 0-16,-7 9 0 0,7-9 0 0,0 0 0 16,0 0 0-16,0 0 0 0,-7 0 0 0,7 0-13 15,0 11 5-15,0-11 8 0,0 0 0 0,0 0 0 16,0 0 9-16,0 0-1 0,4 0 2 0,6 0 1 15,1 0 0-15,0 6 0 0,3-12 5 0,0 6 2 16,3 0 0-16,-2 0 0 0,2-6-8 0,1 6-2 0,0 0 0 0,-1 0 0 16,-3 0-8-16,0 0 10 0,1 0-10 15,-1 0 10-15,-4 0-10 0,4 0 0 0,-7 0 0 0,4 6 8 16,-4-6-8-16,-7 0 0 0,7 0 0 0,-7 0 0 16,0 0 0-16,7 6 0 0,0-6 0 0,-7 0 8 15,0 0-8-15,0 0 0 0,0 0 0 0,4 6 0 16,-4-6 11-16,3 6 0 0,-3-6 0 0,0 0 0 15,0 0-3-15,0 0-8 0,0 0 12 0,0 0-4 16,0 0-8-16,0 0 0 0,0 0 0 0,0 0 0 16,0 0 12-16,0 0 0 0,0 0 0 0,0 0 0 15,0 0 0-15,0 0 1 0,0 0 0 0,-3 0 0 16,3 0-13-16,-11 0 9 0,4 0-9 0,0 0 8 16,-4 0-8-16,4-6 0 0,-3 6 0 0,-4-6 0 15,3 6 0-15,-3 0 0 0,0-6 0 0,-4 6 0 16,4-6-9-16,-4 6 9 0,4 0 0 0,-3 6 0 15,-1 0-12-15,-3-6 12 0,3 12-12 0,1-6 12 0,-1 3-11 16,4 2 11-16,0 1-10 0,0 0 10 0,3-6-9 16,1 6 9-16,2-4-8 0,-2 1 8 0,3 0-8 15,3-3 8-15,-3 6-8 0,4-6 8 0,-1-1 0 16,4 1 0-16,0-6 0 0,0 0 0 0,0 0 0 0,0 6 0 16,0-6 0-16,4 6 8 15,-1-3 32-15,-3-3 6 0,0 0 2 0,7 3 0 0,4 0-24 0,-4 3-5 16,4 0-1-16,-4-6 0 0,0 6-10 0,0-6-8 15,3 5 12-15,1-5-12 0,-1 0 0 0,5 6 0 16,-5 0 0-16,4-6 0 0,-3 6 8 0,3-3-8 16,0-3 0-16,-3 3 0 0,3 6 0 0,-4-6 0 15,1 0 0-15,-1 3 0 0,1-6 0 0,0 0 0 16,-4 5 0-16,3-5 0 0,1 0 0 0,-4 6 0 0,4-6 0 0,-4 0 0 16,-4 0 0-16,4 0 0 0,0 0 0 15,-3-6 0-15,3 6 0 0,-4 0 0 0,-3 0 0 0,4 0 0 16,-1-5 0-16,-3 5 0 0,0 0 0 0,4 0 0 15,-4-6-16-15,0 6-3 0,0-3-1 0,0 3 0 32,0-6-51-32,0 6-10 0,0 0-3 0,0 0 0 0,-4-9-20 15,4 9-4-15,-3-3 0 0,3 3-1 16,-4-6-7-16,4 6 0 0,0 0-1 0,0 0 0 16,0 0-27-16,-7 0-4 0,7 0-2 0,-10-6 0 15,6 6 45-15,4 0 9 0,-7-6 1 0,0 6 1 0,0-5 162 0,7 5 33 0,-4-6 7 0,-3 0 0 16,0 0 2-16,0 0 0 0,4 3 0 0,-4-3 0 15,0 0-28-15,3 0-6 0,-3 1 0 0,0-1-1 16,0-6-41-16,0 0-8 0,0 6-2 0,3 0 0 16,-3 3 13-16,7 3 3 0,-7-5 0 0,7 5 0 15,-3-3-58-15,3 3-11 0,0 0-3 0,0 0 0 16,0 0 16-16,0 0 4 0,0 0 0 0,0 0 0 16,0 0-58-16,0 0-11 0,3-9-3 0,1 3-282 15,3 0-57-15</inkml:trace>
  <inkml:trace contextRef="#ctx0" brushRef="#br0" timeOffset="18246.736">21978 6684 653 0,'0'0'18'0,"0"0"5"0,0 0-23 0,0 0 0 0,0 0 0 0,-11 0 0 16,4 6 50-16,0-6 6 0,-3 6 0 0,3-6 1 16,-4 3 21-16,1 0 4 0,-1-3 1 0,0 3 0 15,-3-3 29-15,0 3 7 0,4-3 1 0,-5 3 0 16,1-3-32-16,0 0-5 0,0-3-2 0,0 3 0 15,0 0-21-15,0-3-4 16,3 0 0-16,-3 3-1 0,7-3-35 0,0 3-6 0,7 0-2 0,-11 0 0 16,4 0-12-16,7 0 9 0,-10 3-9 0,10-3 8 15,0 0-8-15,-7 0 0 0,0 0 0 0,7 0-11 16,0 0 11-16,0 0 11 0,0 0-3 0,0 0 0 16,0 0 0-16,0 0 0 0,0 0 0 0,0 0 0 15,0 0-8-15,0 0 8 0,0 0-8 0,0 0 8 16,0 0-8-16,0 0-11 0,0 0 3 0,0 0 0 15,0 0 8-15,0 0 0 0,0 0 0 0,0 0 0 16,3 6-12-16,1 3 0 0,-1 3 0 0,8-1 0 16,-1-5 12-16,1 0-8 0,0 3 8 0,3 3-8 15,-4-6 8-15,4-1 0 0,0 1 0 0,1 0 0 0,-1 0 0 16,-4 0 0-16,1 0 0 0,-1-6 0 16,-2 0 0-16,-1 0 0 0,-7 0 0 0,7 6 0 15,-7-6 0-15,0 0 0 0,0 0 0 0,0 0 0 0,0 0-12 0,0 0 4 16,0 0 0-16,0 0 0 15,0 0-16-15,0 0-2 0,0 0-1 0,0 0 0 0,0 0 6 0,0 0 1 16,-7-6 0-16,-4 6 0 0,4 0 8 0,0 0 3 16,0 0 0-16,0 0 0 0,0 0 9 0,-4 0 0 15,4 0 0-15,-4 0-8 0,4 0 8 0,7 0 8 16,-7 0-8-16,0 0 11 0,7 0-11 0,-10 0 0 16,10 0 0-16,0 0-11 0,0 0 11 0,-7 0-8 0,0 0 8 15,7 0-8-15,0 0 8 0,0 0 0 0,0 0 0 16,0 0 0-16,0 0 0 0,0 0 0 0,0 0 0 0,0 0 0 15,0 0 0-15,0 0 0 0,0 0 0 0,-4 12 0 16,4-12 0-16,0 0 0 0,4 5 0 0,-1-2 0 16,4 0 0-16,0 0 0 0,0 0 8 0,0 0-8 15,4-3 0-15,-4 6 9 0,0-6-9 0,4 0 0 16,3 0 10-16,-4 6-10 0,1-6 8 0,0 12-8 16,-1-12 0-16,1 6 0 0,3-1 0 0,0 1 0 15,-3-6 0-15,-1 3 0 0,1 3 0 0,-1-3 0 16,1 0 0-16,-1-3 8 0,1 3-8 0,-4 0 0 15,4 3 8-15,-4-6-8 0,0 0 0 0,0 0 8 16,0 0-8-16,0 0 8 0,-7 0-8 0,7 0 8 16,0-6-8-16,-7 6 10 0,0 0-10 0,0 0 10 15,0 0-10-15,0 0 0 0,0 0 0 0,0 0 0 16,0 0 8-16,0 0-8 0,0 0 8 0,0 0-8 0,0 0 0 0,0 0 0 16,0 0-12-16,0 0 12 0,0 0-10 0,0 0 10 15,0 0 0-15,0 0-9 0,0 0 9 0,0 0 0 16,0 0 0-16,0 0 0 0,0 0 0 0,0 0 0 15,0 0 10-15,0 0-10 0,0 0 11 0,0 0-11 16,0 0 12-16,0 0-12 0,0 0 8 0,0 0-8 16,0 0 0-16,-7 0 0 0,-4 6 0 0,1-6 0 15,-1 0 0-15,1 0 0 0,-1 0 0 0,-3 0 0 0,0-6 0 16,-4 3 0-16,4 0 0 0,-7 3 0 0,0 0 0 16,0-3 0-16,3 0 0 0,-7 0 0 0,4 3 0 0,0-3 0 15,0 0 20-15,3 3 1 16,4-6 0-16,0 6 0 0,-4-5-21 0,4 5 0 15,0-6 0-15,3 6 0 0,1 0 8 0,-1-6 1 0,1 0 0 0,3 6 0 16,0-6 3-16,0 6 0 0,7 0 0 0,0 0 0 16,0 0 1-16,-4-6 1 0,4 6 0 0,0 0 0 15,0 0 11-15,-4-3 3 0,1-3 0 0,3 6 0 16,-4-6-28-16,4 6 8 0,0 0-8 0,0 0 0 16,-3-5 0-16,3 5 0 0,-4-3 0 0,4 3 0 15,0-9 0-15,0 9 0 0,0 0 0 0,0 0 0 16,0-6-27-16,0 6-4 0,0 0-1 0,0 0 0 15,0 0 32-15,0 0 0 0,0 0 0 0,0 0 0 16,0 0-20-16,4 0-4 0,3-6 0 0,0 0-1 16,0 0 13-16,4 6 4 0,-1-6 0 0,1 3 0 0,3 3-9 0,0-2-2 15,0 2 0-15,4 0 0 0,-1-3 19 16,5 3-8-16,-1-3 8 0,0 3 0 0,0 0-8 16,-3 0 8-16,-1 3 0 0,-3-3 0 0,1 0 0 0,-1 0 0 15,3-3 0-15,-6 3 0 0,0 0 0 16,3-6 11-16,-4 3-3 0,1 3-8 15,3-3 12-15,-4 0-12 0,-2-3 12 0,2 0-12 0,-3 0 12 0,0 0-4 16,4 6 0-16,-4-5-8 0,0-7 12 0,-7 6-4 16,0 6 0-16,3-3-8 0,1-6 9 0,-4 6-9 15,0 3 0-15,0 0 9 0,3-6-9 0,-3 6 0 16,0 0 0-16,0 0 0 0,0 0-12 0,-10-6 12 16,3 1-10-16,-4 5 10 0,1-6 0 0,-1 6 0 0,1 0 0 15,-5 6 0-15,1-6 0 0,0 0 0 0,0 0 0 0,-4 0 10 16,1-6 7-16,3 6 2 0,-4 0 0 0,4 0 0 15,0 0-2-15,0-6 0 0,0 6 0 0,3-6 0 16,0 6 4-16,1 0 1 0,-1 0 0 0,1-6 0 16,3 0-22-16,0 3 0 0,0 0 0 0,-1-3 0 15,1 3 0-15,7 3 8 0,0 0-8 0,0 0 0 16,-7 0 0-16,4-5 0 0,-4-1 0 0,0 0 0 16,7 6-29-16,-7 0-4 15,0 0-1-15,0 0 0 0,7 0 11 0,-7 0 3 0,-1 0 0 0,5 6 0 16,-4-6 8-16,7 0 3 0,0 0 0 0,-7 0 0 15,7 0 9-15,0 0 0 0,0 0 0 0,0 0 0 16,0 0 0-16,0 0 0 0,0 0 0 0,0 0 0 16,0 0 8-16,0 0 0 0,0 0 0 0,0 0 0 15,7 0 16-15,0-6 3 0,0 0 1 0,4 6 0 0,-1-6 0 16,-3 6 0-16,7 0 0 0,-3-6 0 0,3 6-28 0,-3 0 0 16,3 0 0-16,-4 0 0 0,4 6-16 0,0-6-3 15,-3 6 0-15,0 0 0 0,-1 0 19 0,-3 0 0 16,4-6-8-16,-1 5 8 0,-2-5-10 0,-5 6 2 15,1 0 0-15,-1-3 0 0,4 3-4 0,-3 0-1 16,-4-6 0-16,0 0 0 0,3 6 13 0,-3-6 0 16,0 0 0-16,0 0 0 0,0 0 0 0,0 0 0 15,0 0 9-15,0 0-9 0,0 0 19 0,0 0-3 16,0 0 0-16,-3-12 0 0,-1 6 5 0,-3 0 1 16,0-3 0-16,-4-8 0 0,1 5-22 0,-4-6 8 15,0 4-8-15,0-4 0 0,-1 6 10 0,-2-5-2 16,6 8-8-16,-3 3 12 0,0 0-12 0,3 6-13 15,-3-6 2-15,0 0 1 0,-3 6 10 0,2 6 0 16,-2-6 0-16,3 6 0 0,0-6-20 0,-4 6-1 0,4 0-1 0,0 0 0 16,0 0 14-16,3 2 8 0,0-2-10 0,4 0 10 15,0 0-9-15,0 0 9 0,7-6-8 0,0 0 8 16,0 0 0-16,0 0-10 0,0 0 10 0,0 0 0 16,0 0-13-16,0 0 4 0,0 0 1 0,7 0 0 15,4 6-4-15,-1 0-1 0,1-6 0 0,3 3 0 16,0-3 5-16,0 3 8 0,4 5-13 0,3-5 5 15,0 6-39-15,4 3-7 0,0 0-2 16,-1-1 0-16,1-8-115 0,0 6-23 16,-4 0-5-16,0 3-412 0</inkml:trace>
  <inkml:trace contextRef="#ctx0" brushRef="#br0" timeOffset="26337.238">10086 3333 1177 0,'-11'12'25'0,"11"-12"6"0,0 0 1 16,-3 3 2-16,-1 0-34 0,1 6 0 0,-1 2 0 0,4-5 0 0,0-6 0 0,4 12-12 16,-1-6 0-16,1 0 0 0,-4-6 12 0,3 6-9 15,-3-6 9-15,4 5-8 0,-1 1 8 0,1-3 0 0,-1 3 0 0,4 0 0 16,1 0 0-16,-1-6 0 0,3 6 8 0,1 0-8 16,3 0 8-16,0-1-8 0,4 1 8 0,-4-3-8 15,7 6 11-15,0-6-3 0,0 9 0 0,4-6 0 16,-4-6-8-16,4 6 12 0,3-1-12 0,-3 1 12 15,-4 0-12-15,4-6 0 0,-4 0 0 0,0-6 8 16,4 6 7-16,-1-6 1 0,-3-5 0 0,4 5 0 16,-4-6 6-16,0-3 2 0,1-2 0 0,-5 5 0 15,4-12 2-15,1 4 1 0,-1-4 0 0,0 4 0 16,0 2-17-16,0 0-10 0,-3-11 12 0,-4 8-12 16,4 4 8-16,-8-7-8 0,4 4 0 0,-3 2 0 15,-4 0 9-15,0 10-9 0,4-10 0 0,-4 6 9 16,-4 0-9-16,4 7 0 0,0-10 0 0,-3 9 8 15,3-6-8-15,0 1 0 0,4-1 0 0,3-9 0 16,3 4 0-16,5-7 0 0,2-2 0 0,1-10 0 16,7-2 0-16,3 0 0 0,0-3 0 0,0 2 0 0,4 4 0 0,0-3-12 15,-4-6 2-15,1 9 1 0,-5 8 9 0,-2-2 0 16,-1 8 0-16,-3 4 0 0,-1-1 0 0,-3 6 12 16,-3 6-2-16,0-6-1 0,-4 10 15 0,0 2 2 15,-4 0 1-15,1 2 0 0,-4 10-11 0,4-6-3 16,-4 6 0-16,0 0 0 0,-4 2 13 0,1 4 2 15,-1 5 1-15,-6-2 0 0,3 3 19 0,0 5 3 16,0 3 1-16,-4-8 0 0,4 8-25 0,0-8-5 16,0 2-1-16,0-2 0 0,0 5-13 0,0-2-8 15,0-4 10-15,0 1-10 0,4-4 0 0,-1-8 8 16,1 6-8-16,-1-4 0 0,1-2 0 0,-1 6 0 0,5-1 0 0,-5-5 0 16,8 9 0-16,-4-4 0 15,3 1 0-15,1 2 0 0,3-2 0 0,-3 6 0 16,3-10 0-16,0 4 0 0,0 0 0 0,0-7 0 15,4 1 0-15,-4 3 0 0,0-9 0 0,0-6-8 0,0 0 8 0,0 6-10 16,0-6 1-16,0 0 0 0,1 0 0 0,-5-6 0 16,1 0 19-16,-1 6 4 0,-3-6 1 0,4 0 0 15,0 3-15-15,-4-3 0 0,3 3 0 0,-3 0 0 16,7-3 0-16,-3 1 0 0,3-1 0 0,0-6 0 16,0 6-12-16,0 0-4 0,8 0-2 0,-5-5 0 15,4 8 18-15,4-9-12 0,0 0 12 0,-1 0-10 16,1 6 0-16,3 1 0 0,-3-4 0 0,-4 3 0 15,0 0-8-15,1 6-2 0,-5 0 0 0,1 0 0 0,-1 6 20 16,-2 0-10-16,-1 3 10 0,-4 2-8 16,1 1 8-16,-4 6-13 0,3-6 5 0,-2 8 8 0,-1-2 0 15,0-7 0-15,-4 4 0 0,4 3 8 16,0-1 11-16,4-5 1 0,-4 3 1 0,0-3 0 0,0-1 13 16,4 1 2-16,-1-6 1 0,4 6 0 15,0-9-37-15,1 0-8 0,2 3-2 0,1-6 0 16,3 0 10-16,0-3 0 0,0 0 10 0,4-3-10 0,-4 6 10 0,4-12-10 15,-4 6 10-15,0-6-10 0,0 7 13 0,1-1-3 16,-1-3-1-16,0 0 0 0,-4 6-9 0,5 3 0 16,-5-6 0-16,1 0 0 0,-4 6 0 0,0-6 0 15,0 6 0-15,0 0 0 0,-3 0-13 0,0 6-2 16,-4-6 0-16,3 0 0 0,-3 6 15 0,0 0 0 0,0 6 9 16,0-3-9-16,0 2 0 0,1 1-21 0,2 0 3 0,-3 0 1 15,4-6 17-15,-1 2-8 0,1-2 8 0,-1 0 0 16,8 0-11-16,-4 0 11 0,0 0-10 0,0-6 10 15,1 0 0-15,2 6-9 0,1-6 9 0,3 0 0 16,-3 6 0-16,3-6 0 0,-4 0 0 0,5 3 0 16,-1-1 0-16,-4 1 0 0,-2 0 0 0,2 0 0 15,-3 3 0-15,0 0-8 0,-3 0 8 16,3 0 0-16,0-6 0 0,-3 6 0 0,-1 0 0 16,1-1 0-16,3-5 0 0,-3 6 0 0,3-6 0 0,0 0 0 15,4 0 0-15,3-6 0 0,0 1 0 0,0-1 0 16,4-6 0-16,3-9 0 0,0 10 0 0,4-13 8 15,0 1-8-15,-1 2 0 0,5 3 8 0,-1 1-8 16,-7-1 0-16,4 3 0 0,-4 4 0 0,-3 5 0 16,0 0 0-16,-4 6 0 0,0 0 0 0,-3 0 0 15,-1 6 0-15,1-6 0 0,-4 6 0 0,0-1 0 0,-3 1 8 16,3 6-8-16,-4 3 8 0,-3 2-8 0,4 1 8 16,-4-3-8-16,0 2 10 0,0-5-10 0,0 6 8 0,0-6-8 15,0-9 0-15,0 5 9 0,4 1-9 0,-4-3 10 16,0 0-10-16,4 0 10 0,-1-6-10 0,1 0 0 15,-1 0 9-15,1-6-9 0,7 6 10 0,-4-6-2 16,3 0-8-16,4-3 12 0,-3 3-12 0,0 4 0 16,-1-1 8-16,-2-3-8 0,-1 0 0 0,0 6 0 15,0-6 0-15,-4 12 0 0,1-6 0 16,-4 6 0-16,0 0 0 0,0-1-10 0,0 10 10 0,-3-3-10 16,-1 0 10-16,1 5-10 0,-1 4 10 0,1-3 0 15,-1 5 0-15,-3-8 0 0,4 2 0 0,-4 7 0 16,0-9 0-16,0 2 0 0,3-5 0 0,5 0-8 0,-1 0 8 15,0-7 0-15,0 4-12 0,3-3 4 0,1-6 0 0,-1 0 0 16,8-6 8-16,0-3-10 0,-1 4 10 0,5-1-10 16,2-6 10-16,1 0 0 0,0-8 0 0,-1 8 0 15,5-6 0-15,-1 1 0 0,0 2 0 0,-3 3 0 16,3 0 0-16,0 1 0 0,-3 5 0 0,0 0 0 16,-4 0 0-16,0 0 0 0,-4 3 0 0,1 3 0 15,-4 0 0-15,-3 3 0 0,-1-3 0 0,-3 6 8 16,4-6 1-16,-4 6 1 0,-3 0 0 0,3 0 0 15,-4-1 0-15,4 1 0 0,-3-6 0 0,-4 0 0 16,0 0-10-16,3 12 0 0,4-12 0 0,0 0 8 16,0 0-8-16,4 0 0 0,-4-6 0 0,4 0 0 15,-1 0 8-15,1 1-8 0,3-1 8 0,0-6-8 0,0 3 8 16,0-3-8-16,0 1 0 0,1-1 8 16,2 6-8-16,-6-6 0 0,-1 12 0 0,-3-6 0 15,0 3 0-15,0 0 0 0,1 3 0 0,-1 3 0 16,0-3 0-16,-4 9 0 0,1-3 0 0,-1 0 0 0,1 6 0 0,-1-6 0 15,1 5 0-15,-1 4 8 0,-3 3-8 0,4-7 10 16,-4 7-10-16,0-3 10 0,3 2-10 0,4 1 8 16,-3-3-8-16,3 2 8 0,0-5-8 0,4-6 0 15,-1 0 0-15,4 0 0 0,1-6 0 0,2 0 0 16,1-6-8-16,6 0 8 0,1-6 0 0,0-5 0 16,3 2-9-16,4-3 9 0,0 1 0 0,-1-4 0 15,5-2 0-15,-1 5 0 0,0-9 0 0,-3 10 0 0,-4-1 0 16,0 1 0-16,1 2 0 0,-5 9 0 0,-3-6 0 15,1 6 0-15,-5 0 0 0,-3 1 0 0,0 5-8 0,1 0 8 16,-5 5 0-16,-3 1 0 0,0 0 0 0,0-6 0 16,-3 12 0-16,-1-6 0 0,1 6 0 15,-1-9 0-15,-3 2 0 0,0 7 0 0,0-12 8 16,4 6-8-16,-4-6 8 0,0 0-8 0,0 0 0 16,0 0 9-16,3 6-9 0,-3-6 8 0,4 6-8 0,3-6 8 15,0 0-8-15,0 0 0 0,4 0 0 0,-1-6 0 16,4 6 0-16,4-12 0 0,0 6 0 0,3 0 0 15,0 3-11-15,-3-2 11 0,3-1-8 0,0 0 8 16,-3 6 0-16,3-6 0 0,4 6 0 0,-8 0 0 16,1 0 0-16,3 0 0 0,-7 6 0 0,4-6 0 15,-8 6 0-15,4 0 0 0,1-1 0 0,-5 10-8 16,1-3 8-16,-1-6-8 0,1 6 8 0,-1-7-8 0,1 1 8 0,3 0 0 16,-3 0 0-16,-1-3 0 0,4-3 0 0,1-3 0 15,2-3 0-15,4 3 0 0,-3-6 0 0,3 4 0 16,4-7 0-16,-4-6 0 0,7 6 0 0,0-2 0 15,1 2 0-15,-1-6 0 0,4 4 0 0,-4 2 0 16,0-6 0-16,0 12 0 0,1-5 0 0,-5-1 0 16,1-3 0-16,0 9 0 0,-4 6 0 15,0-6-8-15,-3 6 8 0,3 6 0 0,0 0 0 0,-3-3 0 16,-1 9 0-16,-3 0 0 0,0-1-9 0,-3 1 9 16,0 6-10-16,-4-4 10 0,3 4 0 0,1 0-9 15,-1-7 9-15,-3 4 0 0,1 3 0 0,-1-12 0 16,0 5 0-16,3-5 0 0,1 6 0 0,-1-3 0 15,4-3 0-15,1 0-8 0,-1-6 8 0,3 0 0 0,1 0 0 16,3 0 0-16,0 0 0 0,4-6 0 0,3 0 0 0,0 0 0 16,4-6 0-16,3 9 0 0,1-3 0 0,-1 1 0 15,4-1 0-15,-4 0 0 0,4 6 0 0,-4-6 0 16,-3 6 0-16,0-6 0 0,-4 6 0 0,0 6 0 16,-3-6 0-16,0 6 0 0,-1 0 0 0,-6 0 0 15,0-1 0-15,-1 1 0 0,1 6 0 0,-4-3 0 16,0-3 0-16,-3 6 0 0,3-7 0 0,-4 7 0 15,1-6 0-15,-1 0 0 0,-2 3 0 0,2-3 8 16,4 0-8-16,-3-6 0 0,6 5 0 0,-2-5 8 16,6 0-8-16,-4 0 0 0,5 0 0 0,-1-5 0 15,3-1 0-15,5-3 0 0,-5 3 0 0,1 0 0 0,3-6 0 16,0 1 8-16,1 5-8 0,2 0 0 16,-2 0 0-16,-1-3 0 0,-3 0 0 0,3 6 0 15,-4-3 0-15,1 6 8 0,-4 0-8 0,4 0 0 16,-4 6 0-16,0-6 0 0,-3 6 0 0,3 3 0 0,-3-3 0 15,-4 0 0-15,0 0 0 0,0 5 0 0,0-5 0 0,-3 6 0 16,-1-6 0-16,5 3-8 0,-5 3 8 0,4-7 0 16,-3 1 0-16,-1 6 0 0,1-6 0 0,3 0 0 15,0-3 0-15,4 3 0 0,-1-3 0 0,1-1 0 16,3-2 0-16,4 0 0 0,0-2 0 0,3-4 0 16,0 0 0-16,0 0 0 0,8 0 0 0,-5-6 0 15,5 6 0-15,-5-5 0 0,8 2 0 0,-4 0 0 0,1 6 0 16,-1-9 0-16,0 6 0 0,-3 1 0 0,3-1 0 0,1 0 0 15,-5 6 0-15,-2-6 0 0,-1 6 0 0,0 0 0 16,0 0 0-16,-7 0 0 0,4 0 0 16,-7 0 0-16,3 0 0 0,-3 0 0 0,-1 0 0 0,1 0 0 15,-1 0 0-15,-2 0 0 0,2 0 0 0,-3 0 0 16,0-6 0-16,1 6 0 16,2-3 0-16,-3 3 0 0,0 0 0 0,4-6 0 0,-4 6 0 0,4-3 0 15,-4 3 0-15,4 0 0 0,-1 0 0 0,1 0-12 16,-1 0 12-16,1 0-13 0,3 0 5 0,-3 0 8 15,0 3-8-15,-1 3 8 0,1-6 0 0,-1 3 0 16,1 3 0-16,3 0 0 0,-3 0-9 0,0-6 9 16,-1 6 0-16,-3-1 0 0,4 1-8 0,0 0 8 15,-4 0 0-15,3-6 0 0,-3 3 0 0,1 0 0 16,-1 3 0-16,3-3 0 0,1 3 0 0,0-6 0 16,3 6 0-16,-4-6 0 0,8 5 8 0,-4 1-8 0,0-6 0 0,1 6 0 15,2 0 0-15,1-6 0 0,-4 6 0 0,4-6 0 16,0 0 0-16,-1 0 0 0,1 6 8 0,3-6-8 15,-3 0 0-15,0 0 0 0,3 0 0 0,0 0 0 16,0 0 0-16,4 0 0 0,-4 0 0 0,4 0 0 16,-4 0 0-16,4-6 0 0,-4 6 0 15,0-6 0-15,1 6 0 0,-1 0 0 0,0 0 0 16,0 0 0-16,-3 0 0 0,0 0 0 0,-1 0 0 16,1 0 0-16,0 0 0 0,-1 0 0 0,1 6 0 0,0-6 0 15,-8 6 0-15,5-6 0 0,-5 3 0 0,4 0 0 16,-7 0-8-16,4 0 8 0,0-3 0 0,3 2 0 15,-3-2-8-15,3 0 8 0,0 0 0 0,4-2 0 16,-1 2 0-16,1-3 0 0,7 3-8 0,-1-3 8 0,5-3 0 0,-4 6 0 16,6-6-8-16,-2 0 8 0,-1 6 0 0,0 0 0 15,4-6-13-15,-7 6 4 0,3 0 1 0,-3 0 0 16,3 0 8-16,-3 0-8 0,-4 6 8 0,-3-6-8 16,3 0 8-16,-7 6 0 0,4 0 0 0,-4 3 0 15,0-4 0-15,4 7 0 0,-4 0 0 0,4 0-12 16,-4 0 12-16,0-4 0 0,4 10 0 0,-1-6-8 15,1 5 8-15,0-2 0 0,3-3 0 0,4-6 0 16,3 0 0-16,4-1 0 0,0-5 0 0,6 0 0 16,1 0 0-16,4 0-10 0,-1-5 10 0,1-1-10 15,2 0-15 1,1 0-3-16,0 0-1 0,4 3 0 0,-1-9-15 0,-3 7-2 16,4 5-1-16,-5-6 0 15,-2 0 6-15,-1 0 1 0,1 0 0 0,-5 6 0 0,1 0 6 0,-3 0 2 16,-5 0 0-16,1 0 0 0,0 6-4 0,-4 0 0 0,1 0 0 15,-1 5-351-15,-7 4-70 0</inkml:trace>
  <inkml:trace contextRef="#ctx0" brushRef="#br0" timeOffset="29892.203">16196 5335 716 0,'0'0'16'0,"0"0"3"0,0 0 1 0,0 0 0 0,0 0-20 0,0 0 0 0,0 0 0 15,-7 3 0-15,7-3 64 0,0 0 10 16,0 0 2-16,0 0 0 0,0 0-10 0,0 0-2 0,0 0 0 0,0 0 0 15,0 0-25-15,0 0-6 16,0 0-1-16,0 0 0 0,0 0-19 0,0 0-4 0,0 0-1 0,0 0 0 16,-4-3-8-16,4 3 0 0,0 0 0 0,0 0 0 15,0 0 0-15,0 0 0 0,0 0 0 0,-3-3 0 16,3 3 0-16,0 0 0 0,0 0 0 0,0 0 0 16,0 0 0-16,-7 0 0 0,7 0 0 0,0 0 0 15,0 0 0-15,-7 0 8 0,7 0-8 0,0 0 8 16,0 0 6-16,0 0 1 0,0 0 0 0,0 0 0 15,0 0 11-15,0 0 2 0,0 0 1 0,0 0 0 16,-4-6 1-16,4 6 0 0,-3-6 0 0,3 6 0 16,0 0-13-16,0 0-2 0,0 0-1 0,0 0 0 15,0 0-14-15,0 0-8 0,-4 0 8 0,-3 0-13 16,4 6 0-16,-4-6 0 0,0 6 0 0,3-3 0 0,-3 3-4 16,-4 0-1-16,4 0 0 0,0 5 0 0,0 1-2 0,0-6-1 15,0 0 0-15,0 3 0 0,4-3 4 16,-1 5 1-16,0-5 0 0,4 0 0 15,0-6 2-15,-3 6 1 0,-1 0 0 0,4-6 0 0,0 0 13 0,0 0-9 16,0 0 9-16,0 0-8 16,0 0-16-16,0 0-4 0,0 0 0 0,0 0 0 15,0 0-38-15,0 0-8 0,0 0-2 0,0 0-409 0</inkml:trace>
  <inkml:trace contextRef="#ctx0" brushRef="#br0" timeOffset="30680.165">16210 5282 799 0,'0'0'17'0,"0"0"4"0,0 0 1 0,0 0 1 0,0 0-23 0,0 0 0 0,0 0 0 0,0 0 0 15,-3-3 88-15,-1-3 14 0,4 6 2 0,-3-3 1 16,3 3-42-16,-4-5-9 0,4 5-2 0,-4-6 0 16,4 6-24-16,0 0-6 0,-7-6-1 0,7 6 0 15,0 0 3-15,0 0 1 0,-3 0 0 0,3 0 0 16,0 0-13-16,-7 0-4 0,7 0 0 0,-7 0 0 16,7 0-8-16,-7 0 0 0,0 6 0 0,3-6 0 0,-3 6 0 0,0-1 0 15,4-2 0-15,-5 3 8 0,5-3-8 0,-4 6 0 16,0-3 0-16,0-6 0 0,7 0 0 0,0 0 15 15,-4 6-3-15,4-6 0 0,0 0 33 0,0 0 7 16,-7 0 0-16,7 0 1 0,0 0-28 0,-7 6-5 16,7-6-2-16,0 0 0 0,0 0-8 0,-7 0-2 15,7 0 0-15,-3 0 0 0,3 0-8 0,0 0 0 16,-4 11 0-16,4-11 0 0,0 0 0 0,-7 0 0 16,3 6-11-16,1 0 11 0,-1-3 0 0,1 3-8 15,-1 0 8-15,4 0 0 0,-3 5 0 0,3-5 0 0,0 0 0 16,0 0 0-16,0-6 0 0,0 6 0 15,0 3 0-15,0-9 0 0,0 0 0 0,3 6 0 16,1 3 0-16,-4-9 0 0,7 8 0 0,-7-8 0 0,0 0 9 16,7 0-9-16,0 6 17 0,0-6-3 0,0 6-1 0,-7-6 0 15,11 0-1-15,-4 6-1 0,-7-6 0 0,7 0 0 16,3 0-11-16,-10 0 0 0,7 0 9 0,1 6-9 16,2-6 0-16,-10 0 8 0,7 0-8 0,0 0 0 15,0 0 8-15,0-6-8 0,0 6 10 0,0-6-10 16,4 0 15-16,-4 0-3 0,4-11-1 0,-1 8 0 15,4-3-3-15,-3-6-8 0,-4 1 12 0,0 2-4 16,0 3 2-16,0-5 0 16,0 5 0-16,-3-6 0 0,-1 4-10 0,-3 8 12 0,0-6-12 0,0 6 12 15,-3 0-4-15,3 0 0 0,-4-2 0 0,1 5 0 16,-1 0-8-16,-3 3 0 0,0-6 0 0,4 0 8 16,-5 0-8-16,1 6 0 0,0-6 0 0,0 6 0 15,0 0 0-15,-3 0 0 0,3 0 0 0,0 6 0 0,-1-6-8 16,1 6 8-16,0-6-10 0,7 0 10 0,-7 0-9 0,0 6 9 15,0 0-8-15,0-6 8 0,4 6-9 16,-1 2 9-16,-3-2-10 0,4 0 10 0,-1 0-18 0,4 0 2 16,-4 6 1-16,1-6 0 0,-1 2-5 0,-3 1-2 15,7 0 0-15,-3 3 0 16,-1 5-23-16,1-5-5 0,-1 0-1 0,1 8 0 16,3-8-153-16,-4 0-32 0,1 20-5 0,-1-14-2 15</inkml:trace>
  <inkml:trace contextRef="#ctx0" brushRef="#br0" timeOffset="31199.465">16154 5450 903 0,'0'0'25'0,"0"0"7"0,0 0-32 0,0 0 0 16,0 0 0-16,0 0 0 0,0 0 109 0,0 0 16 15,0 0 3-15,0 0 1 0,0 0-43 0,0 0-9 16,0 0-1-16,0 0-1 0,0 0-44 0,0 0-9 0,0 0-2 15,0 0 0-15,0 0-20 0,0 0 9 16,0 0-9-16,0 0 0 0,3 6 0 0,-3-6 0 0,0 0 0 0,0 6 0 16,0-6 0-16,4 8 0 0,-4-8 0 0,0 6 10 15,0-6-10-15,0 0 0 0,0 0 0 0,0 0-11 16,0 0 11-16,0 0 0 0,0 0 0 0,0 6 0 16,0-6-21-16,3 6-3 0,-3 0 0 0,0 6 0 31,0-7-63-31,0 1-13 0,0 0-2 0,-3 0-502 0</inkml:trace>
  <inkml:trace contextRef="#ctx0" brushRef="#br0" timeOffset="32067.156">15917 5414 668 0,'0'0'19'0,"0"0"4"0,0 0-23 0,0 0 0 0,0 0 0 0,0 0 0 16,0-5 97-16,0 5 15 0,0 0 4 0,0 0 0 16,4-6-36-16,-4 6-6 0,0 0-2 15,0 0 0-15,0 0-49 0,0 0-11 0,0 0-1 0,0 0-1 16,0 0 6-16,0 0 0 0,0 0 1 0,0 0 0 15,0 0-17-15,0 0 10 0,3 6-10 0,-3-6 8 16,7 3-8-16,-3-1 0 0,-1 4 0 0,1-6 0 16,-4 0 0-16,4 6 0 0,-1-6 0 0,4 6 0 15,0 0 0-15,4-6 8 0,-4 6-8 0,0 0 8 16,3-6-8-16,1 6 0 0,0-3 0 0,-1 0 0 16,1 2 0-16,-4-2 0 0,3 3 0 0,-2 0 0 15,2 0 0-15,-3 0 0 0,4 0 0 0,-4 0 0 16,-7-6 0-16,7 5 0 0,-7-5 0 0,7 6 0 0,0-3 0 15,-7-3 0-15,0 0 0 0,0 0 0 16,0 0 31-16,0 0 1 0,0 0 0 0,0 0 0 16,0 0-32-16,0 0 0 0,0 0 0 0,0 0 0 15,0 0 35-15,0 0 1 16,0 0 0-16,0 0 0 0,3-3 9 0,1-3 3 0,0 6 0 0,-4 0 0 0,0 0-26 0,0-5-5 16,0-7-1-16,0 12 0 0,0 0-16 0,0 0 0 15,0 0 0-15,0 0 0 0,0 0-9 0,0 0-6 16,0 0-1-16,0 0 0 0,0 0 7 0,0 0 1 15,0 0 0-15,0 0 0 0,0 0 8 0,0 0 0 16,3 12 0-16,-3-12 0 0,0 0 0 0,4 11-8 16,-4-11 8-16,0 0-8 0,0 0 8 0,0 0 0 0,0 0 0 15,0 0 0-15,0 0 0 0,0 0 0 0,0 0 0 16,0 0 0-16,0 0 0 0,0 0 0 0,0 0 0 16,0 0 0-16,0 0 8 0,0 0 3 15,10-6 1-15,1 6 0 0,-1-5-12 0,-10 5 0 0,7 0 0 0,4-12 0 16,-4 12 0-16,4-6-11 0,-4 6 3 15,-7 0 0-15,7-6 8 0,3 6 0 16,1 0 0-16,-1-6 0 0,-2 0 0 0,2 3 0 0,-3 0 0 16,4-2 0-16,-4-4 0 0,-4 9 0 15,4-6 0-15,0 6 0 0,-3-6 0 0,3 6 0 0,0-6 0 0,-7 6 0 16,4 0 0-16,-4 0-10 0,7-6 10 0,-7 6-10 16,0 0-23-16,0 0-5 15,0 0-1-15,0 0 0 0,7 0-100 0,-7 0-20 0,0 0-4 16,0 0-1-16</inkml:trace>
  <inkml:trace contextRef="#ctx0" brushRef="#br0" timeOffset="32581.647">16185 5529 754 0,'0'0'21'0,"0"0"5"0,0 0-26 0,0 0 0 0,0 0 0 0,0 0 0 15,0 0 64-15,0 0 7 0,0 0 1 0,0 0 1 16,0 0-7-16,0 0-2 0,0 0 0 0,0 6 0 16,0-6-25-16,0 0-6 0,0 9-1 0,0-3 0 15,0-6-20-15,0 11-12 0,0-5 12 0,0 0-12 16,0 0 8-16,-3 0-8 0,3 0 0 0,0 9 0 15,-4-10 0-15,4 1 0 0,-3 6 0 0,3-6 0 16,-4 3 10-16,1-3-10 0,-1 0 8 0,4-1-8 16,-3 1 0-16,3 0 0 0,-4 0 0 0,1 0 0 15,3 6 0-15,-4-6 0 0,1-3 0 0,3 8 0 16,-4 1-36-16,4 0-13 0,-3 0-3 16,3-1 0-16,-4-2-11 0,4 9-2 0,0-6-1 0,0-1 0 0,0-5 34 15,0 0 8-15,0 6 0 0,0-12 1 16,0 6-6-16,0-6-2 0,0 0 0 0,0 0-325 0</inkml:trace>
  <inkml:trace contextRef="#ctx0" brushRef="#br0" timeOffset="33088.735">16161 5629 716 0,'0'0'16'0,"0"0"3"0,0 0 1 0,0 0 0 15,0 0-20-15,0 0 0 0,0 0 0 0,3 6 0 0,-3-6 0 0,4 0 10 16,-4 9-10-16,0 0 8 0,3-4 26 0,-6 4 5 16,3-3 1-16,-4 0 0 0,1 0-7 0,-1 6-1 15,1-12 0-15,-1 9 0 0,-3-4 52 0,4-2 9 16,-1 3 3-16,-3 3 0 0,0-9-26 0,3 12-5 15,-3-6-1-15,0 0 0 0,-3-1-32 0,-1 1-6 16,1 3-2-16,-1-3 0 0,0 6 4 16,1 0 0-16,3-7 0 0,-4 1 0 0,1 0-5 0,-1 6-1 15,4-6 0-15,-7 3 0 0,3-3-12 0,4-1-2 16,-3 7-8-16,-1-6 12 0,4 6-12 0,0-6 0 0,3-6 0 16,-3 6 0-16,4-4 0 0,3-2 0 0,-4 0 0 15,4 0 0-15,0 0-8 0,0 0-8 0,0 0-2 0,0 0 0 31,-3 0-139-31,3 0-28 0,3-5-6 0,-3-4-1 0</inkml:trace>
  <inkml:trace contextRef="#ctx0" brushRef="#br0" timeOffset="33512.25">16175 5647 990 0,'0'0'21'0,"0"0"5"0,0 0 1 0,0 0 1 16,0 0-28-16,0 0 0 0,0-12 0 0,0 12 0 0,0 0 92 0,0 0 13 16,0-6 3-16,0 6 0 0,0 0-40 15,0 0-7-15,0 0-1 0,0 0-1 0,0 0-26 0,0 0-5 16,0 0 0-16,0 0-1 0,0 0-14 0,0 0-2 15,0 0-1-15,0 0 0 0,0 0-10 0,0 0 0 16,0 0-12-16,0 0 12 0,0 0-11 0,0 0 11 16,3 0-8-16,4 6 8 0,-3 3 0 0,-1-3-10 0,5 2 10 0,-5 1 0 15,4-3 0-15,0 0 0 0,-3 0 0 0,3 6 0 16,0-12 0-16,0 6 0 0,0 2 0 0,0-2 0 16,-3 0 0-16,3 0 0 0,-7-6 8 0,3 12-8 15,4-6 0-15,-7-6 0 0,4 6 0 0,-4-6 0 16,7 5 0-16,-4 1 0 15,-3-6 11-15,7 6-11 0,-7-6 10 0,0 0-10 16,0 0 8-16,7 3-8 0,0-3-9 0,-7 0-7 0,11 3-2 0,-4 0 0 31,-7-3-56-31,7 0-11 0,4 0-3 0</inkml:trace>
  <inkml:trace contextRef="#ctx0" brushRef="#br0" timeOffset="40816.119">18076 6999 548 0,'0'0'15'0,"0"0"5"0,0 0-20 0,0 0 0 0,0 0 0 0,0 0 0 16,0 0 55-16,0 0 7 0,0 0 2 0,0 0 0 16,0 0-32-16,0 0-7 0,0 0-1 0,0 0 0 15,0 0 4-15,0 0 0 0,-7 0 0 0,7 0 0 16,-3 12 19-16,3-12 4 0,0 0 1 0,-7 3 0 16,7-3 3-16,0 0 1 0,0 0 0 0,0 0 0 15,-4 3 12-15,4-3 4 0,0 0 0 0,0 0 0 16,-7 6-13-16,7-6-3 0,0 0 0 0,0 0 0 15,-7 2-34-15,0 4-7 0,7-6-2 0,-4 6 0 16,4-6-13-16,-7 6 0 0,4 0 8 0,-4 6-8 16,3-6 0-16,1 0 0 0,-4 2 0 0,0 4 0 0,3 0 0 0,1-6 0 15,-1 6 0-15,1-7 0 16,3 4 0-16,-4 3 0 0,4-6 0 0,0 6 0 16,0-12 0-16,0 0 0 0,0 0 0 0,0 5 9 15,0-5 11-15,4 6 1 0,3 0 1 0,-4-6 0 16,4 6-4-16,0-6-1 0,0 6 0 0,0-3 0 0,0 0-17 0,4-3 0 15,-4 0 8-15,4 0-8 0,-4 0 8 0,3 0-8 16,1-3 9-16,-4 3-9 0,4-3 0 0,-1-3 8 16,-3 6-8-16,0-6 0 0,0 0 0 0,0 0 0 15,0 1 0-15,-3-1 0 0,3 0 0 0,-4-6 0 16,1 6 8-16,0-3-8 0,-4 4 8 0,3-1-8 16,-3 0 11-16,4 0-11 0,-4 0 0 0,0-3 0 0,0 3 0 0,0 0 0 15,0 3 0-15,0 3 0 0,0-2 0 0,0 2 0 16,0 0 0-16,0 0 0 0,0 0 0 0,0 0 0 15,0 0 0-15,0 0 0 0,0-6-15 0,0 6 5 32,0 0-31-32,-4-6-7 0,4 6 0 0,0 0-1 15,-7-6 14-15,-4 0 3 0,4 6 1 0,0 0 0 0,0 0 22 0,-3 0 9 0,-1-6-8 0,4 6 8 16,0 0 0-16,0 0 0 0,0-6 0 0,0 6 0 16,0-6-14-16,0 6 2 0,0-6 1 0,0 6 0 31,7 0-37-31,-4-2-7 0,4 2-1 0</inkml:trace>
  <inkml:trace contextRef="#ctx0" brushRef="#br0" timeOffset="41214.808">18080 7214 850 0,'0'0'24'0,"0"0"6"0,0 0-30 16,0 0 0-16,0 0 0 0,0 0 0 0,0 0 67 0,0 0 7 0,0 0 2 0,0 0 0 16,0 0-33-16,0 0-7 0,0 0 0 0,-4 8-1 15,1-2-7-15,3 0-2 0,-4 6 0 0,4-6 0 16,0-6-1-16,0 6 0 0,0-6 0 0,0 3 0 16,0 3-5-16,0-6-2 0,0 5 0 0,0 1 0 15,0 0-18-15,0 6 10 0,0-6-10 0,4 0 8 16,-4 0-20-16,0-1-5 0,3 1-1 0,-3 0-623 15</inkml:trace>
  <inkml:trace contextRef="#ctx0" brushRef="#br0" timeOffset="41655.463">17847 7043 759 0,'0'0'16'0,"0"0"4"0,0 0 1 0,0 0 1 0,0 0-22 0,4 6 0 0,-1 0 0 0,1 0 0 15,-4-6 81-15,7 6 12 0,-4 0 3 0,4-1 0 16,-3 1-52-16,-1 3-9 0,4 3-3 0,0-6 0 15,0 0 10-15,-3 5 2 0,3-5 0 0,0 0 0 16,0 6-28-16,0-3-6 0,0 2-1 0,0-5 0 16,0 0-9-16,0 0 0 0,-3 3 0 0,3 0 8 15,0-6-8-15,0 3 8 0,-3-1-8 0,3-5 8 16,0 6-28-16,-4-6-5 0,4 0-2 0</inkml:trace>
  <inkml:trace contextRef="#ctx0" brushRef="#br0" timeOffset="42049.963">18080 7364 1242 0,'0'0'27'0,"0"0"5"0,0 0 2 0,0 0 2 0,0 0-36 0,0 0 0 0,0 0 0 0,0 0 0 16,0 0 86-16,0 0 10 0,0 0 3 0,0 0 0 15,0 0-27-15,0 0-4 0,3 0-2 0,1-6 0 16,-1 0-29-16,1 0-5 0,0-9-2 0,3 9 0 15,0 0-10-15,-4-5-1 0,8-1-1 0,-4 0 0 16,0 3-18-16,0-2 10 0,0 5-10 0,0-6 8 16,4 0-8-16,-1 0 0 0,-3 1 0 0,4 2 0 15,-1-3-21-15,1 0-7 0,0 1 0 16,-1-7-1-16,1 3-39 16,-1 4-7-16,1-1-1 0,-1 0-1 0,-2-3-7 15,2 6 0-15,-3 1-1 0,0 2-560 0</inkml:trace>
  <inkml:trace contextRef="#ctx0" brushRef="#br0" timeOffset="42500.304">18101 7284 846 0,'0'0'18'0,"0"0"4"0,0 0 1 0,0 0 1 0,0 0-24 0,0 0 0 0,0 0 0 0,0 0 0 16,0 0 69-16,0 0 9 0,0 0 2 0,0 6 0 0,0 6-40 0,4-6-8 15,-4 5-2-15,0-5 0 0,0 6-13 0,0-3-2 16,0 3-1-16,0-6 0 0,0 5-3 0,-4-2-1 15,4 0 0-15,-3 0 0 0,3 3-10 0,-4-7 0 16,4 1 0-16,0-6 8 16,0 0-49-16,0 0-11 0,0 0-1 0</inkml:trace>
  <inkml:trace contextRef="#ctx0" brushRef="#br0" timeOffset="42987.234">18112 7446 586 0,'0'0'16'0,"0"0"4"0,-7 6-20 0,3-3 0 0,-3 6 0 0,0-4 0 0,0 7 72 0,0-6 9 16,0 6 3-16,0-6 0 0,0 3-2 0,0 2 0 16,0 1 0-16,-4 0 0 0,4 0-27 0,-4-7-6 15,4 10-1-15,-3-3 0 0,-1 0-7 0,4 5-1 16,-4-11-1-16,4 6 0 0,-3-3-27 0,-1 2-4 16,4 1-8-16,-3-6 11 0,3 0-11 0,-1 0 0 15,1 0 0-15,4 0 0 0,-4-3 0 0,7-3 0 16,0 0 0-16,0 0 0 0,0 0 0 0,0 0 0 15,0 0 0-15,0 0 0 16,0 0-49-16,0 0-12 0,0 0-3 0,0-6-341 0,0-3-69 0</inkml:trace>
  <inkml:trace contextRef="#ctx0" brushRef="#br0" timeOffset="43289.41">18147 7443 813 0,'0'0'17'0,"0"0"4"0,0 0 1 0,0 0 2 0,0 0-24 0,0 3 0 0,0 6 0 0,0 0 0 15,0 2 73-15,0 1 10 0,0-6 1 0,0 6 1 16,0-6-12-16,3 2-2 0,-3 4-1 0,0 0 0 0,4-6-26 0,-4 0-4 16,3 5-2-16,1 1 0 0,0-3-18 0,-1 3-4 15,1-6-1-15,-1 0 0 0,1 5-15 0,-1-2 0 16,1-3 0-16,3 0-465 16,-4 0-89-16</inkml:trace>
  <inkml:trace contextRef="#ctx0" brushRef="#br0" timeOffset="48087.674">15279 4556 734 0,'0'0'16'0,"0"0"3"0,0 0 1 0,0 0 1 0,0 0-21 0,0 0 0 0,0 0 0 0,0 0 0 16,0 0 84-16,-4 0 13 0,-3 0 3 0,0-6 0 15,7 6-27-15,-7 0-5 0,4 0 0 0,-4 0-1 16,7 0-24-16,-11 0-5 0,4 6-1 0,0-6 0 16,0 6 2-16,0 0 0 0,3-6 0 0,-3 0 0 15,0 6 5-15,0-6 2 0,0 0 0 0,0 6 0 16,7-6-23-16,-7 0-5 0,0 5-1 0,0-2 0 16,0 0-17-16,3 3 0 0,-3-3 8 0,0 0-8 0,4 6 0 0,-1-3 0 15,-3-6 0-15,7 0 0 0,-4 6 0 0,4-6 0 16,0 0 0-16,-7 6 0 0,7-6 0 0,0 0 10 15,0 0-10-15,0 0 8 0,0 0-8 0,0 0 0 16,0 0 0-16,0 0 0 0,0 0 0 0,0 0 0 16,0 0 0-16,0 0 0 0,0 0 0 0,4 5 0 15,-1 1 0-15,1 0 0 0,3-3 0 0,-3 3 0 16,3 0 0-16,-4-3-11 0,4 0 11 0,0 3 0 16,0 0 0-16,0-1-8 0,0 1 8 15,0 0 0-15,-3 6-9 0,3-6 9 0,-3 3-8 0,-1 2 8 16,1-5-10-16,-1 6 10 0,-3 0 0 0,4-6-9 15,-4 0 9-15,3 2 0 0,-3 4 0 0,0-6 0 16,-3 0 0-16,3 6 0 0,-4-6 0 0,4-1 9 0,0-5 0 16,-3 6 0-16,-1 0 1 0,4-3 0 0,0-3 0 0,-3 3 0 15,-5 0-2-15,5-3-8 0,-4 0 12 0,0 6-4 16,0-12-8-16,0 6 0 0,0-3-10 0,-4 0 10 16,8 3-18-16,-4-3 2 0,-4-3 1 0,4 6 0 15,0-6-26 1,0 6-6-16,0-5-1 0,0 5 0 0,0 0-14 15,7 0-3-15,-7-6-1 0,7 6-383 0,0 0-77 0</inkml:trace>
  <inkml:trace contextRef="#ctx0" brushRef="#br0" timeOffset="48568.949">15360 4624 727 0,'0'0'16'0,"0"0"3"0,-4 6 1 0,1-1 0 0,-1 1-20 0,1 0 0 0,3 3 0 0,-4-3 0 16,4-6 63-16,-3 12 8 0,3-6 1 0,0-1 1 15,0-5-23-15,0 6-5 0,0 0-1 0,0 6 0 16,0-6-20-16,0 0-5 0,3 0-1 0,-3 2 0 16,4-2 0-16,-4 0 0 0,3 0 0 0,1 0 0 15,-1 6-2-15,1-6 0 16,-1-1 0-16,5 4 0 0,-5 3-16 0,4 0 10 0,0-6-10 0,0 0 8 15,0-1-8-15,0 1 12 0,0 0-12 0,-7-6 12 16,7 3-4-16,-7-3-8 0,0 0 12 0,0 0-4 16,0 0 6-16,7-3 1 0,1-3 0 0,-8 6 0 15,7 0 17-15,-4-6 4 0,-3-5 1 0,4 5 0 16,-4 0-17-16,0 0-4 0,0-6-1 0,0 6 0 16,3-2-15-16,-6-4 0 0,3 6 0 0,-4-6 0 15,4 0-60-15,0-5-8 16,0 2-1-16,-3-3-1 0</inkml:trace>
  <inkml:trace contextRef="#ctx0" brushRef="#br0" timeOffset="49080.809">15596 4585 730 0,'0'0'16'0,"0"0"3"0,0 0 1 0,0 9 1 0,0-3-21 0,0 6 0 0,-3-6 0 0,3 6 0 16,0-7 88-16,-4 7 12 0,4 3 4 0,-3-3 0 15,-1-1-64-15,1 1-13 0,3 0-3 0,0-6 0 16,-4 3 12-16,4 2 1 0,0 7 1 0,-3-12 0 15,3 6-22-15,-4-6-5 0,4-1-1 0,0 4 0 16,0 3-10-16,0-12 0 0,0 0 0 0,0 6 8 16,0-6 2-16,0 6 0 0,0-6 0 0,0 0 0 15,4 6 1-15,-4-6 0 0,0 0 0 0,0 0 0 16,0 0 23-16,0 0 5 0,0 0 1 0,0 0 0 16,0 0 13-16,0 0 3 0,0 0 1 0,0 0 0 15,0 0-20-15,0-6-4 0,0 0-1 0,3-6 0 16,-3 0-32-16,0 4 0 0,0-4 0 0,0 0 0 15,4-6 0-15,-4 4 0 0,3-4 0 0,-3 0 0 16,4 7 0-16,-1-7 0 0,-3 3 0 0,4 4 0 16,-1-1 0-16,-3-3-9 0,4 9-1 0,-4 0 0 0,3 0 10 0,-3 6-12 15,0 0 12-15,0 0-12 0,0 0-3 0,0 0-1 16,0 0 0-16,0 0 0 16,7 3-28-16,4 0-7 0,0 3-1 0,-1-3 0 15,1 9 32-15,-1-12 7 0,4 6 1 0,1 0 0 16,-1 0-45-16,0-6-9 0,0 5-2 0,4 1-355 15,-1-6-71-15</inkml:trace>
  <inkml:trace contextRef="#ctx0" brushRef="#br0" timeOffset="50536.007">18394 7314 831 0,'0'0'18'0,"0"0"4"0,0 0 1 0,0 0 1 0,0 0-24 0,0 0 0 16,0 0 0-16,0 0 0 15,0 0 91-15,0 0 13 0,0 0 4 0,0 0 0 0,0 0-26 0,0 0-5 16,0 0-1-16,0 0 0 0,0 0-46 0,0 0-10 15,0 0-1-15,7-6-1 0,0 6-18 0,0 0 0 16,0 0 8-16,0 0-8 0,0 0 0 0,-3 0 0 16,3 0 0-16,0 0 0 0,-4 0 0 0,4 0 0 15,0 0 0-15,-7 0 0 0,0 0 0 0,4 0 0 0,-1 0 0 0,-3 0 0 16,4-6 0-16,0 6 8 0,-1-6 0 0,1 0-8 16,-4 6 11-16,0-6-11 0,0 6 10 0,3-9-10 15,-3 3 12-15,0 6-3 0,0 0-1 0,0 0 0 16,0-8-8-16,0 8-11 0,-3-3 3 0,3 3 0 15,-7-6-12-15,7 6-1 0,0 0-1 0,-8-6 0 16,5 6 22-16,-4 0 12 0,0 0-2 0,0 0 0 16,0 0-22-16,0 6-5 0,0 0-1 0,-4-3 0 15,4 5 3-15,-4 1 1 0,4-3 0 0,0 12 0 16,0-12 14-16,4 5 0 0,-8-5 0 0,8 6 0 16,-4-3 0-16,3-3 0 0,1 0 0 0,3 0 0 15,-4-1 24-15,4-5 8 0,0 0 2 0,0 6 0 16,0 0-18-16,0-6-3 0,0 3-1 0,4 3 0 15,-1-3 0-15,1 3-1 16,-1 3 0-16,1-3 0 0,3-6-3 0,0 5 0 0,0 1 0 0,0 0 0 16,0 0-8-16,0-6 0 0,4 6 0 0,-1-6 0 15,-3 3 0-15,0 0-16 0,4-3 4 0,-4 0 1 16,3 3-29-16,1-3-5 0,-4-6-2 0</inkml:trace>
  <inkml:trace contextRef="#ctx0" brushRef="#br0" timeOffset="50971.755">18648 7319 997 0,'0'0'21'0,"0"0"5"0,0 0 1 0,0 0 2 0,0 0-29 16,0 0 0-16,0 0 0 0,0 0 0 0,0 0 52 0,0 6 5 15,0 0 1-15,0 9 0 0,0-9-13 0,0 0-2 0,0 0-1 0,0-1 0 16,0 7-22-16,0-6-4 0,-4 3 0 0,4 3-1 16,0-6-3-16,-3-1 0 0,3-5 0 0,0 6 0 15,0-6-12-15,0 0 9 0,0 0-9 0,0 0 8 16,0 0 14-16,0 0 2 0,0 0 1 0,0 0 0 16,0 0 36-16,0 0 7 0,0-6 2 0,0 1 0 15,0-1-45-15,0-3-9 0,3-3-1 0,-3 0-1 16,4 1-14-16,-4-1 0 0,3 6 0 0,1-9 0 15,-1 3 0-15,1 7 0 0,-1-7 0 0,-3 6 0 16,4 0-8-16,-4 0 8 0,0 6 0 0,0 0 0 16,0 0-9-16,4-9 9 0,-4 9 0 0,0 0-9 15,0 0 0-15,0 0 0 0,0 0 0 0,7 9 0 0,0-3-9 0,0 0-2 16,0 6 0-16,0-6 0 0,0 5 4 0,-4 4 0 16,4 3 0-16,-3-1 0 15,3-2 0-15,0 3 1 16,-3-1 0-16,3 1 0 0,-4-6 0 0,1-1 0 0,-1 4 0 0,1-3 0 15,-1-6-32-15,1 3-6 0,-4-9-2 0,0 0-585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premier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Aujourd’hui en France, les gens essaient de mettre un poisson en papier sur le dos de quelqu’un qui ne sait pas qu’il est là.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24466" y="2743200"/>
            <a:ext cx="4102442" cy="3336324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685005" y="3006727"/>
            <a:ext cx="3941806" cy="2751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256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Si </a:t>
            </a:r>
            <a:r>
              <a:rPr lang="en-US" sz="2800" b="1" dirty="0" err="1"/>
              <a:t>vous</a:t>
            </a:r>
            <a:r>
              <a:rPr lang="en-US" sz="2800" b="1" dirty="0"/>
              <a:t> </a:t>
            </a:r>
            <a:r>
              <a:rPr lang="en-US" sz="2800" b="1" dirty="0" err="1"/>
              <a:t>voyez</a:t>
            </a:r>
            <a:r>
              <a:rPr lang="en-US" sz="2800" b="1" dirty="0"/>
              <a:t> </a:t>
            </a:r>
            <a:r>
              <a:rPr lang="en-US" sz="2800" b="1" dirty="0" err="1"/>
              <a:t>quelqu’un</a:t>
            </a:r>
            <a:r>
              <a:rPr lang="en-US" sz="2800" b="1" dirty="0"/>
              <a:t> qui </a:t>
            </a:r>
            <a:r>
              <a:rPr lang="en-US" sz="2800" b="1" dirty="0" err="1"/>
              <a:t>porte</a:t>
            </a:r>
            <a:r>
              <a:rPr lang="en-US" sz="2800" b="1" dirty="0"/>
              <a:t> un </a:t>
            </a:r>
            <a:r>
              <a:rPr lang="en-US" sz="2800" b="1" dirty="0" err="1"/>
              <a:t>poisson</a:t>
            </a:r>
            <a:r>
              <a:rPr lang="en-US" sz="2800" b="1" dirty="0"/>
              <a:t> sur son dos, </a:t>
            </a:r>
            <a:r>
              <a:rPr lang="en-US" sz="2800" b="1" dirty="0" err="1"/>
              <a:t>vous</a:t>
            </a:r>
            <a:r>
              <a:rPr lang="en-US" sz="2800" b="1" dirty="0"/>
              <a:t> </a:t>
            </a:r>
            <a:r>
              <a:rPr lang="en-US" sz="2800" b="1" dirty="0" err="1"/>
              <a:t>lui</a:t>
            </a:r>
            <a:r>
              <a:rPr lang="en-US" sz="2800" b="1" dirty="0"/>
              <a:t> </a:t>
            </a:r>
            <a:r>
              <a:rPr lang="en-US" sz="2800" b="1" dirty="0" err="1"/>
              <a:t>dites</a:t>
            </a:r>
            <a:r>
              <a:rPr lang="en-US" sz="2800" b="1" dirty="0"/>
              <a:t> “Poisson </a:t>
            </a:r>
            <a:r>
              <a:rPr lang="en-US" sz="2800" b="1" dirty="0" err="1"/>
              <a:t>d’avril</a:t>
            </a:r>
            <a:r>
              <a:rPr lang="en-US" sz="2800" b="1" dirty="0"/>
              <a:t>!”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661319" y="2891481"/>
            <a:ext cx="3514725" cy="2940908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833286" y="3006726"/>
            <a:ext cx="3707028" cy="2825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222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291"/>
            <a:ext cx="10515600" cy="5442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   </a:t>
            </a:r>
          </a:p>
          <a:p>
            <a:pPr marL="0" indent="0">
              <a:buNone/>
            </a:pPr>
            <a:r>
              <a:rPr lang="fr-FR" dirty="0"/>
              <a:t>   </a:t>
            </a:r>
            <a:r>
              <a:rPr lang="fr-FR" i="1" dirty="0"/>
              <a:t>Le Nautilus </a:t>
            </a:r>
            <a:r>
              <a:rPr lang="fr-FR" dirty="0"/>
              <a:t>a échappé le maelstrom qui l’a menacé à la fin du roman, mais le capitaine Nemo a décidé qu’il ne veut pas continuer à explorer les mers et chercher la vengeance. Donc, il va pousser des ananas à l’Hawaii avec ses bons amis Edmond Dantès et Phileas Fogg.</a:t>
            </a:r>
          </a:p>
          <a:p>
            <a:pPr marL="0" indent="0">
              <a:buNone/>
            </a:pPr>
            <a:r>
              <a:rPr lang="fr-FR" dirty="0"/>
              <a:t>   Vous êtes membres de l’équipage du Nautilus qui vont dire adieu au capitaine de la part de tous vos collègues à la fête le jour où il vous quittera.</a:t>
            </a:r>
          </a:p>
          <a:p>
            <a:pPr marL="0" indent="0">
              <a:buNone/>
            </a:pPr>
            <a:r>
              <a:rPr lang="fr-FR" dirty="0"/>
              <a:t>   Écrivez votre discours. Chaque personne doit dire au moins deux choses.</a:t>
            </a:r>
          </a:p>
          <a:p>
            <a:pPr marL="0" indent="0">
              <a:buNone/>
            </a:pPr>
            <a:r>
              <a:rPr lang="fr-FR" dirty="0"/>
              <a:t>   Il faut parler français.  </a:t>
            </a:r>
          </a:p>
        </p:txBody>
      </p:sp>
    </p:spTree>
    <p:extLst>
      <p:ext uri="{BB962C8B-B14F-4D97-AF65-F5344CB8AC3E}">
        <p14:creationId xmlns:p14="http://schemas.microsoft.com/office/powerpoint/2010/main" val="240855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E68F8-3807-4203-8747-3210EA4C8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28941-5D98-4A0C-9DD4-A0387DB91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fr-FR" dirty="0"/>
              <a:t>adjectifs qui décrivent le Capitaine Nemo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527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C3479-00E2-421D-9F6E-A1B6DA2C5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DA996-FC1E-461A-9E18-566962982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534602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0324" y="1825625"/>
            <a:ext cx="10303476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Si Capitaine Nemo devenait prof du génie mécanique, vous inscririez-vous pour son cours? Pourquoi?</a:t>
            </a:r>
          </a:p>
        </p:txBody>
      </p:sp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À </a:t>
            </a:r>
            <a:r>
              <a:rPr lang="en-US" dirty="0" err="1"/>
              <a:t>l’avenir</a:t>
            </a:r>
            <a:r>
              <a:rPr lang="en-US" dirty="0"/>
              <a:t>, 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parlerez</a:t>
            </a:r>
            <a:r>
              <a:rPr lang="en-US" dirty="0"/>
              <a:t> du Capitaine Nemo, comment </a:t>
            </a:r>
            <a:r>
              <a:rPr lang="en-US" dirty="0" err="1"/>
              <a:t>vous</a:t>
            </a:r>
            <a:r>
              <a:rPr lang="en-US" dirty="0"/>
              <a:t> le </a:t>
            </a:r>
            <a:r>
              <a:rPr lang="en-US" dirty="0" err="1"/>
              <a:t>décrirez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234D1D8-8F69-4199-822E-A3BA03D82C08}"/>
                  </a:ext>
                </a:extLst>
              </p14:cNvPr>
              <p14:cNvContentPartPr/>
              <p14:nvPr/>
            </p14:nvContentPartPr>
            <p14:xfrm>
              <a:off x="3621960" y="893160"/>
              <a:ext cx="5094360" cy="1970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234D1D8-8F69-4199-822E-A3BA03D82C0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12600" y="883800"/>
                <a:ext cx="5113080" cy="198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60328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premier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88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9E14-F38D-4DC4-AF4E-B5F0E3103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3A339-62B6-40D0-9487-D2600783B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AVERTISSEMENT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dirty="0"/>
              <a:t>Examen</a:t>
            </a:r>
          </a:p>
          <a:p>
            <a:pPr marL="0" indent="0" algn="ctr">
              <a:buNone/>
            </a:pPr>
            <a:r>
              <a:rPr lang="en-US" dirty="0" err="1"/>
              <a:t>vendredi</a:t>
            </a:r>
            <a:r>
              <a:rPr lang="en-US" dirty="0"/>
              <a:t>, le </a:t>
            </a:r>
            <a:r>
              <a:rPr lang="en-US" dirty="0" err="1"/>
              <a:t>quatre</a:t>
            </a:r>
            <a:r>
              <a:rPr lang="en-US" dirty="0"/>
              <a:t> </a:t>
            </a:r>
            <a:r>
              <a:rPr lang="en-US" dirty="0" err="1"/>
              <a:t>avril</a:t>
            </a:r>
            <a:endParaRPr lang="en-US" dirty="0"/>
          </a:p>
          <a:p>
            <a:pPr marL="0" indent="0" algn="ctr">
              <a:buNone/>
            </a:pPr>
            <a:r>
              <a:rPr lang="en-US" i="1" dirty="0"/>
              <a:t>20.000 </a:t>
            </a:r>
            <a:r>
              <a:rPr lang="en-US" i="1" dirty="0" err="1"/>
              <a:t>Lieues</a:t>
            </a:r>
            <a:r>
              <a:rPr lang="en-US" i="1" dirty="0"/>
              <a:t> sous les </a:t>
            </a:r>
            <a:r>
              <a:rPr lang="en-US" i="1" dirty="0" err="1"/>
              <a:t>mers</a:t>
            </a:r>
            <a:r>
              <a:rPr lang="en-US" i="1" dirty="0"/>
              <a:t> </a:t>
            </a:r>
            <a:r>
              <a:rPr lang="en-US" dirty="0"/>
              <a:t>et tout </a:t>
            </a:r>
            <a:r>
              <a:rPr lang="en-US" dirty="0" err="1"/>
              <a:t>ce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appris</a:t>
            </a:r>
            <a:r>
              <a:rPr lang="en-US" dirty="0"/>
              <a:t> de la langue </a:t>
            </a:r>
            <a:r>
              <a:rPr lang="en-US" dirty="0" err="1"/>
              <a:t>française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55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Marcel </a:t>
            </a:r>
            <a:r>
              <a:rPr lang="en-US" sz="2800" b="1" dirty="0" err="1"/>
              <a:t>Aymé</a:t>
            </a:r>
            <a:r>
              <a:rPr lang="en-US" sz="2800" b="1" dirty="0"/>
              <a:t>, author of Le </a:t>
            </a:r>
            <a:r>
              <a:rPr lang="en-US" sz="2800" b="1" dirty="0" err="1"/>
              <a:t>Passe</a:t>
            </a:r>
            <a:r>
              <a:rPr lang="en-US" sz="2800" b="1" dirty="0"/>
              <a:t> </a:t>
            </a:r>
            <a:r>
              <a:rPr lang="en-US" sz="2800" b="1" dirty="0" err="1"/>
              <a:t>Muraille</a:t>
            </a:r>
            <a:r>
              <a:rPr lang="en-US" sz="2800" b="1" dirty="0"/>
              <a:t>, is represented in a statue, which pays tribute to his story, which is located at the place where the story takes place.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FEBFD84E-60F4-40BB-A062-88F944CA499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042491" y="2510085"/>
            <a:ext cx="2807805" cy="3748564"/>
          </a:xfrm>
          <a:prstGeom prst="rect">
            <a:avLst/>
          </a:prstGeom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20E9851A-6A0A-4EA4-9F00-EE9CCB5E2B5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424530" y="2559383"/>
            <a:ext cx="2787927" cy="3722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16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2400" y="1867694"/>
            <a:ext cx="3978923" cy="397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498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Autrefois, le premier </a:t>
            </a:r>
            <a:r>
              <a:rPr lang="en-US" sz="2800" b="1" dirty="0" err="1"/>
              <a:t>avril</a:t>
            </a:r>
            <a:r>
              <a:rPr lang="en-US" sz="2800" b="1" dirty="0"/>
              <a:t> </a:t>
            </a:r>
            <a:r>
              <a:rPr lang="en-US" sz="2800" b="1" dirty="0" err="1"/>
              <a:t>était</a:t>
            </a:r>
            <a:r>
              <a:rPr lang="en-US" sz="2800" b="1" dirty="0"/>
              <a:t> le jour de </a:t>
            </a:r>
            <a:r>
              <a:rPr lang="en-US" sz="2800" b="1" dirty="0" err="1"/>
              <a:t>l’an</a:t>
            </a:r>
            <a:r>
              <a:rPr lang="en-US" sz="2800" b="1" dirty="0"/>
              <a:t>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334531" y="2706130"/>
            <a:ext cx="3608172" cy="3373394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820931" y="2817342"/>
            <a:ext cx="3348680" cy="3101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409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Quand</a:t>
            </a:r>
            <a:r>
              <a:rPr lang="en-US" sz="2800" b="1" dirty="0"/>
              <a:t> le premier </a:t>
            </a:r>
            <a:r>
              <a:rPr lang="en-US" sz="2800" b="1" dirty="0" err="1"/>
              <a:t>janvier</a:t>
            </a:r>
            <a:r>
              <a:rPr lang="en-US" sz="2800" b="1" dirty="0"/>
              <a:t> </a:t>
            </a:r>
            <a:r>
              <a:rPr lang="en-US" sz="2800" b="1" dirty="0" err="1"/>
              <a:t>est</a:t>
            </a:r>
            <a:r>
              <a:rPr lang="en-US" sz="2800" b="1" dirty="0"/>
              <a:t> </a:t>
            </a:r>
            <a:r>
              <a:rPr lang="en-US" sz="2800" b="1" dirty="0" err="1"/>
              <a:t>devenu</a:t>
            </a:r>
            <a:r>
              <a:rPr lang="en-US" sz="2800" b="1" dirty="0"/>
              <a:t> le jour de </a:t>
            </a:r>
            <a:r>
              <a:rPr lang="en-US" sz="2800" b="1" dirty="0" err="1"/>
              <a:t>l’an</a:t>
            </a:r>
            <a:r>
              <a:rPr lang="en-US" sz="2800" b="1" dirty="0"/>
              <a:t>, </a:t>
            </a:r>
            <a:r>
              <a:rPr lang="en-US" sz="2800" b="1" dirty="0" err="1"/>
              <a:t>il</a:t>
            </a:r>
            <a:r>
              <a:rPr lang="en-US" sz="2800" b="1" dirty="0"/>
              <a:t> y </a:t>
            </a:r>
            <a:r>
              <a:rPr lang="en-US" sz="2800" b="1" dirty="0" err="1"/>
              <a:t>avait</a:t>
            </a:r>
            <a:r>
              <a:rPr lang="en-US" sz="2800" b="1" dirty="0"/>
              <a:t> des gens qui </a:t>
            </a:r>
            <a:r>
              <a:rPr lang="en-US" sz="2800" b="1" dirty="0" err="1"/>
              <a:t>continuaient</a:t>
            </a:r>
            <a:r>
              <a:rPr lang="en-US" sz="2800" b="1" dirty="0"/>
              <a:t> à </a:t>
            </a:r>
            <a:r>
              <a:rPr lang="en-US" sz="2800" b="1" dirty="0" err="1"/>
              <a:t>celebrer</a:t>
            </a:r>
            <a:r>
              <a:rPr lang="en-US" sz="2800" b="1" dirty="0"/>
              <a:t> le premier </a:t>
            </a:r>
            <a:r>
              <a:rPr lang="en-US" sz="2800" b="1" dirty="0" err="1"/>
              <a:t>avril</a:t>
            </a:r>
            <a:r>
              <a:rPr lang="en-US" sz="2800" b="1" dirty="0"/>
              <a:t> </a:t>
            </a:r>
            <a:r>
              <a:rPr lang="en-US" sz="2800" b="1" dirty="0" err="1"/>
              <a:t>comme</a:t>
            </a:r>
            <a:r>
              <a:rPr lang="en-US" sz="2800" b="1" dirty="0"/>
              <a:t> jour de </a:t>
            </a:r>
            <a:r>
              <a:rPr lang="en-US" sz="2800" b="1" dirty="0" err="1"/>
              <a:t>l’an</a:t>
            </a:r>
            <a:r>
              <a:rPr lang="en-US" sz="2800" b="1" dirty="0"/>
              <a:t>, et </a:t>
            </a:r>
            <a:r>
              <a:rPr lang="en-US" sz="2800" b="1" dirty="0" err="1"/>
              <a:t>ils</a:t>
            </a:r>
            <a:r>
              <a:rPr lang="en-US" sz="2800" b="1" dirty="0"/>
              <a:t> </a:t>
            </a:r>
            <a:r>
              <a:rPr lang="en-US" sz="2800" b="1" dirty="0" err="1"/>
              <a:t>ont</a:t>
            </a:r>
            <a:r>
              <a:rPr lang="en-US" sz="2800" b="1" dirty="0"/>
              <a:t> </a:t>
            </a:r>
            <a:r>
              <a:rPr lang="en-US" sz="2800" b="1" dirty="0" err="1"/>
              <a:t>suivi</a:t>
            </a:r>
            <a:r>
              <a:rPr lang="en-US" sz="2800" b="1" dirty="0"/>
              <a:t> la tradition de manger du </a:t>
            </a:r>
            <a:r>
              <a:rPr lang="en-US" sz="2800" b="1" dirty="0" err="1"/>
              <a:t>poisson</a:t>
            </a:r>
            <a:r>
              <a:rPr lang="en-US" sz="2800" b="1" dirty="0"/>
              <a:t> pour </a:t>
            </a:r>
            <a:r>
              <a:rPr lang="en-US" sz="2800" b="1" dirty="0" err="1"/>
              <a:t>fêter</a:t>
            </a:r>
            <a:r>
              <a:rPr lang="en-US" sz="2800" b="1" dirty="0"/>
              <a:t> la nouveau an.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45741" y="2817342"/>
            <a:ext cx="3410464" cy="3150972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734432" y="2631989"/>
            <a:ext cx="3904736" cy="355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588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Pour se </a:t>
            </a:r>
            <a:r>
              <a:rPr lang="en-US" sz="2800" b="1" dirty="0" err="1"/>
              <a:t>moquer</a:t>
            </a:r>
            <a:r>
              <a:rPr lang="en-US" sz="2800" b="1" dirty="0"/>
              <a:t> aux gens qui </a:t>
            </a:r>
            <a:r>
              <a:rPr lang="en-US" sz="2800" b="1" dirty="0" err="1"/>
              <a:t>refusaient</a:t>
            </a:r>
            <a:r>
              <a:rPr lang="en-US" sz="2800" b="1" dirty="0"/>
              <a:t> </a:t>
            </a:r>
            <a:r>
              <a:rPr lang="en-US" sz="2800" b="1" dirty="0" err="1"/>
              <a:t>d’accepter</a:t>
            </a:r>
            <a:r>
              <a:rPr lang="en-US" sz="2800" b="1" dirty="0"/>
              <a:t> le premier </a:t>
            </a:r>
            <a:r>
              <a:rPr lang="en-US" sz="2800" b="1" dirty="0" err="1"/>
              <a:t>janvier</a:t>
            </a:r>
            <a:r>
              <a:rPr lang="en-US" sz="2800" b="1" dirty="0"/>
              <a:t>, les </a:t>
            </a:r>
            <a:r>
              <a:rPr lang="en-US" sz="2800" b="1" dirty="0" err="1"/>
              <a:t>autres</a:t>
            </a:r>
            <a:r>
              <a:rPr lang="en-US" sz="2800" b="1" dirty="0"/>
              <a:t> </a:t>
            </a:r>
            <a:r>
              <a:rPr lang="en-US" sz="2800" b="1" dirty="0" err="1"/>
              <a:t>ont</a:t>
            </a:r>
            <a:r>
              <a:rPr lang="en-US" sz="2800" b="1" dirty="0"/>
              <a:t> </a:t>
            </a:r>
            <a:r>
              <a:rPr lang="en-US" sz="2800" b="1" dirty="0" err="1"/>
              <a:t>jeté</a:t>
            </a:r>
            <a:r>
              <a:rPr lang="en-US" sz="2800" b="1" dirty="0"/>
              <a:t> un </a:t>
            </a:r>
            <a:r>
              <a:rPr lang="en-US" sz="2800" b="1" dirty="0" err="1"/>
              <a:t>poisson</a:t>
            </a:r>
            <a:r>
              <a:rPr lang="en-US" sz="2800" b="1" dirty="0"/>
              <a:t> à </a:t>
            </a:r>
            <a:r>
              <a:rPr lang="en-US" sz="2800" b="1" dirty="0" err="1"/>
              <a:t>leurs</a:t>
            </a:r>
            <a:r>
              <a:rPr lang="en-US" sz="2800" b="1" dirty="0"/>
              <a:t> </a:t>
            </a:r>
            <a:r>
              <a:rPr lang="en-US" sz="2800" b="1" dirty="0" err="1"/>
              <a:t>voisins</a:t>
            </a:r>
            <a:r>
              <a:rPr lang="en-US" sz="2800" b="1" dirty="0"/>
              <a:t> </a:t>
            </a:r>
            <a:r>
              <a:rPr lang="en-US" sz="2800" b="1" dirty="0" err="1"/>
              <a:t>en</a:t>
            </a:r>
            <a:r>
              <a:rPr lang="en-US" sz="2800" b="1" dirty="0"/>
              <a:t> </a:t>
            </a:r>
            <a:r>
              <a:rPr lang="en-US" sz="2800" b="1" dirty="0" err="1"/>
              <a:t>disant</a:t>
            </a:r>
            <a:r>
              <a:rPr lang="en-US" sz="2800" b="1" dirty="0"/>
              <a:t> “</a:t>
            </a:r>
            <a:r>
              <a:rPr lang="en-US" sz="2800" b="1" dirty="0" err="1"/>
              <a:t>poisson</a:t>
            </a:r>
            <a:r>
              <a:rPr lang="en-US" sz="2800" b="1" dirty="0"/>
              <a:t> </a:t>
            </a:r>
            <a:r>
              <a:rPr lang="en-US" sz="2800" b="1" dirty="0" err="1"/>
              <a:t>d’avril</a:t>
            </a:r>
            <a:r>
              <a:rPr lang="en-US" sz="2800" b="1" dirty="0"/>
              <a:t>!”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63826" y="2706131"/>
            <a:ext cx="4485503" cy="3483532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474940" y="2866767"/>
            <a:ext cx="4361935" cy="299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779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40775</TotalTime>
  <Words>353</Words>
  <Application>Microsoft Office PowerPoint</Application>
  <PresentationFormat>Widescreen</PresentationFormat>
  <Paragraphs>62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PowerPoint Presentation</vt:lpstr>
      <vt:lpstr>Marcel Aymé, author of Le Passe Muraille, is represented in a statue, which pays tribute to his story, which is located at the place where the story takes place.</vt:lpstr>
      <vt:lpstr>PowerPoint Presentation</vt:lpstr>
      <vt:lpstr>Autrefois, le premier avril était le jour de l’an.</vt:lpstr>
      <vt:lpstr>Quand le premier janvier est devenu le jour de l’an, il y avait des gens qui continuaient à celebrer le premier avril comme jour de l’an, et ils ont suivi la tradition de manger du poisson pour fêter la nouveau an.</vt:lpstr>
      <vt:lpstr>Pour se moquer aux gens qui refusaient d’accepter le premier janvier, les autres ont jeté un poisson à leurs voisins en disant “poisson d’avril!”</vt:lpstr>
      <vt:lpstr>Aujourd’hui en France, les gens essaient de mettre un poisson en papier sur le dos de quelqu’un qui ne sait pas qu’il est là.</vt:lpstr>
      <vt:lpstr>Si vous voyez quelqu’un qui porte un poisson sur son dos, vous lui dites “Poisson d’avril!”</vt:lpstr>
      <vt:lpstr>PowerPoint Presentation</vt:lpstr>
      <vt:lpstr>PowerPoint Presentation</vt:lpstr>
      <vt:lpstr>PowerPoint Presentation</vt:lpstr>
      <vt:lpstr>Billet de sortie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508</cp:revision>
  <cp:lastPrinted>2017-03-27T17:21:58Z</cp:lastPrinted>
  <dcterms:created xsi:type="dcterms:W3CDTF">2016-10-03T16:25:09Z</dcterms:created>
  <dcterms:modified xsi:type="dcterms:W3CDTF">2025-04-01T15:34:51Z</dcterms:modified>
</cp:coreProperties>
</file>