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1" r:id="rId2"/>
    <p:sldId id="402" r:id="rId3"/>
    <p:sldId id="494" r:id="rId4"/>
    <p:sldId id="396" r:id="rId5"/>
    <p:sldId id="483" r:id="rId6"/>
    <p:sldId id="461" r:id="rId7"/>
    <p:sldId id="471" r:id="rId8"/>
    <p:sldId id="469" r:id="rId9"/>
    <p:sldId id="470" r:id="rId10"/>
    <p:sldId id="472" r:id="rId11"/>
    <p:sldId id="477" r:id="rId12"/>
    <p:sldId id="478" r:id="rId13"/>
    <p:sldId id="473" r:id="rId14"/>
    <p:sldId id="411" r:id="rId15"/>
    <p:sldId id="492" r:id="rId16"/>
    <p:sldId id="475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02"/>
            <p14:sldId id="494"/>
            <p14:sldId id="396"/>
            <p14:sldId id="483"/>
            <p14:sldId id="461"/>
            <p14:sldId id="471"/>
            <p14:sldId id="469"/>
            <p14:sldId id="470"/>
            <p14:sldId id="472"/>
            <p14:sldId id="477"/>
            <p14:sldId id="478"/>
            <p14:sldId id="473"/>
            <p14:sldId id="411"/>
            <p14:sldId id="492"/>
            <p14:sldId id="475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6T19:35:37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10739 10640 352 0,'0'0'8'0,"0"0"1"0,0 0 1 0,0 0 0 0,0 0-10 0,0 0 0 0,0 0 0 0,0 0 0 16,0 0 0-16,0 0 10 0,0 0-10 0,0 0 10 15,-4-10-10-15,4 10 0 0,0 0 0 0,0 0 0 16,0 0 0-16,0 0 0 0,0 10 0 0,0-10 0 15,0 0 0-15,0 0 10 0,0 0-10 0,0 0 10 16,0 0 14-16,0 0 4 0,-3 6 0 0,3-6 0 16,-8 0-9-16,8 0-2 0,0 0 0 0,0 0 0 15,0 0-5-15,0 0 0 0,0 9-1 0,-3-2 0 16,3-7 2-16,-7 3 1 0,7-3 0 0,0 0 0 16,0 0 4-16,0 0 1 0,-7 9 0 0,3-2 0 15,4-7 4-15,-3 6 1 0,-4 0 0 0,7-6 0 0,-4-3-5 0,4 3-1 16,0 0 0-16,-7 3 0 0,4 6-7 0,3-9-2 15,0 0 0-15,-4 7 0 0,1 2-9 0,-1-6 0 16,0 7 0-16,4-10 8 0,0 0-8 0,0 0 0 16,0 0 0-16,0 0 8 0,0 0-8 0,0 0 0 15,0 0 0-15,0 0 0 16,0 0 0-16,0 0 10 0,0 0-10 0,0 0 10 0,-3 15-10 0,-1-8 12 16,4-7-12-16,0 0 12 15,0 0-12-15,0 0 0 0,0 0 0 0,0 0 0 0,0 0 0 0,0 0 0 16,0 0 0-16,0 0 0 0,4 6 0 0,-4-6 10 15,3-3-10-15,1 0 10 0,0 3-10 0,-1 0 12 16,1 6-12-16,-1-3 12 0,1-6-12 0,-1 3 0 0,-3 0 0 0,0 0 8 16,4-6-8-16,-4-1 0 0,0 7 9 15,0 0-9-15,3-6 8 0,-3 6-8 0,0 0 8 0,0 0-8 16,0 0 0-16,0 0 8 16,0-9-8-16,-3 6 0 0,3-7 0 0,-4 4 0 0,4-4 0 0,-3 1 0 15,-1 3 9-15,4 0-9 0,0 2 12 0,0 1-12 16,4 3 19-16,-8 0-3 0,4 0-1 0,0 0 0 15,-3-6-3-15,3 6-1 0,-4 3 0 0,4-3 0 16,0 0-11-16,0 0 0 0,0 0 0 0,0 0 8 16,0 0-8-16,0 0 0 0,-7 6 0 0,7-6 0 15,0 0 0-15,0 0 0 0,0 0 0 0,0 0 0 16,0 0 0-16,0 0 0 0,0 0 0 0,0 0 0 16,0 0 0-16,0 0 0 0,0 0 0 0,0 0 0 15,0 0 0-15,0 0 0 0,-11 7 0 0,4 2 0 16,4 0 24-16,3-9 8 0,0 0 3 0,0 0 0 0,0 0-35 0,0 0 0 15,0 0 0-15,0 0 0 16,0 0-11-16,0 0-9 0,0 0-1 16,0 0-1-16,0 0 22 0,0 0 0 0,0 0 0 0,-4 10 0 15,4-10 0-15,0 0 0 0,4-3 0 0,-4 3 8 0,3-7-8 0,1 4 12 16,-4 3-12-16,0 0 12 0,7 3-12 0,-7-3 0 16,0 0 0-16,3 0 8 0,1-3-8 0,-4 3 0 15,0 0 0-15,0 0 0 0,0 0 0 0,0 0 0 16,4-6 0-16,-1-3 8 0,1 2-8 0,-4 7 12 15,0 0-12-15,0 0 12 0,3-6-12 0,-3 0 8 0,0 6-8 16,0 0 8-16,0 0-8 0,0 0 0 0,0 0 9 16,0-10-9-16,4-2 0 0,-4-1 0 15,0 4 0-15,3 6-12 0,-3 3 12 0,0 0 0 0,0 0 0 0,0-6 0 16,0-1 0-16,0 7 0 16,0 0 0-16,0 0 0 0,0 0 0 0,0 0 0 0,0 0 0 0,0 0 0 15,0 0 0-15,0 0 0 16,0 0 0-16,0 0 0 0,0 0 0 0,0 0 0 15,-3 7 0-15,3-7 0 0,-4 6 15 0,1 0 5 0,-1 0 0 0,4-6 1 16,0 0-13-16,0 0-8 16,0 0 8-16,0 0-8 0,0 0 0 0,0 0 0 0,0 0 0 0,-3 7 0 15,3-1 0-15,0 0 0 16,0 0 0-16,0-6 0 0,0 0 0 0,0 7 0 0,7-1 0 0,-7-6 0 16,0 0 0-16,0 0 0 15,0 6 0-15,3 1 0 0,1-4 0 0,3 3 0 0,-4-3 0 0,4 3 0 16,-3-6 0-16,-1 0 11 0,1 0-3 0,-4-6 0 15,3 3-31-15,-3 3-6 0,0 0-2 0,4-3 0 16,-1-3 31-16,1 6 0 0,-4 0 0 0,0 0 0 16,0 0 24-16,0 0 10 0,0 0 2 0,0 0 1 0,0-10-26 0,0 4-11 15,0 6 8-15,0 0-8 0,0 0 0 0,0 0 8 16,0-3-8-16,-4-4 0 0,1 4 15 16,3 3-3-16,0 0 0 0,0 0 0 0,0 0-3 0,0 0-1 15,0 0 0-15,0 0 0 0,0 0-8 0,-7-3 0 16,7 3 0-16,0 0 8 0,0 0-8 0,0 0 0 15,-7 6 0-15,0 4 0 16,7-10 0-16,0 0 0 0,0 6-9 0,0-6 9 0,0 0 0 0,0 0 0 16,-4 10 0-16,4-4 0 0,4-3 0 0,-4 0 0 15,0-3 0-15,0 0 0 0,0 0 0 0,0 0 0 0,0 0 0 0,0 0 0 16,0 0 0-16,0 0 0 0,-4 9 0 0,4-9 0 16,0 0 0-16,0 0 0 0,0 0 8 0,0 0-8 15,4 10 0-15,-4-10 0 0,0 0 8 0,0 0-8 16,0 0 0-16,3 0 0 15,-3 0 0-15,0 0 0 0,4 0 0 0,-4 0 0 0,3 0 8 0,-3 0-8 16,4 0 0-16,-4 0 0 0,0 0 8 0,0 0-8 16,0 0 0-16,0 0 0 0,3-3 0 0,-3 3 0 15,0 0 0-15,0 0 0 0,0 0 0 0,4-10 0 16,3-2 0-16,-7 6 0 0,0 6 0 0,0 0 0 16,0 0 0-16,0 0 0 0,0 0 0 0,0 0 0 15,0 0 0-15,0 0 0 0,0 0 0 0,0 0 0 16,0 0 0-16,0 0 0 0,-11 0 0 0,11 0 0 15,0 0 0-15,-3-4 0 0,3 4 0 0,0 0 0 0,-11 4 0 16,11-4 0-16,-3 3 0 0,3-3 0 0,0 0 0 16,0 0 0-16,-7 6 0 0,7-6 0 0,0 0 0 0,0 0 0 15,0 3 0-15,0-3 0 0,0 0 0 0,0 0 0 16,-4 9 0-16,1-2 0 16,3-4 0-16,-4 6 0 0,4 1 0 0,0-10 0 0,0 0 0 0,0 0 0 15,0 0 0-15,0 0 0 0,0 0 0 0,0 0 0 16,0 0 0-16,0 0 0 0,0 0 0 0,0 0 0 15,0 0 0-15,0 0 0 16,0 0 0-16,0 0 0 0,0 0 0 0,0 0 0 0,0 0 0 0,4-10-8 16,-4 7 8-16,0-3-13 15,0 6 13-15,0 0 16 0,0 0-3 0,7-10-1 0,-4 7-12 0,-3 3-12 0,0-6 3 16,0 6 0 0,0 0-20-16,0 0-4 0,0 0-1 0,0 0 0 15,0 0-17-15,0 0-3 0,0 0-1 0,0 0 0 16,0 0-5-16,0 0-2 0,0 0 0 0,0 0 0 0,0 0 2 0,0 0 0 15,0 0 0-15,0 0 0 16,0 0 9-16,0 0 3 0,0 0 0 0,0 0 0 0,0 0 12 0,0 0 2 0,7-3 1 16,-3-3 0-16,-4 6 22 0,0 0 11 0,3-7-10 0,-3 1 10 15,4-3 0-15,-1 6 0 16,-3 3 0-16,0 0 0 0,0 0 24 0,0 0 12 0,0 0 1 0,0 0 1 16,0 0-12-16,0 0-2 0,0 0-1 0,0 0 0 15,0 0 10-15,0 0 3 0,0 0 0 0,0 0 0 16,0 0-12-16,0 0-1 0,0 0-1 0,0 0 0 15,0 0 2-15,0 0 1 0,0 0 0 0,0 0 0 16,0 0-6-16,0 0-2 0,0 0 0 0,0 0 0 0,0 0-9 0,0 0-8 16,0 0 12-16,0 0-12 0,0 0 14 0,0 0-4 15,0 0-1-15,0 0 0 0,0 0-9 0,0 0 0 16,0 0 0-16,0 0 8 0,0 0-8 0,0 0 12 16,0 0-12-16,0 0 12 0,0 0 8 0,0 6 1 15,0-6 1-15,0 0 0 0,0 0-3 0,0 0-1 16,0 0 0-16,0 0 0 0,0 0-4 0,0 0-1 15,0 0 0-15,0 0 0 16,0 0-13-16,0 0 0 0,4-3 8 0,-4 3-8 0,3-7 0 0,-3 7 0 16,0 0 0-16,0 0-10 0,4-6-9 0,-4 6-1 15,4 0-1-15,-4 0 0 16,0 0-23-16,0 0-4 0,0 0 0 0,7 0-1 16,-4-3-41-16,4 3-8 0</inkml:trace>
  <inkml:trace contextRef="#ctx0" brushRef="#br0" timeOffset="1522.224">10813 10568 500 0,'0'0'14'0,"0"0"3"0,-4-10-17 0,4 10 0 0,0 0 0 0,0 0 0 16,0 0 16-16,0 0 0 0,0 0 0 0,-7 0 0 16,4 7 14-16,3-7 2 0,0 0 1 0,0 0 0 15,0 0-8-15,0 0-1 0,0 9-1 0,0-9 0 16,0 0-1-16,-4 3 0 0,0 6 0 0,4 1 0 15,0-1-5-15,4 1-1 0,-4-1 0 0,0 0 0 16,0-9 5-16,0 0 1 0,0 0 0 0,0 0 0 16,0 0 17-16,0 0 3 0,0 0 1 0,0 0 0 15,4-9 1-15,-1 3 1 0,-3 6 0 0,0 0 0 16,4-6-11-16,-4 6-2 0,0 0-1 0,3-10 0 16,1 4 0-16,-4 6 0 0,0 0 0 0,0 0 0 15,7-13-31-15,-4 7-8 0,-3 6-1 0,0 0 0 16,4-3 9-16,-4 3 12 0,0 0-2 0,0 0-1 15,3-16-9-15,1 13 0 0,-8 0-10 0,4 0 10 16,0-7-9-16,0 1 9 0,0 0-8 0,0 2 8 16,-3 7-15-16,-1 3 3 0,1 1 0 0,-1 2 0 15,-3-3 12-15,4 3-12 0,-4-3 12 0,3 1-12 16,0-4 12-16,1 6 0 0,-1 0 0 0,-3-3 0 0,4-3 0 0,-4 7 0 16,0 2 0-16,3-6-9 0,-3-3 1 15,4 6 0-15,-1 4 0 0,1-1 0 0,-4 4-12 0,3-1-1 16,0 1-1-16,4-1 0 0,0 1 6 0,0-4 0 15,0 1 1-15,0-1 0 0,0 0 15 0,0-9 0 16,0 0 0-16,0 0 0 0,0 0 0 0,0 0 0 16,0 0 12-16,0 0-12 0,0 0 22 0,0 0-2 15,0 0-1-15,0 0 0 0,0 0-4 0,0 0-1 16,0 0 0-16,0 0 0 0,0 0-2 0,0 0 0 0,4-3 0 16,-4 3 0-16,0 0-12 0,0 0 9 0,0 0-9 15,0 0 8-15,0 0-8 0,0-6 0 0,0 6 0 0,0 0 0 16,0-3 0-16,0 3-14 0,0 0 3 0,0-6 1 15,0-7-2-15,0 1 0 0,4 2 0 0,-8 7 0 16,0-3 12-16,4 3-12 0,0 3 12 0,0 0-12 16,0 0-4-16,0 0 0 0,-3-4-1 0,3 4 0 15,0 0 17-15,0 0 14 0,0-6-2 0,-4 0-1 16,4 3-11-16,0 3-16 0,0 0 4 0,0 0 1 16,0 0 11-16,0 0 9 0,-3 6-1 0,-1-3-8 15,1-3 0-15,3 0 0 0,-4 0-15 0,1 0 5 16,-1-6 2-16,4 6 0 0,0 0 0 0,0 0 0 15,0 0 8-15,0 0-10 0,-3 9 10 0,3-9-10 16,0 0-3-16,0 0-1 0,3 7 0 0,-3-7 0 16,0 0 0-16,0 0 0 0,0 0 0 0,0 0 0 0,0 0 14 15,0 0 0-15,0 0-10 0,0 0 10 0,0 0-19 0,0 0 1 16,0 0 0-16,7-7 0 0,0-2 31 0,-3 3 7 16,3 3 0-16,-4-7 1 0,1 1-21 0,-4 9 0 15,0 0 0-15,0 0 0 0,0 0-12 0,0 0-8 16,4-7 0-16,-4 7-1 0,0 0 31 0,0 0 6 15,0 0 2-15,0 0 0 0,0-3-18 0,0 3 0 16,0 0 0-16,0 3-9 0,-4 7-2 0,4-1 0 16,0 4 0-16,0-13 0 0,-4-6-9 0,4-1-3 15,-3 14 0-15,3-7 0 16,-4-10-17-16,1 1-3 0,-1 2-1 0,1 4 0 0,3 3 36 0,0 0 8 16,0 0 0-16,0 0 0 15,0 0-53-15,0 0-9 0,0 0-2 0,0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1T18:21:09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10714 10574 806 0,'0'0'17'0,"0"0"4"0,0 0 1 0,0 0 2 0,0 0-24 0,0 0 0 0,0 0 0 0,0 0 0 15,-4-6 0-15,1 0 0 16,3 6 0-16,0-3 0 0,0-2 0 0,0 5 0 0,0-3 0 0,0 3 0 16,0 0 0-16,0 0 0 0,0 0 0 0,0 0 0 15,0 0 0-15,0 0 0 0,0 0 0 0,0 0 0 16,0 0 0-16,0 6 0 0,0-1 0 0,-4 4 0 16,1 0 56-16,3-9 6 0,0 0 2 0,0 0 0 15,0 0 0-15,0 0 0 0,0 0 0 0,0 0 0 16,0 0 0-16,0 0 0 0,0 0 0 0,-7 6 0 15,3-6 0-15,4 0 0 0,0 0 0 0,-7 0 0 16,4-6-52-16,3 6-12 0,0 0 0 0,0 0 0 16,0 0 0-16,0 0 0 0,0 0 0 0,0 0 0 15,-4 12 0-15,4-6 0 0,0 0 0 0,-3 5 0 16,3 4 0-16,0-6 0 0,0 0 0 0,0 2 0 16,0 4 0-16,-4-6 0 0,8-3 0 0,-4-6 0 15,0 0 0-15,0 6 12 0,-4 0-3 0,4 2-1 16,0-2-8-16,0-6-9 0,0 0 9 0,0 0-13 0,0 0 61 15,0 0 13-15,0 0 3 0,0 0 0 0,4-6-52 0,-1 6-12 16,-3-8 0-16,4 2 0 0,-1-3 11 0,1 3-1 16,-1 0 0-16,1-3 0 0,-1 3-10 0,1 1 0 15,-1-7 0-15,1 9 0 0,-4-3 0 0,0 6 0 16,3-6 0-16,-3 6 0 0,0-9-8 0,0 9-1 16,4-6 0-16,-4 6 0 0,0-3 9 0,0 3 0 15,0 0 0-15,-4-5 0 0,4-7 0 0,-3 6 0 16,3-6 0-16,-4 6 0 0,4 0 0 0,-3 3 0 15,-1-2 0-15,4 5 0 0,-3-6 0 0,-1 0 0 16,1 0 0-16,3 6 8 0,0 0-8 0,0 0 0 0,0 0 0 16,0 0-8-16,0 0 8 0,0 0 0 0,0 0 0 0,0 0 0 15,0 0-8-15,0 0 0 0,0 0 0 16,0 0 0-16,-4 6 8 0,1 0-10 0,-1-3 10 16,1 5-10-16,3-2 10 0,-4 3 0 0,4 3 0 0,-4-6 0 15,8 0 0-15,-4 0 0 0,0-6 8 0,4 5-8 16,-1-2 0-16,-3-3 0 0,0 0 0 0,0 0-8 15,4 6 8-15,-1 3 0 0,4-3 0 0,-3-3 0 16,3 0 0-16,0 0 0 0,-4 3 0 0,4-6 0 16,0 0 8-16,-3-6 3 0,3 3 1 0,-3 3 0 15,-4 0-12-15,7-3 10 0,-4 0-10 0,1 3 10 16,-1-3-10-16,-3 3 0 0,0 0 0 0,4-9-11 16,-4 9 11-16,3-3 0 0,-3-3 0 15,4-2 0-15,-1 2 0 0,-3 0 12 0,0 6-2 0,4-6-1 16,-4 0-9-16,3-3 0 0,-3 9 0 0,0 0-11 0,0 0 11 0,0 0-10 15,0 0 10-15,0 0-10 0,0 0 10 0,-3-3 0 16,-1-3 0-16,4 6 0 0,0 0 0 16,0 0 0-16,0 0 0 0,-7 0 0 0,0 0 0 0,7 0 0 15,-7 3 0-15,7-3 0 0,0 0 29 16,-7 3 8-16,0 3 2 0,4 0 0 0,3-6-39 0,0 0 0 16,-4 6 0-16,0 6 0 15,-3-6-28-15,4-1-8 0,3-5 0 0,3 6-1 0,-3 6 54 0,0-3 11 16,7-3 3-16,-3 6 0 0,0-7-31 0,-1 1 0 15,-3-6 0-15,4 9 0 0,-1-6 0 0,-3-3 0 16,0 0 0-16,0 0 0 0,0 0 8 0,4 3-8 16,3-3 0-16,-7 0 9 0,3-3-1 0,4-3 0 0,-3 0 0 0,-1-5 0 15,-3 5-8-15,0 0 10 0,0-3-10 0,0-3 10 16,0 3-10-16,0 1 0 0,0 2 0 16,0 0 0-16,0 0 0 0,-3 0 0 0,3 0 0 0,0 6 0 15,0 0 0-15,0 0 0 0,0 0 0 0,0 0 0 16,0 0 18-16,0 0-2 0,0 0 0 0,0 0 0 15,0 0-26-15,0 0-6 0,-7-6 0 0,7 6-1 16,-4-3 27-16,1 0 6 0,-4 0 0 0,3-2 1 16,-3-1-17-16,0 0-11 0,7 6 2 0,0 0 0 15,-4 0 9-15,4 0 12 0,0 0-2 0,0 0-1 16,0 0-21-16,0 0-4 0,0 0 0 0,0 0-1 16,0 0 8-16,0 0 9 0,0 0-13 0,0 0 5 15,-7 0 8-15,4 6 0 0,-1 0 0 0,4-6 0 16,0 0 0-16,-3 8 0 0,-1-2 0 0,4-6 0 0,0 0 0 15,0 0 0-15,0 12 0 0,0-12 0 0,4 6 0 16,-1 6 0-16,-3-6 0 0,0-6 0 0,0 0 0 0,0 0-8 16,4 5 8-16,-4-5 0 0,3 3 0 0,-3-3 0 15,0 0 0-15,0 0 0 0,7 3 0 0,-7-3 11 16,0 0-11-16,0 0 12 0,0-6 0 0,4 1 0 16,-4-1 0-16,0 0 0 0,0 0-12 0,-4-6 0 15,4 3 0-15,-3 3 0 0,6-2 0 0,-3 5 0 16,0-3 0-16,-3 0 0 0,3 0-17 0,0 6 1 15,0 0 0-15,0 0 0 16,0 0-19-16,0 0-3 0,0 0-1 0,0 0 0 0,-7 0 39 0,7 0 0 16,-7 0 0-16,7 0 0 0,0 0 0 0,0 0 0 0,-7 6 0 15,0 0 0-15,7-6 11 0,-7 0 9 0,0 6 3 16,7-6 0-16,0 0-37 0,0 0-7 16,-4 3-2-16,4-3 0 0,0 0 23 0,-3 6 0 0,3-6 0 0,0 0 0 15,-8 5 0-15,8-5 0 0,-3 9 0 0,3 0 0 16,0-9 0-16,0 6 0 0,0-6 0 0,0 0 0 15,0 0 0-15,0 0 0 0,3 12 0 0,1-6 0 16,-4-6 0-16,0 0 0 0,0 0 0 0,7 0 0 16,0 0 0-16,-3 0 0 0,-4 0 0 0,0 0 0 15,0 0 0-15,0 0 0 0,0 0 0 0,0 0 0 16,7 0 0-16,-4-6 10 0,-3 6-1 0,0 0 0 16,0 0-39-16,4-6-8 0,-1 0-2 15,-3 6 0-15,0 0 6 0,0 0 1 0,0-6 0 0,0 6 0 16,0 0 5-16,0 0 2 0,0 0 0 0,0 0 0 15,0 0-10-15,0 0-1 0,0 0-1 0,0 0-423 16,0 0-85-16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quatre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858169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8694-D620-4CCD-953B-542E6A59C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David Farragut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7C41-9CC0-4D39-B4B8-13A8D1B2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27C78-40AF-4061-AA04-E7C9C5EBA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66" y="1789592"/>
            <a:ext cx="2991695" cy="442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9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8694-D620-4CCD-953B-542E6A59C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David Farragut</a:t>
            </a:r>
            <a:br>
              <a:rPr lang="en-US" sz="2800" b="1" dirty="0"/>
            </a:br>
            <a:r>
              <a:rPr lang="en-US" sz="2800" b="1" dirty="0"/>
              <a:t>Maudite aux mines: à </a:t>
            </a:r>
            <a:r>
              <a:rPr lang="en-US" sz="2800" b="1" dirty="0" err="1"/>
              <a:t>toute</a:t>
            </a:r>
            <a:r>
              <a:rPr lang="en-US" sz="2800" b="1" dirty="0"/>
              <a:t> </a:t>
            </a:r>
            <a:r>
              <a:rPr lang="en-US" sz="2800" b="1" dirty="0" err="1"/>
              <a:t>vitesse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7C41-9CC0-4D39-B4B8-13A8D1B2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27C78-40AF-4061-AA04-E7C9C5EBA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66" y="1789592"/>
            <a:ext cx="2991695" cy="442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9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Vingt</a:t>
            </a:r>
            <a:r>
              <a:rPr lang="en-US" sz="2800" b="1" dirty="0"/>
              <a:t> </a:t>
            </a:r>
            <a:r>
              <a:rPr lang="en-US" sz="2800" b="1" dirty="0" err="1"/>
              <a:t>milles</a:t>
            </a:r>
            <a:r>
              <a:rPr lang="en-US" sz="2800" b="1" dirty="0"/>
              <a:t> </a:t>
            </a:r>
            <a:r>
              <a:rPr lang="en-US" sz="2800" b="1" dirty="0" err="1"/>
              <a:t>lieues</a:t>
            </a:r>
            <a:r>
              <a:rPr lang="en-US" sz="2800" b="1" dirty="0"/>
              <a:t> sous les </a:t>
            </a:r>
            <a:r>
              <a:rPr lang="en-US" sz="2800" b="1" dirty="0" err="1"/>
              <a:t>mers</a:t>
            </a:r>
            <a:endParaRPr lang="en-US" sz="28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790" y="1814025"/>
            <a:ext cx="78465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439D-F33F-45B4-90EB-D7658DF7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83DC249-6BA4-40D4-B48B-7F7A195B6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917" y="2190907"/>
            <a:ext cx="3562851" cy="35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4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8512-89EB-4DB7-9AC4-DF0D4FC3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59F9A-3CB0-4FAD-8317-700C2F0A4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Devoirs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73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Pensez-vous</a:t>
            </a:r>
            <a:r>
              <a:rPr lang="en-US" dirty="0"/>
              <a:t> que le </a:t>
            </a:r>
            <a:r>
              <a:rPr lang="en-US" dirty="0" err="1"/>
              <a:t>monstre</a:t>
            </a:r>
            <a:r>
              <a:rPr lang="en-US" dirty="0"/>
              <a:t> </a:t>
            </a:r>
            <a:r>
              <a:rPr lang="en-US" dirty="0" err="1"/>
              <a:t>chassé</a:t>
            </a:r>
            <a:r>
              <a:rPr lang="en-US" dirty="0"/>
              <a:t> par </a:t>
            </a:r>
            <a:r>
              <a:rPr lang="en-US" dirty="0" err="1"/>
              <a:t>l’Abraham</a:t>
            </a:r>
            <a:r>
              <a:rPr lang="en-US" dirty="0"/>
              <a:t>-Lincoln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réalité</a:t>
            </a:r>
            <a:r>
              <a:rPr lang="en-US" dirty="0"/>
              <a:t>, Puff, le dragon </a:t>
            </a:r>
            <a:r>
              <a:rPr lang="en-US" dirty="0" err="1"/>
              <a:t>magique</a:t>
            </a:r>
            <a:r>
              <a:rPr lang="en-US" dirty="0"/>
              <a:t>? </a:t>
            </a:r>
            <a:r>
              <a:rPr lang="en-US" dirty="0" err="1"/>
              <a:t>Expliquez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pensés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79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Quelle est la profession de Pierre </a:t>
            </a:r>
            <a:r>
              <a:rPr lang="fr-FR" dirty="0" err="1"/>
              <a:t>Arronax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78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quatre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At the age of 19, Lafayette dedicated himself to the cause of American independence. He was instrumental in obtaining French support for the American army.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4735" y="2014151"/>
            <a:ext cx="3781168" cy="40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6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6E15-C583-477F-8E8A-151827D3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Mardi Gras parades in Mobile, Alabama and in New Orleans are a </a:t>
            </a:r>
            <a:r>
              <a:rPr lang="en-US" sz="2800" b="1" dirty="0" err="1"/>
              <a:t>leagacy</a:t>
            </a:r>
            <a:r>
              <a:rPr lang="en-US" sz="2800" b="1" dirty="0"/>
              <a:t> of the French heritage of those cities.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769364-5BAA-43B5-998F-A11AB7304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269" y="2558321"/>
            <a:ext cx="4907494" cy="2748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D2200-8400-45DB-8148-BEA04CCF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708" y="2600472"/>
            <a:ext cx="4126533" cy="27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7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Vingt</a:t>
            </a:r>
            <a:r>
              <a:rPr lang="en-US" sz="2800" b="1" dirty="0"/>
              <a:t> </a:t>
            </a:r>
            <a:r>
              <a:rPr lang="en-US" sz="2800" b="1" dirty="0" err="1"/>
              <a:t>milles</a:t>
            </a:r>
            <a:r>
              <a:rPr lang="en-US" sz="2800" b="1" dirty="0"/>
              <a:t> </a:t>
            </a:r>
            <a:r>
              <a:rPr lang="en-US" sz="2800" b="1" dirty="0" err="1"/>
              <a:t>lieues</a:t>
            </a:r>
            <a:r>
              <a:rPr lang="en-US" sz="2800" b="1" dirty="0"/>
              <a:t> sous les </a:t>
            </a:r>
            <a:r>
              <a:rPr lang="en-US" sz="2800" b="1" dirty="0" err="1"/>
              <a:t>mers</a:t>
            </a:r>
            <a:endParaRPr lang="en-US" sz="28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373" y="1804086"/>
            <a:ext cx="7846541" cy="457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3A1B12-5811-46A7-BD43-16AF4943ABBE}"/>
                  </a:ext>
                </a:extLst>
              </p14:cNvPr>
              <p14:cNvContentPartPr/>
              <p14:nvPr/>
            </p14:nvContentPartPr>
            <p14:xfrm>
              <a:off x="3831480" y="3785040"/>
              <a:ext cx="69120" cy="8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3A1B12-5811-46A7-BD43-16AF4943AB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2120" y="3775680"/>
                <a:ext cx="87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451B2C-4EAB-4B4A-9678-FBCB66A41DAC}"/>
                  </a:ext>
                </a:extLst>
              </p14:cNvPr>
              <p14:cNvContentPartPr/>
              <p14:nvPr/>
            </p14:nvContentPartPr>
            <p14:xfrm>
              <a:off x="3837960" y="3790800"/>
              <a:ext cx="42120" cy="66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451B2C-4EAB-4B4A-9678-FBCB66A41D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8600" y="3781440"/>
                <a:ext cx="60840" cy="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409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271" y="2162433"/>
            <a:ext cx="5375188" cy="35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0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base </a:t>
            </a:r>
            <a:r>
              <a:rPr lang="en-US" sz="2800" b="1" dirty="0" err="1"/>
              <a:t>navale</a:t>
            </a:r>
            <a:r>
              <a:rPr lang="en-US" sz="2800" b="1" dirty="0"/>
              <a:t> de Brooklyn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424" y="2150076"/>
            <a:ext cx="4003590" cy="35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4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7230"/>
            <a:ext cx="4055076" cy="2784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638" y="2965622"/>
            <a:ext cx="3429129" cy="30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4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50081</TotalTime>
  <Words>132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Bonjour!</vt:lpstr>
      <vt:lpstr>Travail de cloche </vt:lpstr>
      <vt:lpstr>Bonjour!</vt:lpstr>
      <vt:lpstr>At the age of 19, Lafayette dedicated himself to the cause of American independence. He was instrumental in obtaining French support for the American army.</vt:lpstr>
      <vt:lpstr>The Mardi Gras parades in Mobile, Alabama and in New Orleans are a leagacy of the French heritage of those cities.</vt:lpstr>
      <vt:lpstr>Vingt milles lieues sous les mers</vt:lpstr>
      <vt:lpstr>PowerPoint Presentation</vt:lpstr>
      <vt:lpstr>La base navale de Brooklyn</vt:lpstr>
      <vt:lpstr>PowerPoint Presentation</vt:lpstr>
      <vt:lpstr>PowerPoint Presentation</vt:lpstr>
      <vt:lpstr>David Farragut</vt:lpstr>
      <vt:lpstr>David Farragut Maudite aux mines: à toute vitesse</vt:lpstr>
      <vt:lpstr>Vingt milles lieues sous les mers</vt:lpstr>
      <vt:lpstr>PowerPoint Presentation</vt:lpstr>
      <vt:lpstr>PowerPoint Presentation</vt:lpstr>
      <vt:lpstr>Billet de sorties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609</cp:revision>
  <cp:lastPrinted>2017-02-16T19:03:28Z</cp:lastPrinted>
  <dcterms:created xsi:type="dcterms:W3CDTF">2016-10-03T16:25:09Z</dcterms:created>
  <dcterms:modified xsi:type="dcterms:W3CDTF">2025-03-04T16:41:00Z</dcterms:modified>
</cp:coreProperties>
</file>