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402" r:id="rId3"/>
    <p:sldId id="490" r:id="rId4"/>
    <p:sldId id="399" r:id="rId5"/>
    <p:sldId id="498" r:id="rId6"/>
    <p:sldId id="489" r:id="rId7"/>
    <p:sldId id="493" r:id="rId8"/>
    <p:sldId id="494" r:id="rId9"/>
    <p:sldId id="483" r:id="rId10"/>
    <p:sldId id="484" r:id="rId11"/>
    <p:sldId id="495" r:id="rId12"/>
    <p:sldId id="491" r:id="rId13"/>
    <p:sldId id="475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2"/>
            <p14:sldId id="490"/>
            <p14:sldId id="399"/>
            <p14:sldId id="498"/>
            <p14:sldId id="489"/>
            <p14:sldId id="493"/>
            <p14:sldId id="494"/>
            <p14:sldId id="483"/>
            <p14:sldId id="484"/>
            <p14:sldId id="495"/>
            <p14:sldId id="491"/>
            <p14:sldId id="47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09T16:33:29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11976 0 0,'0'0'256'0'0,"0"0"64"0"0,0 0 0 0 0,0 0 32 0 0,0 0-288 0 0,0 0-64 0 0,0 0 0 0 0,0 0 0 0 0,0 0 0 0 0,0 0 0 0 0,0 0 0 0 0,0 0 0 0 0,0 0 0 0 0,0 0 0 0 0,9 4 0 0 0,-1-4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5:07:21.2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8191 1216 694 0,'-3'-5'15'0,"-1"-1"3"0,-3 0 1 0,4-6 1 0,-1 6-20 0,1 0 0 0,-1-3 0 0,-3 4 0 0,7-1 0 0,-10-6 0 16,6 6 0-16,-3-6-8 15,4 1-34-15,-5 2-6 0,5 3-2 0</inkml:trace>
  <inkml:trace contextRef="#ctx0" brushRef="#br0" timeOffset="927.167">8015 643 528 0,'0'0'11'0,"0"0"2"0,0 0-13 0,0 0 0 0,0 0 0 0,0 0 0 16,0 0 48-16,0 0 6 0,0 0 2 0,0 0 0 15,0 0-12-15,0 0-1 0,0 0-1 0,0 0 0 16,0 0-14-16,0 0-2 0,0 12-1 0,0-6 0 0,0 6 7 0,0-4 2 15,0 4 0-15,0-6 0 16,0 12 2-16,0-7 1 0,4 1 0 0,-4 3 0 0,3-3 3 0,-3 5 0 16,0 1 0-16,0-3 0 15,0 2-11-15,7-5-1 0,-7 0-1 0,0 2 0 0,0-2 5 16,0 6 0-16,4-6 1 0,-4-1 0 16,0 4-13-16,0-3-4 0,0 0 0 0,-4-1 0 0,4 1 8 0,0 3 2 15,0-9 0-15,0 5 0 16,0-5-2-16,0 6 0 0,0 0 0 0,0-9 0 0,0-3-12 0,0 6-4 15,0 5 0-15,-7-5 0 16,7 6 4-16,0-6 0 0,7 6 0 0,-7-6 0 0,0-1-4 0,0 4-8 16,0 3 12-16,0-6-4 15,0 6-8-15,0-6 0 0,0 8 0 0,0-2 8 0,4 0-8 0,-1 5 0 0,-3-5 0 0,0 0 8 16,4 3-8-16,-4 2 0 16,3 1 0-16,-3-6 0 0,0 2 0 0,0-2 0 15,0 0 0-15,0 0 0 0,0 2 0 0,4-2 0 0,-4 6 0 16,0-6 0-16,3-1 0 0,-3 4 10 0,-3-3-2 0,3-1-8 15,0 1 10-15,0 0-10 0,0-6 8 0,0 3-8 16,0 2 23-16,0-5-1 0,0-6 0 0,0 0 0 16,0 0-10-16,-4 6-1 0,4-6-1 0,0 0 0 15,0 0 9-15,0 0 1 0,0 0 1 0,0 6 0 16,0-6-9-16,0 0-1 0,0 0-1 0,0 0 0 16,0 0-10-16,0 0 0 0,0 0 0 0,0 0 0 15,0 0 0-15,0 0 0 0,0 0 0 0,0 0 0 16,0 0 0-16,0 0 0 0,0 0-9 0,0 0 9 15,0 0 0-15,0 0-10 0,0 0 10 0,7 0-8 16,-7 0 8-16,4 6 0 0,3-6 0 0,-4 0 0 16,5 0 0-16,-8 0 0 0,7 6 0 0,0-6-8 0,0 6 8 15,0-6 0-15,0 0 0 0,0 0-8 16,3 0 8-16,-2 3 0 0,2-3 0 0,4 6 0 16,-7-1 0-16,4-5 0 0,3 6 0 0,-3-6 0 15,-1 6 0-15,1 0-8 0,-1 0 8 0,1-6 0 0,-4 6-12 0,4 0 4 16,-1 5 0-16,1-5 0 15,-1 3 8-15,4 3 0 0,-3 0 0 0,3-1-8 0,0-5 8 0,-3 6 0 0,-4-3 0 16,3-3 0-16,-3 6 0 16,-3-12 0-16,3 5 0 0,-3 1 0 0,3-6-13 0,-7 0-7 0,0 0-2 0,0 0 0 31,3 6-47-31,4-12-10 0,0 6-1 0</inkml:trace>
  <inkml:trace contextRef="#ctx0" brushRef="#br0" timeOffset="1695.021">8509 1352 843 0,'0'11'17'16,"-4"-2"5"-16,4-9-22 0,-3 6 0 0,3 0 0 0,0-6 0 16,0 0 70-16,0 0 10 0,0 0 1 0,0 0 1 0,0 0-15 0,-7 6-3 15,3 0-1-15,4-6 0 0,0 0-26 0,-3 6-5 16,-1 5 0-16,4-11-1 0,0 0-5 0,0 0-1 15,0 6 0-15,0-6 0 0,0 0 10 0,0 0 1 16,0 9 1-16,0-3 0 0,0-6-13 0,0 0-4 16,4 6 0-16,-4-6 0 0,0 0 0 0,3 6-1 15,4 0 0-15,-3-1 0 0,3 1-19 0,0-6 0 0,-3 0 0 0,-1 0 0 16,4 0 0-16,0 0 0 16,0 0 0-16,0-6 0 0,-3 1 8 0,-1 5-8 0,4 0 9 0,-3-6-9 15,3 0 0-15,-3 0 0 0,3 6 0 16,-4-6 0-16,4 3 8 0,-3 0-8 0,-1 0 0 0,1-3 0 15,-1 1 0-15,4-1 0 0,-3 0 0 0,-1-6 0 16,1 0 0-16,-1 3 11 0,-3-2-11 0,4 5 10 16,-4 0-2-16,0 0-8 0,4 0 12 0,-4 0-4 15,0-6-8-15,-4 7 0 0,4 5 0 0,-4-6 8 16,1 3-8-16,-1-3 10 0,1 0-10 16,-1-967 10-16,1 1940-10 0,3-967 12 0,-7-6-12 0,3 6 12 15,-3 0-12-15,0 0 12 0,0 0-12 0,-4 0 12 16,4 0-4-16,0 6-8 0,0-6 12 0,0 6-4 15,0-6 10-15,0 0 2 0,0 6 0 0,7-6 0 16,-7 0-20-16,0 6 10 0,0-6-10 0,7 0 8 0,-7 6-8 16,0 2 0-16,3-2 9 0,-3 0-9 15,7-6 0-15,-3 6 0 0,-4 0 0 0,7 0-12 0,0 6 12 0,-4-6-13 16,4 8 5-16,-3-2 8 0,6 0-10 0,-3 5 10 16,4-5 0-16,-4 3-9 15,3-3 9-15,-3 5 0 0,4-2 0 0,-4-3-8 0,0 5 8 0,3-5 11 16,-3 0-3-16,4 3 0 0,-1-4-8 0,-3-5-12 15,4 0 2-15,-4 6 1 0,3-6 9 0,1 0-8 16,3-1 8-16,-4 1-8 16,5 3 8-16,-1-9-12 0,0 6 12 0,0-6-12 0,0 6 12 0,3-6 0 0,1 6 0 0,3-6-8 15,-3 0 8-15,3 0 0 0,-4 0 0 0,1 0 8 32,-1-6-34-32,5 6-6 0,-1 0-2 0</inkml:trace>
  <inkml:trace contextRef="#ctx0" brushRef="#br0" timeOffset="2463.102">9193 1131 1377 0,'0'0'39'0,"0"0"9"0,-7 0-39 15,7 0-9-15,-7 6 0 0,0-6 0 0,7 0 55 0,-7 6 9 16,-3 0 1-16,3 0 1 0,-4-6-22 0,4 6-5 15,-4-1-1-15,4 1 0 0,-3-3-5 0,3 3-1 16,-4 0 0-16,0 0 0 0,1 0-14 0,3 6-3 16,-4-7-1-16,4 7 0 0,0-6-2 0,-3-3-1 0,2 3 0 15,1 0 0-15,0 0-3 0,4 0 0 0,-1 5 0 16,4-11 0-16,-7 6 0 0,4-6-8 0,3 0 12 0,0 0-4 16,-4 12 0-16,4-12-8 0,0 0 12 0,0 6-4 15,-3 0-8-15,3 2 0 0,0-8 9 0,0 0-9 16,0 0 0-16,0 0 0 0,3 6 0 0,-3-6 0 15,4 6 0-15,-1 6 0 0,1-6 0 0,-1 6 0 16,1-6 0-16,-1-1 0 0,1 4 0 0,-1-3 0 16,-3-6 0-16,0 0 0 0,0 6 0 0,0-6 0 15,4 6 0-15,-4-6 0 16,0 0 0-16,0 0 0 0,0 0 10 0,7 0-2 0,-7 0-8 0,4 6 12 16,-4-6-12-16,0 0 11 0,7 6-11 0,-4-6 10 15,4 6-10-15,-7-6 0 0,7 5 0 0,-3 1 0 16,3-6 0-16,0 6 0 0,0 3 0 0,0-9 0 15,0 6 0-15,0-6 0 0,0 6 0 0,0 0 0 16,0-6 0-16,-7 0 0 0,4 11 0 0,3-11 0 16,0 6 0-16,0 0 0 0,-7-6 0 0,7 6 0 15,0 0 0-15,0 3 8 0,0 2-8 0,-3-5 8 16,3 0-8-16,-4 0 0 0,1 0 0 0,-1 6 0 0,1-9 0 0,-1 8 0 16,1-5 9-16,-4 0-9 0,3 0 0 0,-3 6 0 15,4-6 0-15,-4 0 8 0,-4-1-8 0,1 1 8 16,3-3-8-16,-4 3 8 0,1 0 0 0,-1 0 0 15,-3 6 0-15,0-6 0 0,0-1-8 0,0 1 8 16,0 0-8-16,0 0 8 0,-4-3-8 0,1 3 9 16,-1-6-9-16,1 6 10 0,-1-6-10 0,0 0 0 15,1 0 0-15,3 0 0 16,-4-6-34-16,1 6-2 0,-4 0-1 0,3-6 0 16,0 3-34-16,-3 3-6 0,4-6-2 0,-4-6 0 15,3 7-165-15,0-1-32 0</inkml:trace>
  <inkml:trace contextRef="#ctx0" brushRef="#br0" timeOffset="3748.799">10209 531 1062 0,'0'0'23'0,"0"0"5"16,0 0 0-16,-10 6 3 0,3-6-31 0,0 6 0 0,0 0 0 0,0 0 0 0,3-6 73 0,-3 9 9 15,0-3 2-15,0 0 0 0,0-1-28 0,0 1-4 16,3 0-2-16,-3 0 0 0,4 6-2 0,-1-6 0 16,1 3 0-16,3 2 0 0,-4 1-16 0,4 6-4 15,0-7-1-15,4 10 0 0,-1 3-27 0,1-7 8 16,-1 16-8-16,4-1 0 16,0 3 0-16,0-3 0 0,0 10 8 0,0-4-8 0,1-3 13 0,-1 3 1 15,0 1 0-15,0 2 0 0,0-9 22 0,-4 6 4 16,1-8 0-16,-1 2 1 0,-3 3-4 0,0-11-1 15,0 8 0-15,-3-8 0 0,-1 2-8 0,4-2-3 16,-3-4 0-16,-1-2 0 0,1 5-5 0,-4-11 0 16,3-3-1-16,-3 3 0 0,0-6-1 0,3-1 0 15,1 1 0-15,-4 0 0 0,3-6-4 0,1 6-1 16,3-6 0-16,0 0 0 0,0 0-13 0,-4 0 9 16,4 0-9-16,0 0 8 0,0 0-8 0,-3 6 0 15,3-6 0-15,0 0 8 0,0 0-8 0,0 0 0 0,0 0 0 0,0 0 0 16,0 0 12-16,0 0 0 15,0 0 0-15,0-6 0 0,0 0-22 0,-4 0-4 0,4 6-1 16,-3 0 0-16,3-11 15 0,-4-1 0 16,4 3 0-16,0 3 0 0,0-6 0 0,0 1 0 0,4-1-10 0,-4 6 10 15,3-6 0-15,1 3 0 0,3-2-9 0,-4 5 9 0,4-6 0 16,0 6-8-16,4 0 8 16,-4 0 0-16,0 3-8 0,4-2 8 15,-4-1 0-15,3 0 0 0,1-6-9 0,0 6 9 0,-1 0 0 0,4 6-9 16,-3-6 9-16,3 0 0 15,0 6-9-15,0 0 9 0,0-5-12 0,0 5 3 0,4 0 0 0,-4 5 0 0,0 1-3 16,0 0-1-16,-3 0 0 0,3 0 0 0,0 0 3 16,-3 0 1-16,-1 0 0 0,1 5 0 0,0 4 9 0,-4-3 0 15,3 0-9-15,-3-1 9 0,0 1 0 16,0 3 0-16,0-3 0 0,-3 5 0 16,-1-2 0-16,1 3 0 0,-1-7 8 0,1 7-8 0,-4-6 0 0,4 2 0 15,-4-2 0-15,-4-6 0 0,4 6 8 0,-4-6-8 16,1 5 8-16,-1-5-8 0,1 3 8 0,-4-9-8 15,0 6 8-15,0 0-8 0,0-6 8 0,-4 6-8 16,1-6 8-16,-5 0-8 0,1 6 10 16,4-6-10-16,-4-6 12 0,-1 0-12 0,1 0 11 0,0 0-11 15,-3 0 10-15,2 3-10 0,-2-8 0 0,3 5 0 16,0 0 0-16,0-6 0 0,-1 6 0 0,1 0 0 16,0 0-8-16,4 6 8 0,-1-11-25 0,0 8 1 15,1 3 1-15,10 0 0 16,-7 0-39-16,7 0-8 0,0 0-2 0,0 0 0 15,0 0-83-15,0 0-17 0,0 0-3 0,0 0-309 0,0 0-61 0</inkml:trace>
  <inkml:trace contextRef="#ctx0" brushRef="#br0" timeOffset="4472.76">10866 1440 741 0,'0'0'16'0,"0"0"3"0,0 0 1 0,0 0 2 0,0 0-22 0,0 0 0 0,0 0 0 0,0 0 0 16,-4-6 95-16,4-3 14 0,-4 3 3 0,1 0 1 16,-1-5-33-16,1-1-8 0,-1 6 0 0,1 0-1 15,-1-6-31-15,-3 4-5 0,4 2-2 0,-4 0 0 16,0 6-13-16,3-6-2 0,-3 6-1 0,0 0 0 16,7 0 6-16,-11 0 1 0,4 0 0 0,7 0 0 15,0 0-16-15,-7 6-8 16,0 0 10-16,0 0-10 0,0 8 0 0,0-2 0 15,0 0 0-15,4 5 0 0,-5-5 0 0,1 3 0 16,4 8 0-16,-4-11 0 0,3 9 0 0,-3-4 16 16,4-5-4-16,-4 6 0 0,3-4 1 0,1-2 0 15,3-6 0-15,-4 6 0 0,4-6-13 0,4 5 11 16,-4-11-11-16,0 6 10 0,0-6-10 0,0 0 8 0,0 0-8 16,7 3 8-16,-7-3-8 0,0 0 0 15,7 6 9-15,-7-6-9 0,10 0 0 0,1 0 0 0,-1 0 0 0,1 0 0 16,-4-6 0-16,4 3 8 15,-4-3-8-15,3 1 0 0,1-1 0 0,-1-6 8 0,1 6-8 0,-4-6 0 16,0 1 0-16,0-4 9 0,-3 9-9 0,-1-6 0 16,1 6 8-16,-1-5-8 0,1-1 0 0,-4 6 0 15,3-3 0-15,1 3 0 0,-1 0 0 0,-3-5 0 0,0 5 0 0,0 0 0 16,0 6 0-16,0 0-9 0,0 0 9 16,0 0 0-16,0 0 0 0,0 0 0 0,0 0 0 0,0 0 0 0,0 0 0 15,0 0 8-15,0 0-8 0,0 0 0 16,0 0-11-16,0 0 11 0,0 0-8 0,0 0 8 0,0 0 0 0,0 0-9 15,7 12 9-15,1-7 0 0,-8-5 8 0,7 12-8 16,0-6 0-16,0 3 0 0,-4 3 0 16,1-1 0-16,-1-5 0 0,1 6 0 0,-1 0 0 15,1 3 0-15,-1-4 0 0,1 1 0 0,3 0 0 16,0-6 0-16,-3 11 0 0,3-8 0 16,0-3 0-16,-4 0 0 15,4 0-27-15,-7-6-9 0,11 12-3 0,-1-7 0 16,-10-5-125-16,15 0-26 0,13 0-5 0,-28 0-1 0</inkml:trace>
  <inkml:trace contextRef="#ctx0" brushRef="#br0" timeOffset="4998.719">11183 605 1177 0,'0'0'25'0,"-3"12"6"0,3-3 1 0,0-4 2 0,-4 7-34 0,4 6 0 0,0-6 0 0,0-4 0 16,4 10 48-16,-4 0 4 0,3-7 0 0,-3 10 0 15,0-3 3-15,4 5 1 0,-1-2 0 0,-3 2 0 16,4 7-37-16,-4-4-7 0,3-2-2 0,-3 2 0 16,4-2 10-16,-1 2 1 0,1-2 1 0,-4 5 0 15,7-8 8-15,-4 8 2 0,1-8 0 0,-1 8 0 16,-3 0-16-16,4-2-4 0,-1 8 0 0,1-3 0 15,0 1 2-15,-1 2 0 0,1-6 0 0,-1-2 0 16,1 2 0-16,-1-8 0 0,1 2 0 0,-1-5 0 16,1-3 8-16,-1 8 2 0,-3-11 0 0,4 3 0 15,-1 2-13-15,-3-5-3 0,-3-6 0 0,3 6 0 16,3-6-8-16,-3-6 8 0,0 5-8 0,0-5 8 16,0 0-8-16,0 0 12 0,0 0-12 0,0 0 12 15,0 0-21-15,0 0-4 16,0 0-1-16,0 0 0 0,0 0-117 0,0 0-23 0,0 0-5 0,0 0-1 15,0 0-99-15,0 0-20 0,0 0-4 0,0 0-1 0</inkml:trace>
  <inkml:trace contextRef="#ctx0" brushRef="#br0" timeOffset="5722.094">11377 1419 1468 0,'-3'6'32'0,"-5"3"8"0,5 9 0 0,3-7 1 0,-4 1-33 0,1-3-8 0,3 3 0 0,0-1 0 16,0-5 60-16,0-6 9 0,0 6 3 0,0-6 0 16,0 0-25-16,0 0-5 0,3 6-1 0,-3-6 0 15,0 0-30-15,4 6-11 0,3-6 0 0,0 6 9 16,-3-6-9-16,3 0 0 0,0 0 0 0,0 0 8 16,0 0-8-16,0 0 0 0,3 0 0 0,-2 0 0 15,-1 0 0-15,0 0 0 0,0 0 0 0,0 0 0 16,3-6 0-16,1 6 0 0,-4 0 0 0,4 0 0 0,-1-6 0 15,1 6 0-15,-1-6 0 0,4 0 0 0,1 6 0 16,2-6 0-16,-3-5 0 0,4 11 0 0,-4-12 0 0,-3 9 0 16,-1-3 0-16,-3 0 8 0,4 0-8 0,-8-5 0 15,8 11 9-15,-8-6-9 0,5 0 8 16,-5 0-8-16,-3-3 8 0,0 6-8 0,4 0 0 16,-8-3 0-16,4-5 0 0,-3 5-8 0,-1 0-5 0,4 0-1 15,-4-6 0-15,1 6 0 0,-4-2 2 0,0 2 0 16,0 0 0-16,-4 0 0 0,1-6 12 0,-1 6 0 15,-3-6 0-15,0 4 0 0,0 2 0 0,-4 0 0 16,4 0 0-16,0 0 0 0,3 6 0 0,1 0 0 16,-1 0 0-16,4 0 0 0,0 0 0 0,0 6 0 0,0-6 0 15,3 12 0-15,-3-9-12 0,4 8 12 0,-1 1-13 16,1 0 5-16,3 6 8 0,0-4 0 0,-4 4 0 0,4-6 0 16,0 5 0-16,0-2 0 0,0 3 0 0,0-1 0 15,-3-5 0-15,3 0 0 0,0 8 0 0,3-8 0 16,-3 6 0-16,4-9 0 0,-4 8 0 0,3-5 0 15,-3 0 0-15,4 0 0 0,-4-1 0 0,0-2 0 16,3-3 11-16,-3 0-3 0,4 0 0 0,-4 6 0 16,0-12-8-16,0 0 0 0,7 5 0 0,-7-5 0 15,10 6 0-15,1 0 0 0,-11-6 0 0,14 0 0 16,4 6 0-16,-1-6 0 0,1 0 0 0,0-6 0 16,3 6 0-16,-7-6 0 0,0 6-10 0,4-6 10 15,-4 1-112-15,3-7-17 16,1 6-3-16</inkml:trace>
  <inkml:trace contextRef="#ctx0" brushRef="#br0" timeOffset="6134.826">12086 1299 1191 0,'0'0'26'0,"-3"6"6"0,-1 5 0 0,4 1 2 0,-3-6-34 0,-1 6 0 0,1 0 0 0,3-4 0 16,-4 4 72-16,4 0 8 0,-4 0 2 0,1-1 0 15,3-2-40-15,0 3-8 0,-4 0-2 0,4-1 0 16,0 1-17-16,0 0-4 0,0-3-1 0,0 8 0 16,0-11-10-16,0 6 0 0,0 0 0 0,0 3 0 15,0-4 0-15,0 1 0 0,0-6 0 0,4 0 0 16,-4 6 0-16,0-7 0 0,0-5 0 0,0 0 0 0,0 0 0 15,0 0-17-15,0 0 4 0,0 0-466 16,0 0-93-16</inkml:trace>
  <inkml:trace contextRef="#ctx0" brushRef="#br0" timeOffset="6364.063">12051 1058 1328 0,'0'0'29'0,"0"0"7"0,0 0 0 0,-4 6 1 0,4-6-29 0,0 0-8 0,0 0 0 0,0 0 0 31,0 0-127-31,0 0-26 0,7-15-6 0,-7 3-1 0</inkml:trace>
  <inkml:trace contextRef="#ctx0" brushRef="#br0" timeOffset="7131.114">12372 1255 1101 0,'0'0'24'0,"0"0"4"0,0 0 2 0,0 6 2 0,0 5-32 0,3-5 0 0,-3 0 0 16,0 0 0-16,0 3 79 0,0-3 9 0,0 5 1 0,0-5 1 15,0 6-21-15,0 0-4 0,0-6-1 0,0 5 0 16,0-2-24-16,0 3-6 0,0-6-1 16,0 6 0-16,-3-1-11 0,-1-2-2 0,4 3-1 0,-3 0 0 15,3-6-11-15,0 5-8 0,-4-5 12 0,4 6-12 16,0-6 9-16,-3 3-9 0,3 2 0 0,-4-5 9 15,4 0 1-15,-3 0 0 0,3-6 0 0,0 0 0 16,0 0 6-16,0 0 2 0,0 0 0 0,0 0 0 16,0 0 13-16,0 0 2 0,0 0 1 0,0 0 0 15,0 0-18-15,0 0-3 0,0 0-1 0,0 0 0 16,0 0 16-16,0 0 4 0,0 0 0 0,0 0 0 16,0 0-32-16,0 0 0 0,0-6 0 0,0 0 0 15,0 6 0-15,0-6 0 0,3-5 0 0,-3 2 0 16,0 3 0-16,4 0 0 0,-4-6 0 0,3 1 0 0,-3-1 0 15,4 0 0-15,-1 3 0 0,-3-2 0 16,4-1-20-16,-1 0-9 0,1 0-3 0,-1 3 0 0,1-2 32 16,0 5 0-16,-1 0 0 0,1-6 0 0,-1 6-12 15,4-6 3-15,-3 1 1 0,-1 2 0 0,1-3 8 16,3 6 0-16,-4-5 0 0,1 5 0 16,3 0 0-16,-4 6 0 0,-3 0 8 0,4-6-8 0,-4 6 0 0,4-3 0 15,3 3 0-15,0 0-8 0,0 0 8 0,-4 3 0 16,4-3 0-16,0 6 0 0,0 0 0 0,0 0-8 15,1 5 8-15,-1-5-8 0,-4 6 8 0,4-3 0 16,0 2 0-16,0 7 0 0,0 0 0 0,0-6 0 16,0 8 0-16,0-8 0 0,1 6 0 0,-5-4 0 15,4 4 0-15,-3-6 0 0,3 5 0 0,-4-11 0 0,4 6 0 16,-3-3 0-16,3 2 0 0,-4 1 0 0,1-6 0 0,-1 0 0 16,-3-6 0-16,4 6 0 0,-4-6 0 15,0 0 0-15,0 0 0 0,0 0 0 0,0 0 0 16,0 0 0-16,0 0-12 0,0 0-1 0,0 0 0 0,0 0 0 31,0 0-141-31,0 0-28 0,0 0-6 0,0 0 0 0</inkml:trace>
  <inkml:trace contextRef="#ctx0" brushRef="#br0" timeOffset="7792.603">12764 1402 978 0,'0'0'28'0,"0"0"5"0,0 0-33 0,0 0 0 16,0 0 0-16,0 0 0 0,0 0 70 0,0 0 7 15,0 0 2-15,0 0 0 0,0 0-11 0,0 0-3 16,0 0 0-16,0 0 0 0,7 11-25 0,0-11-4 0,-4 6-2 16,4-3 0-16,0 0-4 15,0 0-1-15,0 3 0 0,0-6 0 0,0 0 0 0,1 6 0 16,-1-6 0-16,0 0 0 0,3 6-13 0,-3-6-4 0,-3 0 0 16,3 0 0-16,0 0-4 0,0-6-8 15,0 6 11-15,-3 0-11 0,3-6 12 0,-4 6-4 16,4 0 0-16,-3-9-8 0,3 6 12 0,-4 0-4 0,1-3 0 0,-1-5-8 15,1 5 17-15,-4 6-3 0,3-6-1 0,-3 0 0 16,4-6-2-16,-4 6-1 0,0-2 0 0,0 2 0 16,0-6-2-16,0 6-8 0,0-6 12 0,-4 0-4 15,4 4 3-15,-3-4 0 0,-1 0 0 0,1 6 0 16,-1-5-11-16,1-1 0 0,-1 6 0 0,1 0-11 16,-4 3 11-16,0-3 0 0,3 0 8 0,-3 0-8 15,0 6 0-15,0 0-10 0,0 0 1 0,-4 0 0 16,4 0 9-16,0 0-10 0,-3 6 10 0,3 0-10 15,-1 0 10-15,1 0 0 0,0 3 0 0,4-3-8 16,-1 11 8-16,1-5 11 0,-1 0-3 0,1 2 0 16,-1 4-22-16,4 0-5 0,4-6-1 0,-4 8 0 0,3-8 20 15,-3 0 0-15,4 5 0 0,-1-8 0 16,1 3 0-16,-1 0 0 0,4-1 0 0,0-5 0 16,-3 6 0-16,3-6 0 0,0 3 8 0,0 8-8 15,0-11 0-15,0 0 0 0,0 6 0 0,0-3 0 16,0 2 17-16,-3 1-2 0,3 0-1 0,0 0 0 0,-3-1-14 0,3-5-15 15,3 3 3-15,-3-3 1 0,0 6 11 0,4-6 0 16,-4 0 0-16,4-1 0 0,-4 1-8 0,3-6 0 16,1 0 0-16,-4 0 0 15,3 0-93-15,-2 0-19 0,-1-6-3 0,0 1-621 0</inkml:trace>
  <inkml:trace contextRef="#ctx0" brushRef="#br0" timeOffset="8506.411">13409 1216 831 0,'0'0'18'0,"0"0"4"0,0 0 1 0,0 0 1 0,0 0-24 0,0 0 0 0,0 0 0 0,0 0 0 0,0 0 94 0,0 0 14 16,0 0 4-16,0 0 0 0,0 0-26 0,0 0-5 15,-7 6-1-15,7-6 0 0,0 0-25 0,-7 6-6 16,3-6-1-16,-3 6 0 0,0-6-16 0,0 3-3 15,0 0-1-15,-3 0 0 0,3 3-6 0,-4-6-2 16,4 6 0-16,0 0 0 0,-4 5-9 0,4-5-3 16,0 0 0-16,0 0 0 0,0 3 0 0,0 2 0 15,4 1 0-15,-5-6 0 0,8 6-8 0,-3 0 0 16,-1-1 0-16,4-2-11 0,-3-3 19 0,3 6 3 16,0-6 1-16,-4 0 0 0,4-6 6 0,0 0 2 15,0 0 0-15,0 0 0 0,0 0-20 0,0 0 0 0,4 11 0 0,-4-11 0 16,0 0 0-16,3 0 0 0,4 6 0 15,1-6 0 1,-8 0-27-16,3 0-2 0,-3 0-1 0,7 0 0 0,0 0 50 0,0-6 9 0,0 6 3 16,-3 0 0-16,3 0-32 0,-7 0 0 0,3 0 0 0,4 0 0 31,-3 0-24-31,-1 0-5 0,5 0-1 0,-5 0 0 0,4 0 30 0,-3 0 13 0,3 6-1 0,0-6 0 16,0 3-12-16,0 0 0 0,0 0 0 0,0 3 0 15,0 0 0-15,0 0 0 0,0 0 0 0,4-6 0 16,-4 11 0-16,0-5 0 0,-4 0 0 0,4 0 0 15,0-3 0-15,-3 3 0 0,0 0 0 0,3 5 0 16,-4-5 0-16,1 0 0 0,-1 0 0 0,1 0 0 16,-1 0 0-16,1 0 0 0,-4 3 8 0,3-4-8 15,-3 7 17-15,0-6 1 0,0-6 0 0,0 0 0 16,-3 6-18-16,-1 0 0 0,1 0 0 0,-1 0 0 16,4-6 0-16,-7 5 0 0,0 1 0 0,0-3 0 0,0 3 8 0,7-6 0 15,-7 0 1-15,0 0 0 16,0 0-9-16,-4 0-11 0,4 0 3 0,0-6 0 15,0 6-48-15,0-3-10 0,0 3-2 0,0 0 0 16,0-6-132-16,0 6-26 0</inkml:trace>
  <inkml:trace contextRef="#ctx0" brushRef="#br0" timeOffset="35476.832">14591 1390 808 0,'0'0'16'0,"0"0"6"0,0 0-22 0,0 0 0 0,0 0 0 0,0 0 0 15,0 0 48-15,0 0 4 0,0 0 2 0,0 0 0 16,0 0 3-16,-4-6 1 0,1 0 0 0,3 0 0 15,-4 0-10-15,1 3-1 0,-1-2-1 0,4-1 0 16,0 6-9-16,0 0-1 0,0 0-1 0,0 0 0 16,-7-6 9-16,7 6 3 0,0 0 0 0,0 0 0 15,0 0-4-15,0 0-1 0,0 0 0 0,-7 0 0 16,7 0-17-16,-7 0-3 0,0 6-1 0,0-6 0 16,7 0-5-16,-4 0 0 0,4 0-1 0,-7 0 0 15,7 0-1-15,-7 0 0 0,7 0 0 0,-7 0 0 16,0 0-2-16,4 0 0 0,-4 0 0 0,0 0 0 15,-4 0-12-15,4 0 11 0,0 0-11 0,0 0 10 16,0 0-1-16,0 6 0 0,0-6 0 0,0 5 0 16,0-2-9-16,-1 3 0 0,1 0 0 0,0-6 0 0,0 6 0 15,0 0 0-15,4-6 0 0,-4 6 0 0,3 0 0 0,1 5 0 16,-4-5 0-16,0-3 0 0,7-3 0 0,-4 3 0 16,4-3 0-16,0 0 0 0,-4 9 0 15,4-9 0-15,-3 6 0 0,3-6 0 0,-4 6 0 0,4-6-14 16,0 0 5-16,-3 6 1 0,-1 5 8 0,4-5 11 15,-3 0-3-15,3 3 0 16,0-3-8-16,0 6-17 0,0-1 4 0,3-5 1 0,-3 0 12 0,4 0 0 0,3 0 9 16,-4 0-9-16,1 8 0 0,3-8 0 0,0 6 0 0,-3-6 0 15,3 6 0-15,0-6 0 0,0-1 0 0,0 1 0 16,0-3 0-16,0 3 0 0,0-6 0 0,0 0 0 16,0 6 0-16,4-6 0 0,-4-6 0 0,3 6 0 15,-3 0 0-15,4-9 0 0,0 9 0 0,-8-6 0 16,4-5 10-16,0-1-10 0,0 6 10 0,0-6-10 15,0 1 9-15,-3-4-9 0,3 3 8 0,-3 0-8 16,-1 6 8-16,-3-11-8 0,4 8 0 0,-1-3 8 0,-3 6-8 16,0-5 0-16,0 11 0 0,0 0 8 0,0 0-8 15,0 0 0-15,0 0 0 0,0 0 0 0,0 0 0 0,0 0 0 16,0-6 0-16,0 6 0 0,0 0 0 0,0 0-9 16,0 0 9-16,0 0-13 0,0 0 5 0,4 6 8 15,-1-1-13-15,4 1 5 0,-3 0 8 0,-1 6 0 16,1-6 0-16,-1 3 0 15,4 2 0-15,-3-5 0 0,-1 6 0 0,1-6 0 0,-4 6 0 0,3 2 0 16,-3-2 0-16,0 0 0 0,4 0 0 0,-4-1 11 16,0 4-3-16,-4-3 0 15,4 6-8-15,-3-7 0 0,3 4 0 0,-4 9 0 0,1-7 0 16,3 1 0-16,-4 2 9 0,1-2-9 16,-1 6 12-16,4 2-3 0,-3-2 0 0,-1 2 0 0,4 3-1 15,0-2 0-15,0 2 0 0,0 1 0 0,0 2 0 0,0-3 0 0,0 10 0 16,0-7 0-16,0-9 4 0,0 10 1 15,0-10 0-15,0 7 0 0,0-10-3 0,4 10-1 0,-4-13 0 16,3 10 0-16,-3-10-9 0,0 4 8 0,4-3-8 16,-4-1 8-16,0 1-8 0,0-9 0 15,0 8 9-15,0-5-9 0,-4 0 10 0,4-6-2 0,0 0-8 16,0 2 12-16,0-8 1 0,0 12 0 16,0-12 0-16,0 0 0 0,0 0-2 0,0 6-1 0,0-6 0 0,0 0 0 15,0 0 0-15,0 0 0 0,0 0 0 0,0 0 0 16,0 0-10-16,0 0 10 0,0 0-10 0,0 0 10 15,0 0-10-15,0 0 0 0,0 0 9 0,0 0-9 16,0 0 10-16,0 0-2 0,0 0-8 0,0 0 12 16,0 0-12-16,0 0 9 0,0 0-9 0,-3-6 8 15,3-8-8-15,0 8 10 0,-4 0-10 0,4-6 10 16,0 6-10-16,0-6 8 0,0 1-8 0,0 2 8 16,4 3 0-16,-4-6-8 0,0 0 12 0,3 7-4 15,-3-7-8-15,0 0 0 0,0 3-12 0,0-3 12 16,4 7 0-16,-1-1 0 0,1-6 0 0,-1 6 0 15,1 0-8-15,-1-6 8 0,-3 4 0 0,4-4 0 16,0 6 0-16,-1-12 0 0,1 7 0 0,-1 2 0 16,1-3-22-16,-1 0 3 0,1 6 1 0,-1 0 0 15,1 1-13-15,3-1-2 0,0-3-1 0,0 6 0 16,-4 0-14-16,4 3-4 0,1 0 0 0,-1 0 0 16,0 0 18-16,0 0 3 0,3 0 1 0,-3 0 0 15,0 0-17-15,4 0-3 0,-4 0-1 0,0 0 0 16,4-6-15-16,-4 6-3 0,0 0-1 0</inkml:trace>
  <inkml:trace contextRef="#ctx0" brushRef="#br0" timeOffset="36233.254">14820 1457 836 0,'0'0'24'0,"0"0"4"0,0 0-28 16,0 0 0-16,0 0 0 0,0 0 0 0,0 0 72 0,0 0 8 15,0 0 1-15,0 0 1 0,0 0-30 0,0 0-5 0,0 0-2 0,0 0 0 16,0 0-15-16,0 0-3 0,0 0-1 0,0 0 0 15,0 0-12-15,0 0-2 0,0 0-1 0,0 0 0 16,0 0 2-16,0 0 1 0,0 0 0 0,0 0 0 16,0 12-6-16,0-12-8 0,0 0 11 0,0 6-11 15,0 0 27-15,4 0-2 0,-4-6 0 0,0 9 0 16,0-9-10-16,0 6-3 0,3 5 0 0,1-5 0 16,-4 0 13-16,3 0 3 0,-3 6 0 0,0-3 0 15,4 2 4-15,-1-5 0 0,-3 6 1 0,4-6 0 16,-1 6-13-16,-3-1-2 0,4-2-1 0,-1 9 0 15,-3-6 19-15,4-1 3 0,0 1 1 0,-1 3 0 16,1-3-26-16,-1-1-5 0,1 1-1 0,-1 0 0 16,1 3 4-16,-1-4 0 0,1-5 0 0,-1 0 0 15,1 6-4-15,-1-6 0 0,-3-6 0 0,4 6 0 16,-4-6 7-16,7 0 1 0,-4 0 0 0,4 0 0 16,1-6 8-16,-1-6 1 0,0 6 1 0,0-6 0 15,0 1-17-15,-4-4-9 0,8 3 10 0,-4 0-10 16,0 1 10-16,4-1-10 0,-4-3 10 0,0-3-10 0,-4 1 10 0,-3-1-10 15,4 3 10-15,-4-8-10 0,0 11 8 0,3-11-8 16,-3 8 0-16,0 3 9 0,-3-11-9 0,3 8 0 16,-4 3 0-16,1-5 0 0,3-1 0 0,-4 6 0 0,1-2 0 15,-1-4 0-15,1 6 0 0,-1 6 0 0,-3-8-12 0,0 14 12 16,3-6-16-16,1 6 5 0,-1-6 1 0,4 6 0 16,-3-6-3-16,-1 0-1 0,4 6 0 0,0 0 0 31,0 0-18-31,0 0-3 0,0 0-1 0,0 0 0 15,0 0-108-15,0 0-23 0,0 0-4 0</inkml:trace>
  <inkml:trace contextRef="#ctx0" brushRef="#br0" timeOffset="36676.151">15272 1413 644 0,'0'0'14'0,"0"0"3"0,-4-5 1 0,4-1 0 0,0 6-18 16,0 0 0-16,0 0 0 0,0 0 0 0,0 0 67 0,0 0 9 15,0 0 3-15,0 0 0 0,0 0-8 0,0 0-2 16,4 6 0-16,-1 5 0 0,-3-5 8 0,4 9 2 16,-4-3 0-16,3 5 0 0,1-2-11 0,-4 3-3 15,0-1 0-15,0 1 0 0,0 8-27 0,0-8-6 0,0 5 0 0,0-2-1 16,0 3-21-16,0-7-10 0,0 4 10 0,0-4-10 15,0-5 8-15,0 0-8 0,0 3 0 0,0-9 9 16,0-6 0-16,0 0 0 0,0 0 0 0,0 0 0 16,0 0-20-16,0 0-4 0,0 0-1 0,0 0 0 31,0 0-44-31,0-6-8 0,3-3-3 0,-3-3 0 0</inkml:trace>
  <inkml:trace contextRef="#ctx0" brushRef="#br0" timeOffset="36968.306">15332 996 1270 0,'0'0'28'0,"0"0"5"0,0 0 2 0,0 0 1 0,0 0-28 0,0 0-8 15,0 0 0-15,0 0 0 0,0 0 51 0,0 0 9 16,0 0 1-16,0 0 1 0,0 0-62 0,0 0 0 0,0 0-14 0,0 0 2 31,0 0-39-31,0 0-8 0,0 0-1 0,7 0-526 0</inkml:trace>
  <inkml:trace contextRef="#ctx0" brushRef="#br0" timeOffset="38642.043">16369 1193 1624 0,'-7'6'46'0,"3"0"10"0,-3 0-45 0,0-6-11 0,4 5 0 0,-4 1 0 16,3 0 60-16,-3-6 9 0,7 0 3 0,-7 6 0 16,0-6-33-16,0 0-7 0,7 0 0 0,-11 0-1 15,4 0-5-15,-3-6-1 0,3 6 0 0,0 0 0 16,7 0-25-16,-8 0 0 0,1 0 0 0,7 0 0 16,-7 6 0-16,7-6 0 0,-7 0 0 0,0 6 0 15,4 3 0-15,-1-3 0 0,1 0 0 0,-4 5 0 16,3-5 0-16,1 6 0 15,3-3 0-15,-4 2 0 0,4 7 0 0,-4-6 0 0,1 0 0 0,3-1 0 16,-4-2-9-16,4 3-7 0,-3 0-2 0,3 0 0 16,0-1 18-16,0-5 0 0,0-6 0 0,0 0 0 15,0 0 0-15,0 0 8 0,0 0-8 0,0 0 0 16,0 0 16-16,0 0-4 0,0 0 0 0,0 0 0 16,0 0 1-16,0 0 0 0,0 0 0 0,0 0 0 15,3 0-13-15,1 3 0 0,3-6 8 0,0 3-8 16,-3 0 0-16,3-3 0 0,0 0 0 0,0 3 0 15,0 0 0-15,0 0 0 0,0-6 0 0,0 6 0 16,-3 6 0-16,3-6 0 0,0 0 0 0,0 3 0 16,0 0 0-16,0 0 0 0,0 3 0 0,3 6 0 15,1-6 0-15,-4 5 0 0,0-5 0 0,0 0 0 16,0 3 0-16,0-3 0 0,0 0 0 0,0 5 0 16,-3-5 0-16,3 6 0 0,0-6 0 0,-3 0 0 15,-1 3 0-15,1 2 0 0,-4-11 0 0,3 0 0 16,-3 0 0-16,7 6 0 0,-7-6 0 0,0 0 0 15,0 0 9-15,0 0-9 0,0 0 8 0,0 0-8 16,4 6 8-16,-4-6-8 0,0 0 0 0,0 6 8 0,0-6-8 16,0 0 0-16,0 0 9 0,0 0-9 0,0 12 8 15,0-6-8-15,0-6 10 0,-7 6-10 0,3-1 12 0,-3 1-3 16,0-6-1-16,0 0 0 0,0 3-8 0,-4 3 10 16,1-6-10-16,-1 0 10 0,-3 6 9 0,3-6 1 0,1 6 1 0,-1-6 0 15,1 6-36-15,-4-6-7 0,3 0-2 0,0 6 0 31,1 0-6-31,-4-6-2 0,3 0 0 0,1 5 0 16,3-5-28-16,-1 6-5 0,8-6-2 0,0 0 0 0,-7 0-106 16,7 0-22-16,0 0-4 0</inkml:trace>
  <inkml:trace contextRef="#ctx0" brushRef="#br0" timeOffset="39335.096">16739 1358 1333 0,'0'0'56'0,"-3"0"-44"16,3 0 56-16,-7-6 11 0,0 6 2 0,0 0 1 16,3 0-41-16,-3 0-8 0,0 0-1 0,0-6-1 15,0 6-19-15,0 6-4 0,3-6-8 0,-3 0 12 31,0 6-12-31,0-6 0 0,4 8 8 0,-4-2-8 0,3 0 0 0,-3 6 0 0,3-6 0 0,1 11-10 16,-1-8 10-16,1 3 0 0,-1 6 0 0,4-1-8 16,-3-5 8-16,3 3 0 0,-4-4 0 0,4 7 0 15,-3-6 0-15,3-3 11 0,0 8-3 0,-4-11 0 16,4 6 7-16,0 0 1 0,0-6 0 0,4 5 0 16,-4-11 2-16,0 0 1 0,0 0 0 0,0 0 0 15,3 9-8-15,-3-9-2 0,7 6 0 0,0-6 0 16,-3 6 6-16,3-6 1 0,4 0 0 0,-4-6 0 15,3 6 7-15,-3-6 1 0,4 6 1 0,-1-9 0 16,-3 3-25-16,4-5 8 0,0-1-8 0,-1 6 0 16,-3-6 12-16,4-5-2 0,-4 2-1 0,0 3 0 15,0 0-9-15,0-5 0 0,-3 2 0 0,-1 3 0 16,-3-5 0-16,4 5-12 0,-4-3 2 0,0-2 1 16,0 5 9-16,-4-6 0 0,1 9 0 0,-1-2 0 15,1 5-12-15,-5 0 0 0,5 0 0 0,-4 0 0 16,-4 6-1-16,1 0-1 0,-1 0 0 0,1 0 0 15,-1 6 3-15,0-6 1 0,1 6 0 0,-1 0 0 16,1 0 1-16,-1 5 0 0,0 4 0 0,1-3 0 16,3 6 9-16,0-4 0 0,0-2-9 0,0 6 9 0,3-7 0 15,1 1 0-15,-1-3-9 0,1 3 9 0,-1-1 0 16,4-11 0-16,0 0-8 0,0 0 8 0,0 0 0 0,7 0-12 0,0 6 12 16,0-6-10-1,4-6-22-15,3 6-5 0,0-11-1 0</inkml:trace>
  <inkml:trace contextRef="#ctx0" brushRef="#br0" timeOffset="39954.288">16990 1328 1036 0,'0'0'21'0,"0"0"7"0,0 0-28 0,0 0 0 0,0 0 0 0,0 0 0 15,0 0 76-15,0 6 9 0,0 6 3 0,0-6 0 16,-4 8-11-16,4-2-1 0,-3 0-1 0,3 0 0 15,-4 5-23-15,4-2-5 0,-3-3-1 0,3 5 0 16,-4-5-22-16,1 0-5 0,3-3-1 0,-4 8 0 16,1-11-9-16,3 6-1 0,-4 0-8 0,4-9 12 15,-4 8-12-15,4-11 8 0,0 0-8 0,0 0 0 16,0 0 0-16,0 0 0 0,0 0 0 0,0 6 0 0,0-6 13 16,0 0-3-16,0 0-1 0,0 0 0 15,0 0 3-15,0 0 0 0,0 0 0 0,0 0 0 16,-3-6 8-16,-1 1 1 0,4-4 1 0,0-3 0 15,0 6-2-15,0-6 0 0,0 6 0 0,0-11 0 0,0 8-8 0,0-9-1 0,4 7-1 0,-4-7 0 16,3 6-10-16,-3 3 0 0,4-8 9 0,-4 11-9 16,0-6 0-16,4 6 0 0,-1-3 0 0,1 4 0 15,-1-1 0-15,4 0 0 0,-3 0 0 0,-4 6 0 16,7 0-10-16,0-6 10 0,0 6-12 0,3 0 12 16,-2 0-10-16,-1 0 10 0,3 6-8 0,1-6 8 15,-4 6 0-15,3-6 0 0,-3 6 0 0,4 5-8 0,-4-2 8 16,0-3 0-16,0 6 0 0,-3-6 0 15,6 11 0-15,-6-8 0 0,3 3 0 0,-4 0 0 0,-3 5 0 16,4-5 0-16,-1 9 0 0,-3-4 8 0,4-5-8 16,0-6 0-16,-4 6 0 0,0 2 8 15,3-2-8-15,-3-6 0 0,0 0-8 0,4 6 8 16,-4-6-29-16,0-1-1 0,3 1 0 0,-3-6 0 16,0 0-46-16,0 0-10 0,7 0-2 0,0-6-438 15,0-5-88-15</inkml:trace>
  <inkml:trace contextRef="#ctx0" brushRef="#br0" timeOffset="40421.486">17343 811 1267 0,'0'0'28'15,"0"0"5"-15,0 6 2 0,0 5 1 0,0-5-36 0,0 12 0 0,0-12 0 0,3 8 0 0,-3-2 58 16,4 6 5-16,-1-6 1 0,-3-1 0 0,4 10 0 0,-4-9 0 15,7 5 0-15,-4-2 0 16,4 3-52-16,-3-1-12 0,-1 1 0 0,4 3 0 16,-3-4 0-16,-1 1 0 0,5 2 0 0,-5 4 0 15,1-6 56-15,-1 8 9 0,1-2 2 0,-1 5 0 0,1 3-37 0,3-8-7 16,-4 8-2-16,1-8 0 16,3 2 1-16,0-8 0 0,-4 8 0 0,1-2 0 15,-1-1-11-15,1-8-3 0,0 8 0 0,-1-5 0 0,-3-6-8 0,0-3 0 16,4 2 9-16,-4 1-9 15,0-12 0-15,0 0 8 0,0 0-8 0,0 0 0 16,-4 6 0-16,4-6-10 0,0 0 1 0,-3 6 0 16,3-6-22-16,-8 0-4 0,5 0-1 0,-4-6 0 15,3 6-119-15,-3-6-24 0,4-6-5 0,-4-2 0 0</inkml:trace>
  <inkml:trace contextRef="#ctx0" brushRef="#br0" timeOffset="40761.397">17205 1187 1022 0,'0'0'22'0,"0"0"5"0,0 0 1 16,0 0 1-16,0 0-29 0,0 0 0 0,0 0 0 0,0 0 0 0,3 0 60 0,5 0 7 16,-1 6 1-16,0-6 0 0,0 0 0 0,3 0 1 15,1 6 0-15,3-6 0 0,-3 0-31 0,3 6-6 16,0-6-2-16,0 0 0 0,0 6-11 0,0-6-3 16,4 0 0-16,-4 5 0 0,-4-5-4 0,-2 6-2 15,2 0 0-15,1-6 0 0,-1 6-10 0,-3-6 0 16,0 9 0-16,0-3 0 0,0 0-12 0,-3-6-7 15,3 0-1-15,-3 6-1 16,3-6-139-16,-7 0-28 0</inkml:trace>
  <inkml:trace contextRef="#ctx0" brushRef="#br0" timeOffset="41862.857">18200 867 954 0,'-4'5'20'0,"1"1"5"0,-1 0 1 0,-3 0 2 0,7-6-28 0,-3 6 0 0,-1 0 0 0,4-6 0 15,0 0 64-15,0 0 8 0,0 0 2 0,0 0 0 0,0 0-15 16,-3 6-3-16,3-6-1 0,0 0 0 16,0 6-36-16,3-1-7 0,1 4-2 0,-1 3 0 0,1 0 1 0,3 0 0 15,0-1 0-15,0 10 0 0,3-3 9 0,-3-1 1 16,4 4 1-16,3 8 0 16,-3 1 16-16,-1-4 3 0,-3 3 1 0,4 4 0 15,-4-4-3-15,0-2-1 0,0 2 0 0,0-8 0 0,-3 2-10 16,-1 1-3-16,1 2 0 0,-1-8 0 0,-3 5-4 0,4-8-1 15,-4-3 0-15,0-6 0 0,3 5 6 0,-3-11 1 16,0 0 0-16,0 0 0 0,0 0 6 0,0 0 2 16,0 0 0-16,0 0 0 0,0 0-19 0,0 0-4 15,0 0-1-15,0 0 0 0,-7 0-11 0,4-11 8 16,-4 5-8-16,3 0 8 0,1 0-8 0,-1-3 0 16,4 3 0-16,0-5 0 0,0 5 0 0,0-6 0 15,0 6-9-15,0 0 9 0,0 0-10 0,0 6 2 0,0-6 0 16,4-2 0-16,-1 2 8 0,-3 0 0 0,4 6 0 0,3-6-8 15,-4 0 8-15,4 0 0 0,-7 0 0 16,7-6 0-16,1 4 0 0,-1 2 0 0,0 0 0 0,3 0 0 16,-6 0-19-16,3 6 2 0,3-6 0 0,1 6 0 15,0 0 2-15,-1 0 1 0,4 0 0 0,-3 0 0 16,-1 6 14-16,4-6 0 0,-3 6 9 0,3 0-9 16,-3 0 0-16,-1 0 0 0,1 2 0 0,-4-8 0 15,0 6 0-15,0 0 0 0,0 0 0 0,-3 6 0 16,3-6 0-16,0 6 0 0,-4-4 0 0,1 10 9 15,-1-6-9-15,1 5 0 0,-1-5 0 0,-3 3 0 16,0-3-10-16,0-1 10 0,0 1 0 0,-3-3-9 16,-1 3 9-16,1-1 0 0,-1-5 0 0,1 0 0 15,-4 6 0-15,0-12 0 0,-4 6 0 0,4-6 0 16,-4 0 0-16,1 0 0 0,-1 0 0 0,1 0 0 0,-4 0 28 0,-1-6 0 16,5 0 1-16,-4 0 0 15,0 0-46-15,3 0-10 0,1 1-1 0,2-1-1 16,-2-3-27-16,3 6-4 0,-4 0-2 0,4-3-535 15,-3 0-107-15</inkml:trace>
  <inkml:trace contextRef="#ctx0" brushRef="#br0" timeOffset="42444.757">18708 784 1402 0,'-4'18'29'16,"4"-9"7"-16,-3 2-36 0,3-5 0 0,0 6 0 0,-4 0 0 15,4-6 61-15,0-6 6 0,0 0 1 0,0 6 0 16,0-6-32-16,0 0-7 0,0 0-1 0,0 0 0 15,0 0 2-15,4 3 0 0,-4-3 0 0,3 5 0 16,1 1-22-16,-1 0-8 0,1 0 0 0,-1 6 9 16,-3-6-9-16,4 0 0 0,-1 5 0 0,-3 4 0 15,4-3 0-15,-1 5 0 0,1 1 0 0,0-3 0 16,-4 2 0-16,3 1 8 0,1 3-8 0,-4-4 8 16,3 7 12-16,1-4 3 0,-1 10 0 0,1 2 0 15,-1-2 18-15,-3 2 4 0,4-3 1 0,-1-2 0 16,-3 2-18-16,4-5-4 0,-1 2-1 0,-3-2 0 0,4-1 7 0,-4-2 2 15,3 2 0-15,-3-8 0 0,0 3-32 0,0-7 8 16,0 1-8-16,0-6 0 0,0 0 0 0,0-6 0 16,0 0 0-16,0 0 0 0,0 0 0 0,0 0 12 15,0 0-3-15,0 0-1 0,-7-6-8 16,4 0-12-16,-4 0 2 0,3 0 1 16,1 0-65-16,-1-5-13 0,4 2-2 0</inkml:trace>
  <inkml:trace contextRef="#ctx0" brushRef="#br0" timeOffset="43210.591">18916 1299 1409 0,'0'0'60'16,"0"6"-48"-16,0-6 48 15,0 0 9-15,0 0 3 0,0 0 0 16,0 0-7-16,0 0-1 0,0 0 0 0,0 5 0 0,0-5-48 0,0 0-16 0,0 0 10 0,0 12-10 16,0-12 0-16,3 6 0 0,-3 0 0 0,4-6 0 15,0 6 0-15,3 0 0 0,-4-6 0 0,4 6 0 16,0-6 10-16,-3 6-10 0,3-1 12 0,-4-2-12 16,4-3 16-16,-3 0-3 0,3 6-1 0,-4-6 0 15,1 0-12-15,3 0 0 0,0 0 8 0,4 0-8 16,-4 0 12-16,0 0 0 0,0 0 0 0,0 0 0 15,0 0 7-15,0 0 1 0,0-9 0 0,0 4 0 16,-3-1-10 0,3 6-2-16,-4-6 0 0,1 0 0 0,3 0 8 0,-4-6 2 0,1 0 0 0,-1 4 0 15,1 2-6-15,-4-6-2 0,-4 6 0 0,4 0 0 16,-3-5-10-16,-1-1 0 0,4-3 0 0,-7 3-11 16,4 1-10-16,-4-1-3 0,0 0 0 0,0 0 0 15,-4 3-12-15,4-2-4 0,0 5 0 16,-4 0 0-16,1 0 13 0,-1 6 3 0,-3 0 0 0,3 0 0 15,1 0 12-15,-1 0 4 0,1 6 0 0,3 0 0 16,0 0-10-16,0 0-2 0,3 5 0 0,1-2 0 16,3 3 20-16,-4 0-10 0,4 5 10 0,-4-5-8 15,4 3 24-15,0 2 6 0,0 1 1 0,0-6 0 16,0 2-12-16,0-2-3 0,4 0 0 0,0 0 0 16,-4-6 4-16,3 5 1 0,1-2 0 0,-1-3 0 15,1 0 23-15,-1 0 5 0,4 0 1 0,-3 0 0 0,3 0-33 16,-4-1-9-16,1 1 0 0,-1 0 0 0,1 3 12 15,3-9-3-15,-4 6 0 0,1 0 0 0,3 0-9 16,0-6 0-16,0 11 0 0,0-11 0 0,-3 6 0 16,3-6 0-16,-4 6 0 0,4 0 0 0,-3-3 0 15,-1 0-12-15,1 6 2 0,3 2 1 16,-3-11-31-16,-4 0-5 0,3 6-2 0,-3-6 0 16,4 6-18-16,-4-6-4 0,3 0-1 0,-3 0 0 15,7 6-131-15,-3-6-27 0,3-6-4 0</inkml:trace>
  <inkml:trace contextRef="#ctx0" brushRef="#br0" timeOffset="43835.768">19279 1340 954 0,'0'0'20'0,"0"0"5"0,0 0 1 0,0 0 2 0,0 0-28 0,0 0 0 15,0 0 0-15,0 0 0 0,0 0 74 0,0 0 10 16,-3-6 1-16,-1-6 1 0,4 0-62 0,-3 7-13 16,-1-4-3-16,4 3 0 0,0 0-8 0,-3 0 0 15,3 6 0-15,0-6 0 0,0 6 8 0,0 0 0 16,0 0 0-16,0 0 0 0,0 0 51 0,0 0 9 15,0 0 3-15,0 0 0 0,0 0-18 0,3 6-3 16,-3 0-1-16,0 6 0 0,4-3-13 0,-4-4-4 0,3 7 0 0,-3-6 0 16,4 0-6-16,-1 6-2 0,1 0 0 0,-1 2 0 15,1-2 4-15,3 0 0 0,-4 0 0 16,1-1 0-16,0-2-13 0,-1 3-3 0,1 0 0 0,-1-1 0 16,1-5-3-16,-1 6-1 15,1-6 0-15,-1 3 0 0,4 2-8 0,0-5 8 0,-3 0-8 16,3 0 8-16,0 0 20 0,0 0 3 0,-7-6 1 0,7 0 0 15,4 6-20-15,-4-3-3 0,-7-3-1 0,7 6 0 16,-7-6 4-16,7 0 0 0,0 0 0 0,-7 0 0 16,10-6 0-16,-6 3 0 0,3-3 0 0,0 0 0 15,-3 0 25-15,-1-6 6 0,1 6 1 0,-1-14 0 0,1 8-18 16,-1 0-3-16,-3-11-1 0,0 5 0 16,4 4-10-16,-4-4-1 0,0 6-1 0,0-8 0 15,3 8-10-15,-3 0 0 0,0-12 0 0,0 13 0 16,4-4 0-16,-4 3 0 0,0-5 0 0,-4 11 0 0,4-9-17 15,0 9-6-15,0-6-1 0,-3 1 0 0,3 5 4 16,-4 0 0-16,1 0 0 0,-1 0 0 16,1 3-31-16,-1-3-5 0,-3 6-2 0,4 0 0 15,-4 0 0-15,-1 0 0 0,5 3 0 0,-1-3 0 16,1 3-19-16,-1-3-4 0,1 3-1 0,-1 3 0 16,4 0-2-16,-3 0-1 0,3-6 0 0,0 6 0 15,0-6-83-15,0 0-17 0</inkml:trace>
  <inkml:trace contextRef="#ctx0" brushRef="#br0" timeOffset="44575.833">19819 1149 680 0,'0'0'15'16,"0"0"3"-16,0 0 1 0,0 0 0 0,0 0-19 0,0 0 0 0,0 0 0 0,0 0 0 0,0 0 63 15,0 0 9-15,0 0 1 0,0 0 1 0,0 0 37 0,0 0 7 16,0 0 2-16,0 0 0 0,0 0-31 0,0 0-5 15,0 0-2-15,0 0 0 0,0 0 13 0,0 0 2 16,0 0 1-16,-7 0 0 0,0 0-62 0,0 0-13 16,0 6-3-16,3 0 0 0,-3-1-9 0,0 1-3 15,4 0 0-15,-1-3 0 16,1 9-8-16,-1-6 0 0,1 6 0 0,-5 5 0 0,8-11 0 0,-3 3 0 16,-1 3 0-16,1-6-11 0,3 5 11 0,-4-5 0 15,4 6 0-15,0 0 0 0,0-4 0 0,-3 10 0 16,3-12 0-16,0-6 0 0,0 0 0 0,0 0 0 15,0 0 0-15,0 0 0 0,0 0 0 0,0 0 0 0,0 0 8 16,0 0-8-16,0 0 33 0,0 0 3 0,0 0 0 16,0 0 0-16,0 0-24 0,0 0-4 0,0 0 0 0,0 0-8 15,0 0 0-15,0 0 0 0,0 0 0 0,0 0 0 16,0 0 0-16,0 0 0 0,7-6 0 0,-7 6 0 16,10 0 0-16,-10 0 0 0,0 0 0 0,11-6 0 15,-4 6 0-15,-7 0 0 0,0 0 0 0,0 0 0 16,11 6 0-16,-11-6 0 0,10 6-15 0,-3 0 5 15,-7-6 10-15,0 0 0 0,14 6 0 0,-6 0 0 16,2 0 0-16,-3 2 0 0,-3 4 0 0,3-6 8 16,-4 6-8-16,4-6 8 0,-3 5-8 0,-1-2 8 15,1 3-8-15,-4-6 9 0,3 0-9 0,-3 0 10 16,0 5-10-16,0-5 0 0,0 0 0 0,0-6 0 16,0 6 0-16,0-3 8 0,-3 0-8 0,3 0 0 15,0 3 0-15,0 0 0 0,-4-1 0 0,1 1 0 16,3-6 0-16,-4 6 0 0,1 0-9 0,-1-6 9 0,-3 6-14 15,4 0 4-15,-1-6 1 0,-3 6 0 0,0-6 9 16,0 3-10-16,0-3 10 0,0 6-10 0,0-6 2 0,0 5 0 16,0-5 0-16,0 0 0 15,-4 0-14-15,0 0-2 0,4 0-1 0,-3 0 0 16,3 0-33-16,3 0-6 0,-3 0-2 0,4 0 0 16,-1 0-115-16,-3 0-23 0</inkml:trace>
  <inkml:trace contextRef="#ctx0" brushRef="#br0" timeOffset="49124.631">20683 1143 618 0,'0'0'12'0,"0"0"5"0,0 0-17 0,0 0 0 0,0 0 0 0,0 0 0 15,0 0 75-15,-7 0 11 0,7 0 2 0,-7 6 1 16,7-6-11-16,0 0-2 0,-7 0-1 0,7 0 0 16,0 0-14-16,-7 0-2 0,0 0-1 0,7 0 0 15,-7 0 2-15,7 0 0 0,-7 0 0 0,7 0 0 16,-11 0-5-16,4 0-1 0,7 0 0 0,0 0 0 16,-7-6-30-16,7 6-5 0,-3 0-2 0,3 0 0 15,0 0-4-15,0 0-1 0,-7 0 0 0,7 0 0 16,0 0-12-16,0 0 8 0,0 0-8 0,-7-6 0 15,7 6 0-15,0 0 0 0,0 0 0 0,0 0 0 16,-7 6 0-16,7-6 0 0,0 0 0 0,0 0 0 16,0 0 0-16,-7 6 0 0,3 0 0 0,0 0 0 15,1-1 0-15,-1 7 0 0,1-3-8 0,3-3 8 16,0-6 0-16,-4 6 0 0,4-6 0 0,0 0 0 16,0 0 0-16,0 0 0 0,0 0 0 0,0 0 0 15,0 0 0-15,0 0 0 0,0 0 0 0,0 0 0 16,0 0 0-16,0 0 0 0,0 0 0 0,4 6 0 0,-4-6 0 0,0 6 0 15,3-1 0-15,-3-5 0 16,7 12 0-16,-7-12 0 0,4 0 0 0,3 6 0 0,-3-3 0 0,3 3 0 16,0 0 11-16,-4-6-11 15,1 6 0-15,3-6 0 0,-4 6 0 0,1-6 0 16,3 0 0-16,-4 5 0 0,5-5 0 0,-5 6 0 16,4-6 0-16,-3 6 0 0,-1-6 0 0,-3 0 0 0,4 6 0 0,-1 0 8 0,1 0-8 15,-4-6 10 1,7 3-10-16,-4 0 0 0,1 5 0 0,3-2 0 15,-4 0 0-15,4 0 8 0,-3-6-8 0,3 6 0 16,-3 0 0-16,3 0 0 0,-4 6 0 0,4-4 0 0,0 4 0 0,-3-6 8 0,3 0-8 0,0 6 0 16,0-1 0-16,-4-5 0 15,5 3 0-15,-1-3 0 0,-4 0 0 0,1 0 0 16,-1 0 0-16,1 5 0 0,-4-11 8 0,0 0-8 0,0 0 0 16,0 0 8-16,0 0 2 0,0 6 0 0,0 0 0 0,-4 0 0 15,1 0 15-15,-4 3 3 0,3-9 1 16,-3 11 0-16,0-5-9 0,-4 0-3 0,1-6 0 0,-1 6 0 15,1 0-17-15,3-6 10 0,-4 6-10 16,0 0 8-16,4 3-8 0,-3-4 0 0,3-5 0 0,-4 6 0 16,1-6 0-16,3 6 0 0,-4-6 0 0,4 0 0 15,7 0 0-15,-7 0 8 0,0-6-8 0,0 6 0 16,7 0 0-16,-7 0 0 0,0-6 8 0,3 6-8 16,4 0 0-16,-7-5 0 0,0-1 0 0,0 3 0 15,3-3-19-15,1 0 1 0,-4 6 0 0,7 0 0 16,-4-6-29-16,4 6-5 0,-3-6-2 0,-1 0 0 15,4 6-43-15,-3 0-9 0,3 0-2 0</inkml:trace>
  <inkml:trace contextRef="#ctx0" brushRef="#br0" timeOffset="49883.503">21054 1181 906 0,'0'0'25'0,"0"0"7"0,0 0-32 0,0 0 0 0,0 0 0 0,0 0 0 16,0 0 93-16,-7 0 12 0,7 0 3 0,-7 6 0 0,0-6-24 0,0 6-5 15,-1-6-1-15,5 6 0 0,-4 0-36 0,0 0-7 16,0-1-2-16,0 1 0 0,3 0-21 0,-3 0-4 15,4 3 0-15,-4 3-8 0,3-6 10 0,-3 5-10 16,3 1 8-16,1 0-8 0,-1-3 0 0,1 8 0 16,3-5 0-16,-4 0 0 0,4 5 0 0,0-2 8 15,0 3-8-15,0-1 0 0,0-8 8 16,0 9-8-16,4-6 0 0,-4-1 8 0,3 1 4 0,-3 0 1 16,4-3 0-16,-4 8 0 0,3-11-1 0,1 0 0 15,-4-6 0-15,0 6 0 0,0-6 4 0,4 6 0 16,3 0 0-16,-7-6 0 0,3 0-4 0,4 3 0 15,0 3 0-15,0-6 0 0,0 0 0 0,0-6-1 0,0 6 0 16,0-3 0-16,4 3-3 0,0-6 0 0,-1 0 0 0,1 6 0 16,-1-12-8-16,1 6 10 0,3 0-10 0,-7-5 10 15,4 2-10-15,-1 3 0 0,1-6 9 0,0-5-9 16,-4 5 15-16,0-6-2 16,0 4 0-16,3-4 0 0,-6 6-13 0,3-8 0 0,-7 8 0 0,3-6 0 15,-6 0 0-15,3 4 9 0,-4-4-9 0,1 12 8 16,-4-5-8-16,0-1 0 15,0 0 0-15,0 9-11 0,-4-9 2 0,0 6 0 0,1 1 0 16,-4 5 0-16,-4-6-12 0,4 6-3 0,0 0 0 0,0 0 0 16,0 6 24-16,-1-1-9 0,1-5 9 0,0 12 0 15,0-6-8-15,4-3 8 0,-1 3 0 0,4 6 0 16,-4-6-9-16,4 5 9 0,4-5 0 0,-1 0-9 16,1 6 9-16,-1-9-12 0,1 3 12 0,-1-1-12 15,4 7 12-15,0-12 0 0,-3 6-9 0,3 0 9 16,0-6-23-16,3 12 0 0,1-6 0 0,-1 5 0 15,1-2-41-15,-1 3-9 0,1-6-2 0,-1 6 0 16,1-1-133-16,-1-5-26 0</inkml:trace>
  <inkml:trace contextRef="#ctx0" brushRef="#br0" timeOffset="50561.404">21301 1255 968 0,'0'0'21'0,"0"0"5"0,0 0 1 0,0 11 0 0,0-5-27 0,0 0 0 0,-4 0 0 0,4 6 0 16,0-12 82-16,0 3 11 0,0 8 3 0,0-5 0 16,0 6-29-16,0-6-6 0,0 0-1 0,0 6 0 15,0-6-20-15,0 2-4 0,-3 4 0 0,3 0-1 16,0-6-16-16,-4 11-3 0,4-8-1 0,0 3 0 16,0 0-15-16,0-1 0 0,0 1 8 0,0 0-8 15,0-6 0-15,0 3 0 0,4 2 0 0,-4-5 0 16,0-6 15-16,0 0-3 0,0 6-1 0,0-6 0 0,0 0 2 0,0 0 1 15,0 0 0-15,0 0 0 0,0 0 14 0,0 0 4 16,0 0 0-16,0 0 0 0,3-6-4 0,1 6-1 16,-4-11 0-16,3 5 0 15,-3-6-13-15,4 3-2 0,-4 3-1 0,3-11 0 0,1 5-11 0,-4 0 0 16,3 3 0-16,-3-2 8 16,4-1-8-16,-4 0 0 0,3 0 0 0,1-2 0 0,-4 2 0 15,3 6 0-15,-3-6 0 0,4 0 0 0,-4 1 0 0,4 2 0 16,-4 3 0-16,0-6 0 0,0 12 0 0,0 0 0 15,0 0 0-15,0 0 0 0,0 0 0 0,0 0 0 16,0 0 0-16,0 0 0 0,0 0-12 0,0 0 12 0,7 0-10 16,0 0 10-16,-7 0 0 0,3 6-9 0,4 0 9 0,-3 0 0 15,-1-3 0-15,4 0 0 0,-3 5 0 0,3-2 0 16,-4 0 0-16,1 0 0 0,3 0 0 0,0 0 0 16,-3 0 0-16,3 0 0 0,0 0 0 0,0-6 0 15,-4 5 0-15,4-2 0 0,0 3 0 0,0 0 0 16,1-6 0-16,-1 6-8 0,0 0 8 0,-4 0 0 15,4 0-9-15,-3 5 9 0,-1-5-10 0,1-3 10 32,-1 9-36-32,1-6 0 0,-4 0-1 0,3 0 0 15,-3 5-21-15,0-5-4 0,0-6-1 0,0 0 0 16,0 6-27-16,0-6-6 0,0 0 0 0,0 0-1 16,0 0-22-16,0 0-4 0</inkml:trace>
  <inkml:trace contextRef="#ctx0" brushRef="#br0" timeOffset="51237.305">21678 570 712 0,'0'0'16'0,"0"0"3"0,0 0 1 0,0 0 0 0,0 0-20 0,0 0 0 0,0 0 0 0,0 0 0 16,0 0 76-16,0 6 11 0,0-6 2 0,-3 11 1 15,-1-5-21-15,4 0-4 0,0 0-1 0,-3 6 0 16,3-3-8-16,0 2-1 0,-4-5-1 0,4 6 0 16,-3 0-6-16,3-1 0 0,0-2-1 0,-4 3 0 15,4 6-22-15,0-7-4 0,4 1-1 0,-1 3 0 16,-3-3 5-16,4 5 1 0,3 1 0 0,-4-3 0 0,1 2-15 15,3 7-3-15,-4-10-8 0,4 10 12 0,0-6-12 0,0 2 11 16,1-2-11-16,-1-1 10 0,-4 1 2 0,4 3 0 16,-3-10 0-16,3 13 0 0,-4-9 4 0,1 2 0 15,3 1 1-15,-4-6 0 0,1 2-4 16,-4 4-1-16,3-6 0 0,-3 5 0 0,0-2-12 16,4 3 11-16,-4-1-11 0,0 1 10 0,-4 3-10 15,4 2 0-15,0-5 9 0,0-4-9 0,0 10 0 0,0-6 8 16,0-4-8-16,0 4 0 0,0-6 0 0,4 0 0 15,-4-1 0-15,0-2 8 0,3-3-8 0,-3 6 0 16,0-6 0-16,0-6 8 0,0 11-8 0,0-11 0 16,-3 6 8-16,3-6-8 0,0 0 0 0,-4 6 0 15,4-6 0-15,0 6 0 0,0-6 0 0,0 0 0 0,0 0 0 0,-3 6-12 16,3-6-4-16,0 9-2 0,0-9 0 0,0 0 0 31,-4 6-16-31,4-6-3 0,0 0-1 0,0 0 0 16,0 11-19-16,0-11-4 0,0 0-1 0,0 0 0 15,0 0-54-15,0 0-12 0,0 0-1 0</inkml:trace>
  <inkml:trace contextRef="#ctx0" brushRef="#br0" timeOffset="51722.224">21502 864 989 0,'0'0'28'0,"0"0"6"0,0 0-34 15,0 0 0-15,0 0 0 0,0 0 0 0,0 0 77 0,0 0 9 0,0 0 2 0,0 0 0 32,3 3-21-32,4-3-4 0,-3 5-1 0,3-5 0 0,0 0-18 15,4 6-3-15,-4-6-1 0,3 0 0 16,1 0 1-16,3 0 0 0,-3 0 0 0,3 0 0 0,0 0-24 0,0 0-5 0,0 0 0 0,0 0-1 15,0 0-11-15,0 0-9 0,0 0 9 0,1 6-13 16,-5-6 13-16,4 0 0 0,-3 0 0 0,3 0 0 16,-4 0 0-16,1 6-11 0,0-6 11 0,-1 0-10 15,1 0-4-15,-4 0-1 0,3 0 0 0,-2 0 0 16,2 0 2-16,-3 0 0 0,4 0 0 0,-4 0 0 16,3 0 1-16,-3 0 0 0,1 0 0 0,2 0 0 15,-3-6-24-15,0 6-5 16,0 0-1-16</inkml:trace>
  <inkml:trace contextRef="#ctx0" brushRef="#br0" timeOffset="55157.652">22504 1205 955 0,'0'0'27'0,"0"0"6"0,0 0-33 0,0 0 0 0,0 0 0 0,0 0 0 16,0 0 24-16,0 0-3 0,0 0 0 0,0 0 0 15,3 6 7-15,-3-6 0 0,0 0 1 0,0 0 0 16,0 0-20-16,0 0-9 0,7-6 8 0,-7 6-8 15,0 0 0-15,0 0 0 0,0 0 0 0,0 0 0 16,0 0 28-16,0 0 1 0,0 0 0 0,0 0 0 16,0 0 24-16,0 0 5 0,0 0 1 0,0 0 0 15,0 0-11-15,0 0-1 0,-7 0-1 0,0 6 0 16,0-6-16-16,0 0-3 0,7 0-1 0,-7 0 0 16,0 0-14-16,-4 0-2 0,4 0-1 0,0 0 0 0,0 0-9 0,0 0 0 15,0 0 0-15,0 0 0 16,7 0 0-16,-7 0 12 0,7 0-4 0,0 0 0 15,-7 0 4-15,0 0 0 0,7 0 0 0,-7 0 0 16,7 0-12-16,-11 0-9 0,11 0 9 0,0 0-13 0,0 0 13 0,-7 5 0 16,7-5 9-16,-7 0-9 15,7 0 14-15,0 0-3 0,-3 0-1 0,3 0 0 0,0 0-10 0,-7 12-9 16,-1-6 9-16,5-3-13 16,-1 3 13-16,1 6 0 0,3-1 0 0,0 1-9 0,0-6 9 0,0 6 0 15,-4-6 0-15,4 8 0 16,0-2 0-16,0 0 0 0,0-6 0 0,0 0 0 0,0 5 0 0,0-2 0 15,4 3 0-15,-4-6 0 16,0 0 10-16,3 6-2 0,-3-1-8 0,0-5 12 0,0 3-12 0,0-3 9 0,4 6-9 16,-1-7 8-16,1 1-8 0,0 0 12 15,-1 6-12-15,1-9 12 0,-1 3-12 0,1 0 0 0,3 5 9 0,-4-5-9 16,4 0 8-16,0 0-8 0,0 0 8 16,-3-6-8-16,3 6 0 0,-3 0 9 0,3-3-9 15,-4 8 0-15,4-11 0 0,-3 6 0 16,3 0 0-16,0-6 0 0,0 0-12 0,0 6 1 0,0-6 0 0,0 0 0 15,-3 0-9-15,3 0-3 0,0 0 0 0,0 0 0 32,-4 0-17-32,4-6-3 0,0 0-1 0,-3 6 0 15,3-6-99-15,0 1-20 0,-4-4-4 0,5 3-1 0</inkml:trace>
  <inkml:trace contextRef="#ctx0" brushRef="#br0" timeOffset="56042.901">22655 1299 1117 0,'-3'11'47'0,"-1"1"-38"15,1-6 23-15,-1 6 4 0,1-6 0 0,-1 0 1 16,1 0 27-16,3-6 6 0,0 0 1 0,0 0 0 16,0 0-11-16,0 0-1 0,0 0-1 0,0 0 0 15,0 0-18-15,0 0-4 0,0 0-1 0,0 0 0 16,0 0-22-16,0 0-4 0,0 0-1 0,0 0 0 16,0 0-8-16,0 0 0 0,0 0 0 0,3-6 0 15,4 0 0-15,-7 6 0 0,0 0 0 0,0 0 0 16,0 0 0-16,7 0 0 0,-3 0 0 0,3 6 0 0,-7-6 0 0,3 0 0 15,5 0 0-15,-1 6 0 16,-4-6 0-16,4 0 0 0,0 0 0 0,0 0 0 16,0 0 0-16,-3 0 0 0,-4 0 0 0,7 0 0 15,0 0 0-15,-7 0 0 0,7-6 0 0,-7 6 0 0,7-6 0 0,0 6 0 16,-7 0 11-16,4-6-11 16,3 6 14-16,-4-6-3 0,4-6-1 0,-3 6 0 0,-1-5-10 0,1 2 12 15,-1-3-12-15,1 6 12 16,-4-6-12-16,3 7 0 0,-3-7 0 0,4 6 0 0,-1-3 0 0,-3-3 0 15,0 6 0-15,0-5 0 16,0 5 0-16,0 6 0 0,-3 0 0 0,3 0 0 0,0 0 0 0,0 0 0 0,-4-6 0 0,-3 6 0 16,4-6 0-1,-4 6 0-15,0 0 0 0,0 6 0 0,7-6 0 0,-7 6 0 16,0-6 0-16,-4 6 0 0,4 0 0 16,0-1 0-16,3 1 0 0,-3 0 0 0,-3 0 0 0,3 3 0 0,0 3-9 0,0-6 9 15,0 5 0-15,-1 1 0 16,5 0-8-16,-1-3 8 0,1 2 0 0,-1 1-8 0,1 0 8 0,3 0 0 15,0 8-8-15,3-2 8 0,-3-6 0 16,0 5 0-16,4-2 0 0,-4 3 0 0,0-1 0 0,3-2 0 16,-3-3 0-16,0 5 0 0,4-5 0 0,-4 0 0 15,3-3 0-15,1 2 0 0,-4 1 0 0,4-6 0 16,-4 0 12-16,0 6-4 0,0-1-8 0,0-5 12 16,3 3-4-16,-3-3 0 0,4 6-8 0,-4 0 12 15,3-7-4-15,1 1-8 0,-1 0 11 0,1 3-11 16,-1-3 8-16,1 0-8 0,3-6 0 0,-7 0 0 15,3 12 8-15,4-12-8 0,-7 0 0 0,7 5 0 0,4-5 8 16,0 6-8-16,-1-6 0 0,1 0 0 16,-1 0-10-16,1 0-9 0,-1-6-1 0,1 6-1 15,0-5-131-15,-1-1-25 0,1-6-6 0</inkml:trace>
  <inkml:trace contextRef="#ctx0" brushRef="#br0" timeOffset="57293.76">22983 1352 946 0,'0'0'20'0,"0"0"5"0,0 0 1 0,0 0 2 0,0 0-28 15,0 0 0-15,0 0 0 0,0 0 0 0,0 0 63 0,0 0 7 0,-3-6 2 0,3 6 0 16,0 0-21-16,0 0-4 0,-4-6-1 0,4 6 0 16,0 0-22-16,0 0-4 0,0 0 0 0,0 0-1 15,0 0 13-15,0 0 2 0,0 0 1 0,0 0 0 16,0 0-24-16,0 0-11 0,-7 0 10 0,7 0-10 15,0 0 12-15,0 0-4 0,0 0-8 0,0 0 12 16,0 0-4-16,0 0-8 0,0 0 11 0,0 6-11 16,0-6 8-16,0 6-8 0,0 0 0 0,0-6 0 15,4 8 13-15,-4-2-4 0,0 6-1 0,0-12 0 16,3 6 22-16,-3 0 4 0,0-6 1 0,4 6 0 16,-4 5-22-16,0-11-4 0,0 6-1 0,3-3 0 15,-3-3 0-15,0 12 0 0,0-12 0 0,0 6 0 16,0-6 1-16,0 0 0 0,0 0 0 0,0 6 0 0,4 0-1 15,-4-6 0-15,0 0 0 0,0 11 0 0,0-11-8 16,4 6 8-16,-4-6-8 0,0 6 8 16,0-6-8-16,0 6 0 0,3-6 9 0,-3 0-9 15,0 6 8-15,0 3-8 0,0-9 8 0,0 11-8 16,0-11 0-16,4 6 0 0,-1 0 0 0,-3-6 8 0,4 6-8 0,-4-6 0 16,3 0 0-16,-3 0 0 15,7 6 0-15,-7-6 0 0,4 6 0 0,-4-6 0 16,0 0 0-16,0 0 12 0,0 0-4 0,0 0 0 15,0 0 6-15,0 0 2 0,0 0 0 0,0 0 0 0,3 6-6 0,-3-6-1 16,0 0 0-16,0 0 0 16,0 0 6-16,4 9 1 0,-4-9 0 0,0 0 0 0,0 0-7 0,0 0-1 15,0 0 0-15,0 0 0 0,0 0 0 0,0 0 0 16,0 5 0-16,0-5 0 0,0 0-8 0,0 0 0 0,0 0 0 0,0 0 0 16,0 0 0-16,0 0 0 0,0 0 0 0,0 0 0 15,0 0 0-15,0 0 0 0,0 0 0 0,0 0 0 16,0 0 0-16,0 0 0 0,0 0 0 0,0 0 0 15,0 0 0-15,0 0 0 0,0 0 0 0,0 0 0 16,0 0 0-16,0 0 0 0,0 0 0 0,0 0 0 16,0 0 0-16,0 0 0 0,0 0 0 0,0 0 0 15,0 0 0-15,0 0 0 0,3 6 0 0,-3 0 0 16,0-6 0-16,0 0 0 0,0 6 0 0,0-6 0 16,-3 6-18-16,3-6 4 0,0 0 1 0,0 6 0 31,0-6-16-31,0 0-3 0,0 0-1 0,0 0 0 0,0 0 5 0,0 0 0 15,0 6 1-15,0-6 0 0,0 0 11 0,0 0 1 0,-4 11 1 0,4-11 0 16,0 0 14-16,0 0-11 0,0 0 11 0,0 0-10 0,-3 6 10 16,3-6-10-16,0 0 10 0,0 0-10 15,0 0-16-15,0 0-3 0,0 0-1 0,0 0 0 16,-4 0-10-16,4 0-1 0,0 0-1 0,0 0 0 16,0 0-53-16,0 0-10 0,0 0-3 0,0 0 0 15,0 0-13-15,0 0-3 0,0 0-1 0,0 0 0 16,0 0 0-16,0 0 0 0,0 0 0 0,0 0 0 15,0 0 53-15,0 0 12 0,0 0 1 0,0 0 1 0,0 0 71 0,0 0 15 16,0 0 2-16,0 0 1 0,0 0-13 0,0 0-2 16,0 0-1-16,0 0 0 0,0 0-15 0,0 0 0 0,0 0 8 15,0 0-113 1</inkml:trace>
  <inkml:trace contextRef="#ctx0" brushRef="#br0" timeOffset="64707.953">22994 1408 7 0,'0'0'0'0</inkml:trace>
  <inkml:trace contextRef="#ctx0" brushRef="#br0" timeOffset="65018.162">23068 1519 291 0,'0'0'0'0,"0"0"13"0,0 6-13 0,4 0 0 0,-4-6 0 0</inkml:trace>
  <inkml:trace contextRef="#ctx0" brushRef="#br0" timeOffset="65591.001">23050 1531 442 0,'0'0'9'0,"0"0"3"0,0 0 0 0,0 0 1 0,0 0-13 0,0 0 0 0,0 0 0 0,0 0 0 15,0 0 21-15,0 0 2 0,0 0 0 0,0 0 0 0,0 0 24 0,0 0 5 16,0 0 0-16,0 0 1 0,0 0 2 0,0 0 0 15,0 0 0-15,0 0 0 0,0 0-12 0,0 0-3 16,0 0 0-16,0 0 0 0,-3 0 4 0,3 0 1 16,0 0 0-16,0 0 0 0,0 0-2 0,-7 12-1 15,0-9 0-15,3 8 0 0,1-5-16 0,3 0-3 16,0 0-1-16,0 0 0 0,0-6-22 0,0 6 0 16,0 0 0-16,0-6 0 0,3 11 24 0,1-5 0 15,-1-3 0-15,1 3 0 0,-1-6-10 0,1 6-2 16,3 0 0-16,0-6 0 0,0 6 2 0,0-6 0 15,-3 0 0-15,3 6 0 0,0 0-2 0,0-6-1 16,0 0 0-16,0 5 0 0,0-5 2 0,0 0 1 16,0 0 0-16,4 0 0 0,-4 0-1 0,3 0 0 0,-3 0 0 0,4-5 0 15,0 5 7-15,-4-6 0 0,3 0 1 0,1 0 0 16,-4 6-1-16,3-6-1 0,-2 0 0 0,2-3 0 16,-3 3 8-16,0-5 1 0,0-1 1 0,-3 0 0 15,-1 0-29-15,1-2 0 0,-1 2 0 0,-3-6 0 16,4 7 0-16,-4-7 11 0,0 3-3 0,-4-2-8 15,1-1 9-15,-1 3-9 0,1-2 0 0,-1 5 9 16,-3-6-9-16,0-2 8 0,4 8-8 0,-4 0 8 16,0-6-8-16,3 10 0 0,-3-4 0 0,0 6 0 15,3-6 0-15,-3 6 0 0,0-5 0 0,4 5 0 0,-1 0-22 16,4 6 0-16,-3-3 0 0,3 3 0 16,0 0-18-16,0 0-4 0,0-6-1 15,0 6 0-15,0 0-91 0,0 0-17 16,0 0-4-16</inkml:trace>
  <inkml:trace contextRef="#ctx0" brushRef="#br0" timeOffset="66075.907">23435 1240 975 0,'0'0'21'0,"0"0"5"0,0 0 1 0,0 9 1 0,0-3-28 0,0 5 0 0,4 1 0 0,-4 0 0 15,3-3 30-15,1 2 1 0,-4 1 0 0,3 0 0 16,-3 0 6-16,4 0 2 0,-1 2 0 0,-3-2 0 0,4-6-3 0,-1 6 0 16,1-1 0-16,-1 1 0 15,4-3-8-15,0 3-3 0,0-1 0 0,-3 1 0 16,3 0 11-16,4-6 1 0,-1 3 1 0,-3 2 0 15,0-5-15-15,0 6-3 0,4-6-1 0,0 0 0 0,3 3-9 0,-4 2-2 16,1-5 0-16,-1 0 0 16,-3 0-8-16,4 6 12 0,0-6-12 0,-4 0 12 15,3-1-12-15,-3 1 8 0,-3 3-8 0,3-9 8 16,-4 6-8-16,-3-6 0 0,4 6-12 0,-4-6 12 16,7 6-133-16,-7-6-19 0,4 0-4 0,-4 0-1 0</inkml:trace>
  <inkml:trace contextRef="#ctx0" brushRef="#br0" timeOffset="66506.637">23474 1687 1056 0,'0'0'30'0,"0"0"6"0,0 0-28 0,-4-6-8 0,4-3 0 0,0 3 0 0,0 0 46 15,4-5 8-15,-4 5 2 0,3-6 0 16,1 6-16-16,-1-6-4 0,1 3 0 0,-1-2 0 15,1-1-13-15,0 0-3 0,-1 0-1 0,4-2 0 0,-3 2 5 16,3 0 0-16,-4-5 1 0,1-1 0 0,-1 3-4 0,1-2-1 16,3-1 0-16,-4 3 0 0,4-8-9 0,-3 5-3 15,3 3 0-15,0-2 0 0,-3 5-8 0,-1 0 12 16,4 0-12-16,-3 1 12 0,-1 2-12 0,-3 3 12 16,4 0-12-16,-4 6 12 0,3 0-12 0,-3 0 0 15,0 0 0-15,0 0 0 0,0 0 0 0,0 0 0 16,0 0 0-16,0 0 0 0,0 0 0 0,0 0 0 15,0 0 0-15,0 0-11 16,0 0-109-16,0 0-23 0,0 0-4 0</inkml:trace>
  <inkml:trace contextRef="#ctx0" brushRef="#br0" timeOffset="93815.269">24342 1490 691 0,'0'0'29'15,"0"0"-29"-15,0 0 56 0,0 0 6 16,0 0 1-16,0 0 0 16,0 0 15-16,0 0 3 0,0 0 1 0,0 0 0 0,0 0-21 0,0-6-4 0,0 3-1 0,0-3 0 15,0 0-12-15,-4-6-4 0,4 7 0 0,0-1 0 16,-3 0-1-1,3 0-1-15,-4-3 0 0,4 3 0 16,-3 0-15-16,3 6-3 0,0-5-1 0,0 5 0 16,-4-6-10-16,4 6-1 0,0 0-8 0,-7-6 12 15,3 0-4-15,1 0-8 0,-4 0 11 0,7 6-11 0,-7 6 12 0,3 0-4 0,-3-6 0 0,0 6-8 16,0 0 12-16,-3 5-4 0,2-5 0 0,1-3-8 16,0 9 11-16,0-6-11 0,0 6 10 0,-3-1-10 15,3-5 16-15,0 6-4 0,0-3 0 0,-1 3 0 16,1-1 5-16,0-5 1 0,0 6 0 0,0-6 0 15,0 0 0-15,4-6 0 0,-4 9 0 0,7-9 0 16,-7 5-4-16,7-5-1 0,0 0 0 0,-4 0 0 16,4 0-1-16,0 0 0 0,0 0 0 0,0 0 0 15,0 0-12-15,0 0 0 0,-7 6 0 0,7-6 0 16,0 0 0-16,-4 6-16 0,4 0 3 0,4 0 1 16,-4 6 0-16,7-6 1 0,0-1 0 0,0 4 0 0,0 3-6 15,0-6-2-15,4 0 0 0,-4 0 0 16,3 0-1-16,1-1 0 0,-4 1 0 0,4 0 0 15,-4 0 6-15,3-6 1 0,-3 3 0 0,4-3 0 16,0 0 13-16,-4 0 0 0,3 0 0 0,-3-3 0 16,0 3 0-16,0-6 0 0,0 0 0 0,-3 0 10 15,3 1 2-15,-4-7 0 0,1 6 0 0,0-6 0 16,-1 3 3-16,-3 3 1 0,0-5 0 0,0-1 0 16,0 6-7-16,0-6-1 0,0 6 0 0,0-5 0 0,-3 8-8 0,-1-3 0 15,4 6 9-15,0-6-9 0,-4 0 0 0,4 6 0 16,0 0 0-16,0 0-12 15,0 0 0-15,0 0 0 0,0 0 0 0,0 0 0 0,0 0-2 0,0 0-1 16,0 6 0-16,0 6 0 0,0 2 15 0,4-2-11 0,0 0 11 16,-1 0-10-16,1 5 10 0,-1-8-8 0,1 9 8 0,-1-1-8 15,1 1 8-15,3-3 0 16,-4 8 0-16,1-5 0 0,-1 8 0 0,1-8 0 16,-1 9 0-16,1-4 0 0,-4 6 0 0,0 4 0 0,0-4 0 0,0 3 0 15,-4 4 0-15,1-4 9 0,-1 0-9 0,1 4 0 16,-4 2 16-16,0-9-4 0,3 10-1 0,-3-4 0 15,4 3 1-15,-4-6 0 0,3 10 0 16,0-10 0-16,4 3-4 0,-3-2-8 0,-1 2 12 0,4-9-4 16,0 4-8-16,0-10 0 0,0 4 0 0,0-7 0 15,0 1 0-15,4-3 8 0,-4 2-8 0,0-11 0 16,0 6 0-16,0-6 8 0,0-6-8 0,0 0 0 16,0 0 14-16,0 0-2 0,0 0-1 0,3 6 0 15,-3-6-11-15,0 0 0 0,0 0 0 0,0 0 0 0,0 0 0 0,0 0 0 16,0 0 0-16,0 0 0 15,0 0-13-15,0 0 1 0,0 0 1 0,0 0 0 16,0 0 26-16,0 0 5 0,0 0 0 0,0 0 1 16,0 0-7-16,4-6-2 0,0 6 0 0,-4-12 0 0,3 6 10 0,1 0 2 15,-4-5 0-15,0-4 0 16,0 3-11-16,3 0-1 0,-3-5-1 0,0 5 0 0,4-6-11 0,-4 4 10 16,3-4-10-16,1-6 10 0,-4 10-10 15,3-4 8-15,1-5-8 0,-1 8 8 0,1-9-8 0,3 1 0 0,-4 8 0 16,1-2-11-16,-1 5 11 15,1 0 0-15,0-3 8 0,-4 4-8 0,3 5 0 0,1-6 0 16,-1 6 0-16,1-6 0 16,-1 6 0-16,1 1 0 0,-1-1 0 0,-3 6 0 15,4-3-30-15,-4 3-1 0,0 0 0 0,0 0 0 16,3-6-51-16,4 6-10 0,0-6-3 0,0 6 0 16,1-6-128-16,-1 0-25 0</inkml:trace>
  <inkml:trace contextRef="#ctx0" brushRef="#br0" timeOffset="94580.818">24451 1593 442 0,'0'0'9'0,"0"0"3"0,0 0 0 0,0 0 1 16,0 0-13-16,0 0 0 0,0 0 0 0,0 0 0 0,-3-6 25 0,3 0 3 0,0 0 0 15,0 0 0-15,0 0 2 0,3 0 1 0,-3 1 0 0,0-4 0 16,4 3-18-16,-4 0-3 0,3 6-1 0,-3-6 0 16,0 0 3-16,0 6 1 0,4-6 0 0,-4 6 0 15,0 0-5-15,3 0 0 0,1-6-8 16,-4 6 12 0,0 0-12-16,0-5-18 0,0 5 4 0,0 0 1 0,0 0 13 0,0 0-11 15,3-6 11-15,-3 6-10 0,0 0 10 0,0 0 0 16,0 0 0-16,0 0 0 0,0 0 28 0,0 0 8 0,0 0 2 0,0 0 0 15,0 0 37-15,0 0 7 0,0 0 2 0,0 0 0 16,0 0-16-16,0 0-4 0,0 0 0 0,0 0 0 16,0 0-6-16,0 0-2 0,0 0 0 0,0 0 0 15,0 0-36-15,0 0-8 0,-7 0-2 0,7 0 0 16,-3 11-10-16,3-11 0 0,-4 6 0 0,4 0 0 16,0 0 0-16,0 6 0 0,-3-6 0 0,3 8 0 15,0-8 0-15,0 6 0 0,0 0 0 0,0 0 0 16,3-1 8-16,-3-2 0 0,4 3 0 0,-4 0 0 15,3-1 7-15,-3-5 1 0,0 6 0 0,4-3 0 0,-1-3 13 0,-3 6 3 16,4-1 1-16,-4-5 0 16,3 0-7-16,1 0-2 0,-1 0 0 0,4 3 0 0,0-3 1 15,0-1 0-15,-3 1 0 0,7 0 0 16,-4 0-4-16,0 0-1 0,3-6 0 0,1 6 0 0,-1-6-20 0,1 0 0 16,0 0 0-16,-1-6 8 15,4 6 0-15,-3-6 0 0,-1 0 0 0,5 0 0 0,-5-5 1 0,1 5 1 0,-1-9 0 0,-3 9 0 16,4-6-2-16,-4 1 0 15,-3-7 0-15,3 9 0 16,-7-9-8-16,3 1 12 0,-3 5-12 0,0-3 12 16,0-2-12-16,0-1 0 0,-3 0 0 0,3-2 0 0,-4 8 0 15,1-6-16-15,-1-2 4 0,-3 8 1 0,3 0-9 16,-3 1-3-16,4-1 0 0,-4 0 0 16,3 6-50-16,-3-3-11 0,4 4-1 0</inkml:trace>
  <inkml:trace contextRef="#ctx0" brushRef="#br0" timeOffset="94979.04">24910 1402 1087 0,'0'0'24'0,"0"0"4"0,0 0 2 0,0 0 1 16,0 0-31-16,0 0 0 0,0 0 0 0,0 0 0 0,0 0 77 0,0 0 10 15,0 0 1-15,-4 11 1 16,1-2-36-16,-1 3-7 0,1 0-2 0,-1-1 0 0,4 7-44 0,0-6 0 0,0 8 0 0,4-2-10 16,-8 0 10-16,4 2 0 0,0-2 0 0,0 5 0 15,0-2 0-15,0-3 0 0,0-1 0 0,0-5 0 16,0 3 0-16,0-3 0 0,0-1 0 0,0-5 0 16,0 0-16-16,0-6 0 0,0 0-1 0,0 0 0 31,0 0-19-31,0 0-4 0,0 0-1 0</inkml:trace>
  <inkml:trace contextRef="#ctx0" brushRef="#br0" timeOffset="95227.685">24839 925 1934 0,'-3'3'81'16,"-1"9"-65"-1,0-6-16-15,1 6 0 0,-1-6-13 0,4-1 5 0,-3 1-8 0,3-6-2 0,0 0 0 16</inkml:trace>
  <inkml:trace contextRef="#ctx0" brushRef="#br0" timeOffset="124569.709">25732 1243 360 0,'0'0'8'0,"0"0"1"0,0 0 1 0,0 0 0 16,-7-3-10-16,7 3 0 0,0 0 0 0,-7 0 0 0,7 0 76 0,-8 0 14 15,-2 3 2-15,3 3 1 16,0-6-9-16,0 6-1 0,0 0-1 0,3-6 0 0,4 0-10 0,-7 5-1 15,0 1-1-15,7-6 0 16,-7 6-14-16,7-6-2 0,-7 0-1 0,7 0 0 0,-7 6 19 0,7-6 4 16,0 0 1-16,0 0 0 15,-7 0-20-15,-4-6-4 0,4 6-1 0,0 0 0 0,0-6-28 16,0 6-7-16,3-6-1 0,-3 1 0 0,7 5-7 16,-7 0-1-16,7 0-8 0,0 0 12 0,0 0-12 15,-3-6 0-15,3 6 0 0,0 0 0 0,0 0 0 16,-7 6 0-16,7-6 0 0,-7 5 0 15,0 1 0-15,3 0 0 0,-3 6 0 0,4-6 0 0,-1 0-8 0,-3 2 8 0,3-2 0 16,1 0 0-16,-1 6 0 0,1-6 0 16,-1 0 0-16,4 6 0 0,-3-7 0 0,-1 4 0 0,4-9 0 0,0 0 0 15,0 0 0-15,-3 6 0 0,3-6 0 0,0 0 0 16,0 0 0-16,0 0 0 0,0 0 0 0,0 0 0 16,0 0 0-16,0 0 0 0,0 0 0 0,-4 6 0 15,4-6 0-15,0 0 0 0,0 6 0 0,0-6 0 16,-3 6 0-16,3-6 0 0,0 0 0 0,0 6 0 15,0 5 0-15,0-11 0 16,0 6 0-16,0-6 0 0,0 0-8 0,7 3 8 0,-4 3 0 0,4 0 0 16,0-6 0-16,0 6 0 0,0 0 0 0,1-6 0 15,-1 6 0-15,0-1-8 0,0 1 8 0,0 0 0 16,0 0 0-16,0 0 0 0,3-3 0 0,-3 0 0 16,-3 6 0-16,3-9 0 0,-7 0 0 0,7 11 0 15,-7-11 0-15,4 0 0 0,-4 0 0 0,0 0 0 16,7 6 0-16,-7-6 0 0,0 0 0 0,0 0 0 15,0 0 0-15,7 0 0 0,-7 0 0 0,0 0 0 16,3 6 0-16,-3-6 0 0,0 0 0 0,0 0 0 16,4 6 20-16,-4-6-1 0,3 6-1 0,1 0 0 15,-4-6-18-15,0 6-14 0,0-6 2 0,-4 14 1 16,4-8 11-16,-3 0 16 0,3 6-4 0,-4-6-1 0,1 6-11 0,-1-1 0 0,1-2 0 0,-4-3 0 16,3 0 8-16,-3 6 0 15,4-6 0-15,-5-1 0 0,1 7-8 0,0-6 0 0,0-3 0 16,0 3-11-16,-3 0 11 0,3 0 0 15,0 0 0-15,-4-6 0 0,0 5 0 0,1-5 0 16,-4 0 0-16,3 0 8 0,-3 0-8 0,3 0 0 16,1 0 0-16,-1 0-8 15,1 0-23-15,3 6-4 0,0-6-1 0,0 0 0 16,7 0-27-16,0 0-5 0,0 0-2 0,0 0 0 16,0 0-101-16,0 0-20 0,0 0-4 0</inkml:trace>
  <inkml:trace contextRef="#ctx0" brushRef="#br0" timeOffset="125316.477">25897 1413 850 0,'-7'0'24'0,"0"-5"6"0,0-1-30 16,4 6 0-16,-4-6 0 0,3 0 0 0,1 0 30 0,-4 6 0 0,3-6 0 0,-3 0 0 15,7 6 10-15,0 0 3 0,-7 0 0 0,7 0 0 16,-11 6-15-16,11-6-4 0,-7 0 0 0,0 6 0 16,0 0-12-16,0 6-4 0,4-1 0 0,-1-2 0 15,1 3 4-15,-1 0 0 0,0-6 0 0,1 11 0 16,-1-5 20-16,4 3 5 0,-3-4 1 0,-1 7 0 15,4-6 6-15,0 3 2 0,-3-4 0 0,3 1 0 16,0 0-16-16,0 5-3 0,-4-2-1 0,4-3 0 16,0 0-5-16,0-1-1 0,0 1 0 0,0-3 0 0,0 3-7 15,0 0-1-15,0-1-1 0,0-5 0 16,0-6-2-16,0 6 0 0,0-6 0 0,4 6 0 16,-1 0-9-16,4 3 0 0,-3-3 0 0,3-6 8 15,0 0 1-15,0-6 0 0,4 6 0 0,-4-9 0 16,3-3-9-16,1 6 8 0,3-6-8 0,-3-5 8 15,3 2 0-15,-4-3-8 0,4 1 12 0,1-1-4 16,-1-2-8-16,-4-4 0 0,1 6 0 0,-1-8 0 16,1 8 0-16,0-8-17 0,-1 8 4 0,-3-11 1 15,0 11-9-15,-3-2-2 0,-1 2 0 0,1 0 0 16,-8 4 11-16,4-4 3 0,-3 6 0 0,-1 0 0 0,-3 1 9 0,0 2-12 16,0 3 12-16,-3 6-12 0,2-6 3 0,-6 6 0 0,0 6 0 15,0 0 0-15,0 3 9 0,-4 2 0 0,1 1 0 0,-1-6 0 16,0 12 0-16,4-6 0 15,0 8 0-15,0-2 0 0,4 5 0 0,-1-8 0 0,4 8-9 16,0-5 9-16,0 3 0 0,3-4 0 0,4 1 0 0,-3-6 0 16,6 2 0-16,-3-2 0 0,4 0-9 0,3-6 9 15,-4 6-10-15,4-7 2 0,4 1 0 0,-4 3 0 32,0-9-20-32,4 6-3 0,-1-6-1 0</inkml:trace>
  <inkml:trace contextRef="#ctx0" brushRef="#br0" timeOffset="128262.294">26201 1322 665 0,'0'0'28'16,"0"0"-28"-1,0 0 73-15,0 0 10 0,0 0 1 0,0 0 1 16,0 0-28-16,0 0-5 0,0 0-2 0,0 0 0 15,-4 6-12-15,1 0-2 0,-1 6-1 0,1-6 0 16,3 5-11-16,-4-2-1 0,4 3-1 0,0 0 0 0,0 0-8 16,0 2-2-16,-3-2 0 0,3 0 0 0,0 5 0 15,3-5-1-15,-3-3 0 0,0 3 0 16,4-1 10-16,-4 1 3 0,3-6 0 0,1 6 0 0,-4-6-14 0,3 8-2 16,-3-8-8-16,4 0 12 15,-4 0-2-15,0 6-1 0,0-12 0 0,3 6 0 0,-3-6 13 16,0 6 2-16,0-6 1 0,0 0 0 0,0 0 15 0,0 0 2 15,0 0 1-15,0 0 0 0,0 0 7 0,-7 5 2 0,0-5 0 0,0 0 0 16,0 0-14-16,0-5-2 0,0-1-1 0,-4 0 0 16,4 0-19-16,-3 0-4 0,3 0-1 0,0 0 0 15,0-5-11-15,3 2 0 0,-3-3 0 0,3 6 8 16,1-6-8-16,-1 1 0 0,1-4 0 0,3 9-11 16,0-6 11-16,0-5 0 0,3 5-9 0,-3 0 9 15,4 3 0-15,-1-8-9 0,5 5 9 0,-5 0 0 16,4 0-11-16,0-2 11 0,0 8-10 0,0 0 10 15,4 0-10-15,-4 0 10 0,4 0-10 0,-4 6 10 16,0 0-12-16,3 0 3 0,-3 6 1 0,0 0 0 16,0 0 8-16,0 6 0 0,-3 2 0 0,3 4 0 15,0 0 0-15,-3 2 0 0,3 4 0 0,0-1 0 16,-4 4-10-16,4-4 0 0,-3-5 0 0,-1 2 0 16,1-2 10-16,-1 0 0 0,1-1 0 0,-4-8 0 15,3 3 11-15,1 0-3 0,-4-1 0 0,0-11 0 16,0 0-8-16,0 0-14 0,0 0 3 0,7-5 1 15,0-7-47-15,0 6-10 0,0-6-1 0,0-3-1 16,0-2-138-16,0-1-27 0</inkml:trace>
  <inkml:trace contextRef="#ctx0" brushRef="#br0" timeOffset="128708.298">26543 828 595 0,'-11'-44'12'0,"8"33"4"0,-1-1-16 0,1 6 0 0,-1-6 0 0,1 9 0 0,3 3 48 0,0 0 7 15,0 0 1-15,0 0 0 0,0 0 4 0,-7 0 2 16,0 3 0-16,3 9 0 0,1 0-23 0,-4-1-5 16,3 1-1-16,1 9 0 0,-5-4 10 15,5 13 1-15,3-10 1 0,-4 10 0 0,1-4 8 0,3 4 2 16,-4-4 0-16,4 3 0 0,0 4-23 0,0 2-5 16,-3-6-1-16,3 10 0 0,0-1-6 0,3 3 0 15,-3-3-1-15,0 0 0 0,4-2 11 0,-1 2 2 16,-3-3 1-16,4-8 0 0,-1-4 4 0,1 4 1 15,0-10 0-15,-1 7 0 0,1-9-14 0,-1 2-2 0,-3-5-1 16,4 0 0-16,-1-1-11 0,1-5-2 0,-4 3-8 0,0-9 12 16,0 0-12-16,0 0 11 0,0 0-11 0,0 0 10 15,0 6-10-15,0-6 0 0,0 0-10 0,0 0 10 32,0 0-51-32,0 0-4 0,0 0-1 0,0 0 0 15,0 0-144-15,0 0-28 0</inkml:trace>
  <inkml:trace contextRef="#ctx0" brushRef="#br0" timeOffset="129043.834">26144 1131 1318 0,'0'0'56'16,"-3"6"-45"-1,3 0-11-15,0 0-11 0,0 0 3 0,7 0 0 16,0 5 16-16,0-2 3 0,4-3 1 0,-1 6 0 16,4-6-4-16,0-6 0 0,4 6 0 0,3-6 0 15,-3 5 10-15,3-5 2 0,0 0 0 0,0 0 0 16,0-5-20-16,4 5 10 0,0 0-10 0,0 0 8 15,-1-6 0-15,1 6-8 0,0-6 12 0,3 6-4 16,-7-6-8-16,4 6 0 0,-4-6 0 0,0 0 0 16,0 0-8-16,0-3-4 0,-3 4-1 0,-4-1 0 15,0 0-139-15,0 0-27 0</inkml:trace>
  <inkml:trace contextRef="#ctx0" brushRef="#br0" timeOffset="129892.607">27488 1014 358 0,'0'0'10'0,"0"0"2"0,0 0-12 0,0-12 0 0,4 6 0 0,0-3 0 15,-1-3 54-15,1 6 8 0,-1 1 2 0,-3-1 0 16,4 0-12-16,-4 0-3 0,0-6 0 0,0 12 0 16,0 0 9-16,0 0 2 0,0-9 0 0,0 9 0 15,0 0 6-15,0 0 2 0,0 0 0 0,0 0 0 16,0 0-3-16,0 0 0 0,0 0 0 0,0 0 0 15,0 0-29-15,0 0-7 0,-7 3-1 0,3 3 0 0,1 6-16 16,-1-6-3-16,0 0-1 0,1 0 0 0,3 5-8 16,-4-5 0-16,1 3 0 0,-1-3 8 0,4 6 1 15,0-6 0-15,-3-1 0 0,-1 1 0 16,4 6 18-16,-3-6 3 0,3 0 1 0,0-3 0 16,0-3 2-16,0 6 1 0,0 5 0 0,0-5 0 15,0 6-18-15,0-6-3 0,0 0-1 0,0 0 0 0,0 3-12 16,0-4 0-16,3 7 8 0,-3 0-8 0,4 0 0 0,-1-6 0 15,-3 8 8-15,0-2-8 0,0 6 0 0,0-1 0 16,0 1 0-16,4 3 0 0,-4 2 10 0,0 3-10 16,3-2 10-16,-3 5-10 0,0-2 63 0,0 2 6 15,0-8 2-15,-3 8 0 16,3-11-105-16,-4 8-21 0,4-8-4 0,-3 8-1 0,-1-14 60 16,1 6 0-16,-1-1 0 0,1-8 0 0,3 3 8 0,-4 0-8 0,4 0 10 0,-3-7-10 15,-1 7 8-15,4-6-8 0,0-6 0 0,0 0 9 16,-7 3-9-16,7-3 0 0,0 0 9 0,0 0-9 15,0 0-12-15,0 0-6 0,0 0-2 0,0 0 0 32,0 0-57-32,-3-3-12 0,3-3-3 0,-4-6-432 0,8 7-86 0</inkml:trace>
  <inkml:trace contextRef="#ctx0" brushRef="#br0" timeOffset="130514.065">27598 1475 853 0,'0'0'18'0,"0"0"4"0,0 0 1 0,0 0 2 0,0 0-25 0,0 0 0 0,0 0 0 0,0 0 0 16,0 0 61-16,0 0 7 0,0 0 2 0,0 0 0 16,0 0-21-16,3 6-4 0,-3-3-1 0,0-3 0 15,4 6 2-15,3 0 0 0,0 0 0 0,0-1 0 16,0 1-10-16,0-6-1 0,0 6-1 0,4 0 0 15,-1-6-8-15,-3 6-2 16,0-6 0-16,4 0 0 0,-4 0 0 0,0 6 0 0,0-6 0 0,-7 0 0 16,0 0 0-16,7-6 0 0,-3 6 0 0,3-6 0 15,-4 0-3-15,-3 0-1 0,4-5 0 0,-4-1 0 16,3 3 0-16,-3-3 0 0,-3-5 0 0,-1 11 0 16,4-6 0-16,-3-3 0 0,-4 4 0 0,3-1 0 15,-3 6-20-15,0-6 0 0,0 6 0 0,0 0 0 16,4 3 0-16,-5-2 0 0,1 5 0 0,0 0 0 15,0 0-16-15,0 0-8 0,0 5-2 16,0 4 0-16,0-3 6 0,0 6 2 0,0-6 0 16,0 11 0-16,0-8 18 0,3 9-10 0,-3-6 10 0,4 11-8 15,-1-8 8-15,4 8-8 0,-3-11 8 0,3 6-8 16,0 2 8-16,-4-8-8 0,4 6 8 0,4-1-8 16,-4-8 8-16,0 3 0 0,3-6 8 0,-3-6-8 15,4 6 11-15,-4-6-3 0,0 0 0 0,10 6 0 16,1-6-8-16,-1 0 8 0,5 0-8 0,-5-6 8 15,4-6-8-15,0 6-12 0,-3-6 2 0,3 3 1 16,0-2-47-16,0-1-8 0,-3 0-3 0</inkml:trace>
  <inkml:trace contextRef="#ctx0" brushRef="#br0" timeOffset="131114.97">27972 1302 1333 0,'0'0'28'0,"0"0"6"0,-7 0-34 0,7 0 0 0,0 0 0 0,-7 8 0 16,0-8 76-16,0 6 9 0,-1 0 2 0,1 0 0 16,7-6-48-16,-10 0-10 0,3 6-1 0,0-6-1 15,0 6 5-15,0 0 2 0,0-6 0 0,-1 6 0 16,5 0-25-16,-4-1-9 0,3-2 0 0,-3 3 9 16,4 0-9-16,-1 6 0 0,1-6 0 0,-1 6 0 15,1-1 0-15,3-5-11 0,-4 9 11 0,4-9-12 16,0 11 12-16,0-11-8 0,0 6 8 0,0-6-8 15,4 3 8-15,-4 8 8 0,3-11-8 0,1 0 11 16,-1 0-11-16,1 0 0 0,-1 0 0 0,1-6 0 16,-4 0 0-16,0 0-11 0,0 0 3 0,3 3 0 15,4 3 8-15,-3-1 14 0,-1-5-3 0,5 0-1 0,-5 0-10 0,4 0 0 16,-3 6 0-16,3-6 0 0,-7 0 0 16,7 0 0-16,-4 0-12 0,-3 0 12 0,7 0 0 0,0 6 0 15,-3-6 0-15,-4 0 8 0,7 0-8 0,0 6 0 16,0-6 0-16,0 0 8 0,0 6-8 0,-3-6 0 15,3 6 0-15,0 0 8 0,-4-6-8 0,1 6 0 16,3-1 0-16,-3 1 0 0,-1-3 0 0,1 3 0 0,-1 6 0 0,1-6 0 16,-1 6 8-16,-3-1-8 0,4 1 8 0,-4-3-8 15,0 9 0-15,0-7 0 0,0 1 0 0,0 0-11 16,0-3-3-16,-4 2-1 0,1 1 0 0,-1-6 0 16,1 6-8-16,-1 0-1 0,-3-9-1 0,3-1 0 15,-3-2-5 1,0 3-1-16,0 3 0 0,0-6 0 0,0 0-108 15,7 0-21-15</inkml:trace>
  <inkml:trace contextRef="#ctx0" brushRef="#br0" timeOffset="132431.267">28748 1425 836 0,'0'0'24'0,"-4"-6"4"0,4 0-28 0,-3 1 0 0,3-1 0 0,-4 0 0 16,4 6 108-16,0 0 16 16,0 0 4-16,0 0 0 0,0 0-103 0,0 0-25 0,0 0 0 0,0 0 0 15,0 0 56-15,0 0 7 0,-7 0 1 0,4 6 0 16,-1 5-52-16,1-5-12 0,-1 9 0 0,1-9 0 16,-1 6 54-16,1 5 8 0,3-2 2 0,-4 8 0 15,4-5-52-15,0 3-12 0,0 2 0 0,4 1 0 16,-4 2 0-16,0 4 0 0,3-7 0 0,1 9 0 15,-4-8 0-15,3 8 0 0,1 4 0 0,-4-10 0 16,3 3 32-16,1-8 4 0,-1 8 1 0,-3-11 0 16,4 3-19-16,-1-4-4 0,-3 1-1 0,0-6 0 15,4 2 16-15,-4-2 3 0,3 6 1 0,-3-12 0 16,0 2-33-16,4 4 0 0,-4-6 0 0,0 6 0 0,0-12 0 16,0 0 0-16,0 0 0 0,0 0 0 0,0 0 0 0,0 0 16 15,-4 6-1-15,4-6-1 0,0 0 2 0,-7 0 1 16,7 0 0-16,-7 6 0 0,7-6-2 0,-7 0-1 15,7 0 0-15,-3-6 0 0,3 6-3 0,-7-6-1 16,0 6 0-16,3-6 0 0,0 0-2 0,-3 0-8 16,4 0 12-16,-1-2-4 0,4 2 5 0,-3 0 1 15,-1-12 0-15,4 6 0 0,0 1-14 0,0-4 0 16,-3-3 0-16,3 1 0 0,3-4-8 0,-3-2 8 16,0-7-12-16,0 10 12 0,4-10 0 0,-4 4 0 15,0-4 0-15,3 13 0 0,-3-10-10 0,0 10 10 16,0-7-8-16,0 3 8 0,0-2 0 0,0 2 0 15,0-2 0-15,0-7 0 0,0 4 0 0,0 2 0 0,4 1 0 16,-4 8 8-16,0-2-8 0,0 5 0 0,3 0 0 0,1 3 0 16,-4-2 0-16,3-1 0 0,1 6 0 0,0 0 0 15,-1 0 0-15,1 0 0 0,-4 6 0 0,3-6 0 16,4 3 0-16,-3-2 0 0,3-1 0 0,0 6-8 16,0-6 8-16,0 6 0 0,0 0 0 0,7-6 0 15,-3 6-24-15,3-6-5 16,-4 6-2-16,1-6 0 0,0 6 31 0,-1-6 0 0,-3 6 0 0,-7 0 0 15,11 0 0-15,-4 0 0 0,3 0 0 0,-10 0 0 16,11 6 0-16,-11-6 0 0,0 0 0 0,7 6 0 16,0 0-16-16,0 0 4 0,-3 6 0 0,-1-4 0 15,1 4 12-15,-1 0-11 0,1 0 11 0,-4-1-10 16,0-5 10-16,0 3 0 0,0 3 0 0,0-6 0 16,0 0 8-16,0 5-8 0,-4-5 8 0,4 0-8 15,-3 0 0-15,-1 0 9 0,1 3-9 0,-1-9 0 0,4 0 15 0,-3 6-4 16,-1-1-1-16,-3-5 0 0,7 0-10 0,-4 6 0 15,-3-6 0-15,-3 0-11 0,3 0 11 0,0 0 0 16,-4 0 0-16,-3 0 8 16,0 0-48-16,0-6-8 0,0 6-3 0,-4 0 0 15,4 0-10-15,3 0-3 0,-3 0 0 0,4 0 0 16,-1 6-153-16,1-6-31 0,-12 0-7 0,12 0-1 0</inkml:trace>
  <inkml:trace contextRef="#ctx0" brushRef="#br0" timeOffset="133045.872">29101 778 836 0,'0'0'24'0,"0"0"4"0,0 0-28 0,0 0 0 15,0 0 0-15,0 0 0 0,0 0 57 0,0 0 6 16,0 0 1-16,0 0 0 0,3 6-24 0,1 0-4 16,-1 6 0-16,1-3-1 0,-4-3-5 0,3 5-1 15,1-5 0-15,-1 12 0 0,-3-6 53 0,4 2 10 16,-4 10 3-16,3-7 0 0,1-2-35 0,-1 9-6 15,-3-7-2-15,4 4 0 0,-1 2-18 0,-3 1-4 0,4-3-1 0,-4 2 0 16,4 1 4-16,-4-4 1 0,0-2 0 16,3 8 0-16,-3-2-34 0,0-1-22 0,4 4 3 0,-4 2 1 15,0-8 49-15,3 8 9 0,-3-11 3 0,0 8 0 16,0-2-28-16,4-7-6 0,-4 4-1 0,0-3 0 16,3-1-8-16,-3-5 0 15,0 3 0-15,4-4 0 0,-4 1 0 0,3 0 0 0,1-6 0 0,-4 3 0 16,3 2 0-16,1-5 0 0,-4 6 0 0,3-6 0 15,-3 0 0-15,0-6 0 0,0 0 0 0,0 0 0 16,0 0 0-16,0 0 0 0,0 0 0 0,0 0 0 16,0 0-52-1,0 0-10-15,0 0-2 0,0 0 0 0,0 0-122 0,4-6-25 0</inkml:trace>
  <inkml:trace contextRef="#ctx0" brushRef="#br0" timeOffset="133537.94">29245 1302 1074 0,'0'0'30'0,"0"0"8"0,0 0-30 0,0 0-8 0,0 0 0 0,0 0 0 15,0 0 52-15,0 8 10 0,0-8 2 0,4 12 0 16,-1-12-9-16,1 6-2 0,-1 0 0 0,1 0 0 16,3 0-33-16,0-6-8 15,0 6 0-15,0 0-1 0,0-1 32 0,0 4 6 0,0-3 2 0,-3 0 0 16,3 0-15-16,0 0-4 0,0 0 0 0,0 5 0 16,0-5-20-16,-3 0-4 0,3 3 0 0,0-3-8 15,-4 6 15-15,4-7-4 0,0 1-1 0,0 0 0 16,0 0 3-16,4 3 1 0,-4-6 0 0,4 6 0 15,-4-3 1-15,3-1 0 0,-3 1 0 16,0-6 0-16,1 0 9 0,-1 0 1 0,0 0 1 0,0 0 0 16,0 0-1-16,0 0 0 0,-4-6 0 0,4 1 0 15,-3-1 4-15,-1-3 1 0,1 3 0 0,0-6 0 16,-1-5-4-16,-3 5-1 0,4-3 0 0,-4-2 0 16,-4-1-13-16,4 0-2 0,-3-2-1 0,-1-4 0 15,0 6-9-15,1-2 0 0,-4 2 9 0,0 1-9 16,3-1 0-16,-3 3 0 0,0 4 0 0,0-1 0 15,0-6-20-15,0 9-3 0,3-2 0 0,-3 5 0 16,4-6-29-16,-1 6-7 0,1 6-1 0,3 0 0 16,0 0-97-16,-4-6-20 0,4 6-4 0,0 0-1 15,0 0-55-15,0 0-11 0</inkml:trace>
  <inkml:trace contextRef="#ctx0" brushRef="#br0" timeOffset="134094.526">29729 1166 919 0,'0'0'19'0,"0"0"5"0,0 0-24 0,0 0 0 0,0 0 0 0,0 0 0 16,0 0 66-16,0 0 9 0,0 0 1 0,0 0 1 16,0 0-5-16,0 0-2 0,0 0 0 0,0 0 0 15,0 0-5-15,0 0-1 0,0 0 0 0,0 0 0 16,0 0 22-16,0 0 4 0,0 0 1 0,0 0 0 16,-4 6-73-16,-3 0-18 0,3 3 0 0,-3-3 0 15,0 0 0-15,0 0 0 0,0 0 0 0,0-1 0 16,4 1 0-16,-4 0 0 0,3 0 0 0,4 0 0 15,0-6 0-15,-3 9 0 0,-1-3 0 0,4 0 0 16,0 5 0-16,0-11 0 0,4 6 0 0,-4 0 0 16,0-6 0-16,3 6 0 0,-3-6 0 0,0 6 0 15,0-6 0-15,7 3 0 0,-3 0 0 0,-1 0 0 16,4 2 0-16,-7-5 0 0,4 0 0 0,-1 6 0 16,4 0-9-16,0-6-3 0,-3 6 0 0,3-6 0 15,0 6 12-15,0 0 0 0,0-6 0 0,-3 6 0 16,3 0 0-16,0-6 16 0,-4 6-3 0,1 2 0 15,3-2-13-15,-4 0 0 0,1 0 8 0,3 0-8 16,-3 0 0-16,-1 6 0 0,1-1 8 0,-4-5-8 16,3 9 0-16,1-3 8 0,-4-1-8 0,3 1 0 0,-3-3 8 15,4 3-8-15,-4-1 0 0,0 1 0 0,-4 0 10 0,4-6-10 0,-3 3 10 16,-4 2-10-16,3-5 0 0,1 0 0 0,-4 0 0 16,-1 0 0-1,1-6-35-15,-3 6-6 0,3-6-2 0,-4 6 0 16,1-6-29-16,-5 0-5 0,5 0-2 0</inkml:trace>
  <inkml:trace contextRef="#ctx0" brushRef="#br0" timeOffset="135179.641">30512 1372 1007 0,'0'0'42'0,"0"0"-34"16,-4 6 85-16,4-6 17 0,-3 6 3 0,3-6 1 15,-7 6-2-15,0-6 0 0,7 0 0 0,-7 6 0 16,-1-6-16-16,-2 6-4 0,3-6-1 0,-4 6 0 16,4-1-47-16,-3-5-10 0,-1 6-2 0,0-3 0 15,1 0-32-15,-1 6 0 0,1-3 0 0,-1 0 0 16,1 0 0-16,-1 5 0 0,0-5 0 0,4 6 0 15,-3 3-9-15,3 2 9 0,0-5-8 0,0 0 8 16,0 8-11-16,-1-2 11 0,5-6-13 0,-1 11 5 16,1-8 8-16,3 3-10 0,3-1 10 0,-3-2-10 15,4 3 10-15,3-7-8 0,0 1 8 0,0 0-8 16,0-6 8-16,0 3-8 0,4-9 8 0,-4 6-8 0,3-6 8 16,5-6 0-16,-5 6-9 0,4-9 9 0,0-3 0 0,0 0 0 0,1 1 12 0,-1-13-4 15,0 3 0-15,0-2 0 16,0 2 0-16,-3-8 0 0,-1 5-22 0,1-8-5 0,-4 3-1 15,-4 2 0 1,1 4-33-16,-1-1-7 0,-3-2-2 0,0 8 0 16,0 3 6-16,0 4 2 0,-3-1 0 0,-1 6 0 15,4 0 22-15,0 6 5 0,-7-6 1 0,7 6 0 16,0 0 0-16,0 0 0 0,-3 6 0 0,-4 6 0 0,3 0 11 0,4 8 3 0,-3 4 0 0,3 2 0 16,0-2 26-16,0 11 6 0,3-9 0 0,1 4 1 15,-1 2 23-15,1 3 4 0,-1-8 0 0,1 2 1 16,3-2-4-16,-4 2-1 0,4-2 0 0,1 2 0 15,-1-2-3-15,-4 2-1 0,4 0 0 0,-3-2 0 16,-1 2-21-16,1-2-5 0,-1 2-1 0,-3-3 0 16,0 10-4-16,0-10-1 0,0 4 0 0,0-7 0 15,0 9 0-15,-3-5-8 0,-1 2 12 0,1 1-4 16,-1-10-8-16,1 10 10 0,-1-10-10 0,1 4 10 16,-4-7-10-16,3 4 10 0,0-3-10 0,1-7 10 15,-1 7-10-15,1-12 0 0,3 3 0 0,0-9 0 16,0 0 16-16,0 0-3 0,0 0 0 0,0 0 0 15,0 0 23-15,-11-3 4 0,4 0 0 0,0-6 1 16,-3-3-16-16,-1-5-3 0,4-1-1 0,-4-3 0 0,-3 4-21 16,4-13-10-16,-1 10 1 0,-7-10 0 15,4 4-27-15,0-3-4 0,-3 2-2 0,-1 4 0 16,0-10-173-16,-3 10-34 0,0-1-7 0</inkml:trace>
  <inkml:trace contextRef="#ctx0" brushRef="#br0" timeOffset="135931.616">30642 1475 1241 0,'0'0'25'0,"0"0"8"0,0 0-33 16,-3 6 0-16,-1-3 0 0,1 3 0 15,3-6 65-15,0 6 7 0,0 5 0 0,0-5 1 0,0-6-21 0,0 6-4 0,3 0 0 0,-3 0-1 16,4 6-7-16,-1-9 0 0,1 8-1 0,-1-5 0 15,1 0-9-15,-1 0-2 0,4 0 0 0,-3 0 0 16,3 0-9-16,0 5-3 0,0-5 0 0,0-3 0 16,0 3-6-16,0 0-2 0,4 6 0 0,-4-6 0 15,4 5-8-15,-4-5 10 16,-4 0-10-16,4-6 10 0,-3 6-10 0,-4-6 10 16,3 3-10-16,-3-3 10 0,0 0 2 0,0 0 0 0,0 0 0 0,0 0 0 15,0 0 16-15,4-3 4 0,-4-9 1 0,-4 6 0 16,1-5-13-16,-4-1-2 0,0-6-1 0,-4 9 0 15,0-8-17-15,1-1 10 0,-1 6-10 0,-3-8 8 16,4 2-8-16,-5-5 0 0,5 8 0 0,-4-3 0 16,3 1 0-16,4-1 0 0,-3 9 0 0,2-8 0 15,5 5 0-15,-4 0-14 0,3 6 5 0,1-3 1 16,-1 4-2-16,4 5 0 0,0 0 0 0,0 0 0 16,0 0 2-16,0 0 0 0,4-6 0 0,-1 0 0 15,1 0 0-15,-1 0 0 0,4 6 0 0,1-6 0 16,-1 0 8-16,3 6-8 0,1-6 8 0,-1 0-8 15,1 6 8-15,3 0-8 0,0-5 8 0,0 2-8 0,0 0-13 0,0 3-3 16,-3 0 0-16,3 0 0 16,0 0-20-16,0 0-4 0,4 3 0 15,-4 0-1-15,0 2-51 0,-3-5-11 0,3 12-1 0,-3-12-1 16,3 6-69-16,-4 0-14 0,1-6-2 0</inkml:trace>
  <inkml:trace contextRef="#ctx0" brushRef="#br0" timeOffset="136497.873">31030 1346 881 0,'0'0'37'0,"0"0"-29"15,0 0 116-15,0 0 24 0,0 0 5 0,0 0 1 16,0 0-22-16,0 0-5 0,0 0-1 0,0 0 0 15,-7 6-70-15,-3-6-15 0,3 6-2 0,0-6-1 16,0 5-26-16,-4-2-12 0,0 3 10 0,4 0-10 16,-3-6 0-16,3 6 0 0,0 0 0 0,3 0 0 15,-3 0 0-15,3 5 0 0,1-5 0 0,-1 0-10 16,1 9 10-16,-1-9-10 0,4 11 10 0,0-11-10 16,-3 6 10-16,3 3-10 0,0-4 10 0,0 1-10 15,0 0 10-15,0 0 0 0,3 2 0 0,-3-2-8 16,0 0 8-16,0-6 0 0,0 6 0 0,0-1 0 15,4-8 0-15,-4-3 8 0,3 6-8 0,-3-6 0 16,0 0 11-16,4 6-3 0,-4-6 0 0,7 6 0 16,-3-6 4-16,3 0 1 0,0-6 0 0,0 6 0 15,3-6 2-15,-3-3 0 0,4-2 0 0,-4-1 0 16,0 0-6-16,4 0-1 0,-4 1 0 0,0-4 0 16,0 3-8-16,-4 0 0 0,1-5 0 0,-1 2 0 0,1 3-15 0,-1-5-5 15,-3 5 0-15,0 0-1 0,0 6-1 0,0 3 0 16,0 3 0-16,0 0 0 0,0-6 8 0,0 6 2 0,0 0 0 0,0 0 0 15,0 0 0-15,0 0 0 16,0 6 0-16,0 0 0 0,4 9 2 0,-4-3 1 0,0 5 0 16,4-5 0-16,-4 3 20 0,0 2 4 15,3-5 1-15,1 6 0 0,-4-4 0 0,3-2 1 0,1 0 0 0,-1-970 0 16,1 1939-5-16,-1-975-2 0,1 3 0 16,-1-3 0-16,-3-6 0 15,7 0 0-15,-7 0 0 0,4 6 0 0,3-6-2 0,0 6-8 0,-4-6 12 0,5 0-4 31,2 0-34-31,-3 0-7 0,4 0-2 0,-1 0 0 16,1 0-100-16,-1 0-20 0,1-6-4 0</inkml:trace>
  <inkml:trace contextRef="#ctx0" brushRef="#br0" timeOffset="137196.36">31249 1413 1162 0,'0'0'25'0,"0"0"6"0,0 0 1 0,0 0 1 0,4 9-33 0,-1-3 0 0,1 6 0 0,-1-6 0 16,1 0 73-16,-4 5 8 0,3 1 2 0,4-6 0 16,-3 0-15-16,-1 3-2 0,4 8-1 0,-3-11 0 15,-1 6-17-15,5-6-4 0,-5 0-1 0,1 8 0 16,3-8-12-16,-4 0-3 0,1 0 0 0,-4-6 0 15,0 0-12-15,0 0-2 0,0 0-1 0,0 0 0 16,0 0-2-16,0 0-1 0,0 0 0 0,0 0 0 16,0 0 9-16,0 0 1 0,0 0 1 0,0 0 0 15,0 0 18-15,0 0 3 0,0 0 1 0,0 0 0 0,0 0-21 16,0 0-4-16,0 0-1 0,0 0 0 16,-4-6-17-16,1 6 0 0,-4-6 8 0,3 0-8 15,1 1 0-15,3-4 10 0,-4 3-10 0,0 0 8 16,4 0-8-16,-3 0 0 0,3 0 0 0,-4 0 0 15,4-5 0-15,-3 2 0 0,3 3 0 0,0 0 0 16,0-6 0-16,0 1 0 0,0 5 0 0,3 0 0 16,-3-6-10-16,4 3 10 0,-4 3 0 0,3-5-9 15,1 5 9-15,0 0 0 0,-1 0-9 0,4 6 9 16,-3-6-11-16,3 6 3 0,0 0 0 0,3 0 0 16,-3 0-2-16,4 6 0 0,0 0 0 0,-1 0 0 15,1 0-2-15,-4 0-1 0,3 5 0 0,1-5 0 0,-4 3 13 0,4 3 0 16,-4 5-10-16,0-11 10 0,0 6 0 0,0 3 0 0,-4-4-9 15,4 1 9-15,-3 0 0 0,3 0 0 0,-4 2 0 0,1-2 0 16,3 0 0-16,-3-6 0 0,3 6 0 0,-4-1 0 16,1-11 0-16,-1 3 0 0,1 3 0 0,-4-6 0 31,3 0-28-31,-3 0-11 0,0 0-2 0,4 0-1 16,-4 0-180-16,3-6-36 0</inkml:trace>
  <inkml:trace contextRef="#ctx0" brushRef="#br0" timeOffset="138092.983">31701 1402 1409 0,'0'0'29'0,"0"0"7"15,0 0-28-15,0 0-8 0,0 0 0 0,0 0 0 0,0 0 60 0,0 0 12 16,0 0 1-16,0 0 1 16,0 0-10-16,0 0-1 0,0 0-1 0,0 0 0 0,0 0-5 0,0 0-1 15,0 0 0-15,0 0 0 16,0 0-16-16,0 0-4 0,0 0-1 0,0 0 0 0,0 0-12 0,-7 0-3 16,7 0 0-16,-8 6 0 15,5-1-20-15,3-5 9 0,-7 9-9 0,3 3 0 0,1-6 0 0,-1 0 0 16,4-6 0-16,0 6 0 15,-3 11 0-15,3-11 0 0,0 3-10 0,0 3 10 0,0-1 0 0,0-5 0 16,3 0 0-16,1 6 0 0,-1-6 0 16,1 0 15-16,-1-3-3 0,1 3 0 0,-4-6-12 0,7 5 0 0,-3 1 0 0,-1 0 0 15,-3-6 0-15,7 6-12 0,0-6 3 16,-7 0 0-16,0 0 9 0,7 6 12 0,-3 0-2 0,3-6-1 16,-7 0-9-16,0 0 0 0,0 0 0 15,7 0 0-15,0 0 8 0,0-6 0 0,-3 0 0 0,3 6 0 16,-4-12 0-16,4 6 0 0,-3-14 0 0,3 8 0 15,-4-6-8-15,8-2 10 0,-4 2-10 0,0 1 10 16,0-1-10-16,0-3 8 0,0 4-8 16,-3-1 8-16,3-8-8 0,-4 8 0 0,1-11 0 0,-1 8 0 15,-3-8 0-15,4 2-9 0,-4-2 9 0,0 8-13 16,-4-2-4-16,1-1-1 0,-1-2 0 0,1 2 0 16,-4 1-14-1,-4 2-4-15,4-2 0 0,-4 5 0 0,1-3 16 0,-4 4 4 0,0-1 0 0,0 3 0 16,3 4 16-16,-3-1-10 0,3 6 10 0,1 0-8 0,3 0 8 15,-4 0 0-15,4 0 8 0,0 1-8 16,3 2 24-16,4 3 0 0,0 0 0 0,0 0 0 0,0 0-14 0,0 0-2 16,0 0-8-16,0 0 12 0,0 0-12 0,0 0 0 15,0 0 0-15,0 0 0 16,0 0-10-16,0 0 10 0,0 0-8 0,0 0 8 16,-7 8 0-16,7 4-10 0,0 0 10 0,0 0 0 0,4 5 0 0,-1-2 0 15,1 3 0-15,-1-1 0 0,1 4 0 16,-1-3 0-16,1 11 0 0,-4-8 0 0,4 8 0 0,-1-8 0 0,1 8 0 15,3-6-10-15,-4 4 10 0,1 8 0 16,3-8 8-16,-4-4-8 0,1 1 27 0,-1 2 1 0,4 4 0 16,0-4 0-16,1-2-28 0,-1-4 0 0,0-2 0 15,0 5 0-15,0-5 12 0,-4 2-4 0,4-8 0 0,0 0 0 16,0 0 4-16,-3 2 0 16,3-2 0-16,-3 0 0 0,-1 0-12 0,1-1 0 15,-1-5 0-15,1 3 0 0,-4-3 0 0,0-6 10 0,3 6-2 0,-3-6-8 16,0 0 0-16,0 0 0 0,0 0 0 0,4 6 0 15,-4-6 10-15,0 0-10 0,0 6 8 0,0-6-8 16,0 0 8-16,0 0-8 0,0 0 8 0,0 0-8 16,0 0-13-16,0 0-8 0,0 0-2 0,0 0 0 15,0 0-17-15,0 0-4 0,0 0-1 0,3 6 0 16,-3-1-17-16,4 7-3 16,-4-6-1-16,3-3 0 0,-3-3-5 0,0 0-1 0,0 0 0 0,4 6 0 15,-4-6-19-15,0 0-4 0,0 0-1 0</inkml:trace>
  <inkml:trace contextRef="#ctx0" brushRef="#br0" timeOffset="138934.34">32127 1278 1572 0,'0'0'32'0,"-7"0"9"0,0 6-33 0,0 0-8 0,0-6 0 0,0 6 0 0,-3-3 78 0,3 3 14 16,0-1 2-16,-4 7 1 15,4-12-49-15,-4 0-10 0,4 6-1 0,0-6-1 0,7 0 7 0,-7 0 2 16,0 0 0-16,0 6 0 0,7-6-24 0,0 0-5 16,0 0-1-16,-7 6 0 0,7-6-13 0,-4 6 0 15,4-6 0-15,0 6 0 0,0 0 0 0,4 2 0 16,-4-2 0-16,3 0 0 0,-3-6-8 0,4 12 8 16,0-6 0-16,-1 0 0 0,1-6 0 0,-4 0 0 15,7 11 0-15,-4-5 0 0,1-3 0 0,3 0 0 16,-4 6 0-16,4-9 0 0,-7 0 0 0,0 0 0 0,4 6 8 15,-4-6-8-15,7 6 0 0,-4-6 0 0,-3 0 0 16,4 6 0 0,-4-6 0-16,7 0 0 0,-3 11 0 0,-1-11 0 15,-3 0 0-15,7 6 0 0,-3 0 0 0,3-6 0 0,-4 6 0 0,4-6 0 0,0 3 0 0,-3 0 0 32,-1-3 9-32,-3 0-1 0,7 3 0 0,-3 3 0 0,-4-6-8 0,0 0 0 0,7 0 0 0,-7 0 0 15,4 0 0-15,-4 0 0 0,7-6 9 0,-7 6-9 16,3 6 0-16,-3-6 8 0,0 0-8 0,0 0 0 15,0 0 0-15,0 0 8 0,7 0-8 0,-3 6 0 16,-4-6 0-16,0 0 0 0,0 0 0 0,0 0 8 16,3 5-8-16,-3-5 8 0,4 6-8 0,-1 0 8 15,-3 0-8-15,4 0 8 0,-4-6-8 0,0 12 8 16,0-9 0-16,-4 8 1 0,4-5 0 0,0 6 0 16,-3-6 3-16,3 0 1 0,0 6 0 0,0-7 0 15,-4 4-3-15,1 3-1 0,3-6 0 0,-4 0 0 16,4-6-9-16,0 0 8 0,0 0-8 0,-3 12 8 0,3-12 1 0,0 0 0 15,0 0 0-15,-11 0 0 0,4 5 3 0,0-5 0 16,-4 0 0-16,1 0 0 0,3 0-12 0,-4 0-11 16,1-5 3-16,-1 5 0 15,4 0-31-15,-4-6-5 0,4 6-2 0,0-6 0 16,0 6-37-16,0 0-7 0,7 0-2 0</inkml:trace>
  <inkml:trace contextRef="#ctx0" brushRef="#br0" timeOffset="166151.046">24045 2789 528 0,'0'0'22'0,"0"0"-22"16,0 0 53-16,0 0 7 0,0 0 0 0,0 0 1 16,0 0-14-16,-3 0-3 0,3 0-1 0,0 0 0 15,-7-6-6-15,7 6-1 0,-7-6 0 0,7 6 0 16,0 0 0-16,-7 0 0 0,7 0 0 0,-7-5 0 16,7 5-6-16,0 0-2 0,0 0 0 0,0 0 0 15,-7-6 19-15,7 6 3 0,-8 0 1 0,8 0 0 16,0 0-5-16,-7-6-1 0,7 6 0 0,-7 0 0 15,7 0 3-15,0 0 0 0,-7-6 0 0,7 6 0 16,-7-6 3-16,0 6 1 0,0 0 0 0,0-6 0 16,-3 6-8-16,2-6 0 0,1 6-1 0,-3-3 0 15,3 0-22-15,0 3-4 0,-4-3-1 0,4 3 0 16,-4 0 0-16,11 0-1 0,-7 0 0 0,0 3 0 16,-3 0-7-16,10-3-8 0,-7 3 11 0,0-3-11 15,-4 6 8-15,11-6-8 0,0 0 0 0,-7 0 0 16,0 6 0-16,7-6 0 0,-7 0 0 0,7 0 0 15,-11 6 0-15,11-6 0 0,-7 6 0 0,7-6 0 16,-3 6 0-16,-4 0 0 0,7-6 0 0,-7 5 0 16,7-5 0-16,-7 6 0 0,7-6 0 0,-4 0-12 15,4 0 12-15,-7 6 0 0,7-6 0 0,0 0 0 16,-7 6 0-16,7-6 0 0,0 0 0 0,-4 9 0 16,4-9 0-16,-7 6 0 0,7-6 0 0,0 0 0 0,-3 6-10 15,3-6 10-15,0 0-10 0,0 0 10 0,-4 11-8 0,1-5 8 0,3 0 0 16,0-6-9-16,0 6 9 0,0-6 0 0,0 6 0 0,3-3-8 15,-3-3 8-15,0 6 0 0,4 6 0 0,-4-7 0 16,0-5 0 0,3 6 0-16,-3-6 0 0,0 6 8 15,4 0-8-15,-4-6 0 0,0 6 0 0,3 0 0 0,-3-6 0 0,0 0 0 0,0 9 0 16,4-3 0-16,-4-1 0 0,3 7-8 0,1-12 8 16,-4 6 0-16,0-6 0 0,4 6-8 0,-4-6 8 0,3 6 0 15,-3-6 0-15,0 0 0 0,4 12 0 0,-4-12 0 16,0 0 0-16,0 0 0 0,3 5 0 0,-3-5 8 15,0 0-8-15,0 0 0 0,0 0 0 0,4 0 0 16,-4 0 0-16,0 0 0 0,0 0 0 0,3 6 0 16,-3-6 0-16,0 0 0 0,4 9 0 0,-4-9 0 15,0 0 0-15,0 0-8 0,0 0 8 0,0 0 0 16,0 0 0-16,7 0 0 0,-7 0 0 0,0 0 0 16,7 6 0-16,-7-6 0 0,0 0 0 0,3 0 0 15,-3 0 0-15,7 0 0 0,-7 0 0 0,7-6 0 16,-7 6 0-16,4 0 0 0,3 0 0 0,-7 0 0 15,4-6 0-15,-4 6 0 0,3-3 8 0,-3 3-8 16,7-6 0-16,-3 6 0 0,-1-5 0 0,-3 5 8 16,4 0 0-16,-4 0 0 0,0-12 0 0,3 6 0 15,1 6-8-15,-4-6 0 0,3 0 0 0,1 0 0 16,-4 0 0-16,3 1 0 0,1-1 0 0,-1-3 0 16,-3 3 0-16,4 0 11 0,-1 0-11 0,-3 0 12 0,0 0-12 15,4 1 0-15,-4 5 0 0,0-12 8 16,0 12-8-16,4-3 0 0,-1-3 0 0,1 6 0 0,-4 0 0 0,0-6 0 15,3 0 0-15,-3 6 0 0,0 0-9 0,4-6 9 0,-4 6-12 16,0 0 12-16,3-6 0 0,-3 6 0 0,4 0 0 16,-4 0 0-16,0 0 0 0,0 0 0 0,3-11 0 0,-3 11 0 15,4-6 0-15,-4 6 0 0,0-6 8 0,0 6-8 16,0 0 8-16,0 0-8 0,0 0 0 0,0 0 0 16,0 0 0-16,0 0 0 0,0 0 0 0,0 0 0 15,0 0 0-15,0 0 0 0,0 0 0 0,0 0 0 16,0 0 0-16,0 0-10 0,0 0 10 15,0 0-12-15,0 0 4 16,0 0 0-16,0 0 0 0,0 0 0 0,0 0 0 0,0 0 0 0,0 0 0 0,0 0 0 16,3 6 8-16,1 0-12 0,-1 0 12 0,1-1-12 15,-1 7 12-15,-3-6 0 0,0 0 0 0,0-6 0 16,0 6 0-16,0 3 0 0,0-3 0 0,0 5 0 16,0-5 0-16,0 0 9 0,4 0-9 0,-4 0 0 15,0 3 8-15,3-3-8 0,-3 5 0 0,0-5 0 16,0-6 0-16,0 6 0 0,0 0 0 0,0 0 0 15,4 6 0-15,-4-4 0 0,0-2 0 0,4 6 0 16,-4-6 0-16,0 12 0 0,3-13 0 0,-3 7 0 16,0 3 0-16,0-3 0 0,0-1 0 0,0 1 0 15,0 6 0-15,0 2 0 0,0-8 0 0,0 12 0 16,0-10 0-16,0 4 0 0,0 5 0 0,0-5 0 16,0 3 0-16,0-4 0 0,0-2 0 0,0 3 0 15,-3-1 8-15,3-5-8 0,0 6 12 0,0-4-12 0,0 4 8 0,0-6-8 16,0 3 0-16,0-4 0 15,0 7 0-15,0-6 0 0,0-1 0 0,0-2 0 0,-4 3 0 16,4 0 0-16,0-6 0 0,0 0 0 0,-4 5 0 16,4 1 0-16,0-6 0 0,-3 3 0 15,-1 3 0-15,4-7 0 0,-3 1 0 0,-1 6 0 0,4-6 13 0,-3 3-4 0,-1 0-1 16,4-1 0-16,-3 4-8 0,3-6 0 16,-4 0 0-16,4 6 0 0,-3-6 0 0,3-1 0 0,-4 4 0 0,4 3 0 15,0-6 0-15,-3 0 0 0,3 0 0 0,0 0 0 16,0-6 0-16,0 11 0 0,0-11 0 0,0 6 0 15,0-6 0-15,0 6 0 0,0-6 0 0,0 9 0 16,0-3 0-16,0 5 0 0,0-5 0 0,0 6 0 16,0-6 0-16,0 0 18 0,0-6-3 0,0 3-1 15,0-3-22-15,0 6-5 0,0-6-1 0,0 0 0 16,0 0 14-16,0 0 0 0,0 0 0 0,0 0 0 16,0 0 0-16,0 0 0 0,0 0 0 0,0 0 0 15,0 0 0-15,0 0 13 0,0 0-2 0,0 0-1 16,0 0 4-16,0 0 1 0,0 0 0 0,0 0 0 15,0 0-5-15,0 0-1 0,0 0 0 0,0 0 0 16,0 0-9-16,0 0 0 0,0 0 0 0,0 0 8 16,0 0-8-16,0 0 0 0,0 0 0 0,0 0 8 15,0 0-8-15,0 0 0 0,0 0 0 0,0 0 0 16,0 0 8-16,0 0 0 0,0 0 0 0,0 0 0 16,0 0 18-16,0 0 3 0,0 0 1 0,0 0 0 15,0 0-16-15,0 0-3 0,0 0-1 0,0 0 0 16,0 0 2-16,0 0 0 0,0 0 0 0,0 0 0 15,0 0-12-15,0 0 0 0,0 0 9 0,0 0-9 0,0 0 0 0,0 0 0 16,0 0 0-16,0 0 8 0,0 0-8 0,0 0 0 16,0 0 0-16,3-6 0 0,1 3 0 0,-4-3 0 0,3 0 0 15,1-6 0-15,-1 6 0 0,-3 1 0 0,4-1 0 16,-1 0 0-16,1-3 0 0,-1 3 0 0,1 6 0 0,-1-12 0 16,1 7 0-16,0-1 0 0,-1 0-8 15,1 0 8-15,-1 0 0 0,1 0 0 0,-1 0 0 16,1 0 0-16,-1 0 0 0,4 4-8 15,-3-4 8-15,3 0 0 0,0 0 0 16,-4 0-10-16,4 6 10 0,1-6 0 0,-5 0-10 0,4 0 10 0,0 0-8 0,-3 4 8 16,3-1-9-16,-4-3 9 0,1 3-10 0,-4 3 10 15,3-6 0-15,1 0 0 0,-1 6-8 0,1-12 8 16,-1 12 0-16,1-6 0 0,-1 1 0 0,1 5 0 16,0-6 0-16,-1 0 0 0,-3 0 0 0,4 3 0 15,-4 3-12-15,3-6 0 0,-3 6 0 0,0 0 0 16,0 0-28-16,0 0-4 0,0 0-2 0,0 0 0 15,0 0-27-15,0 0-6 0,0 0-1 0,0 0 0 16,4-6-74-16,-4 6-15 0,3-6-3 0,-3 6-1 16,4 0-26-16,3 0-5 0</inkml:trace>
  <inkml:trace contextRef="#ctx0" brushRef="#br0" timeOffset="167625.685">24095 2816 684 0,'0'0'28'0,"0"0"-28"15,0 0 68-15,0 0 8 0,0 0 2 0,0 0 0 16,0 0-17-16,0 0-3 0,0 0-1 0,0 0 0 16,0 0-5-16,0 0-2 0,0 0 0 0,0 0 0 15,0 0-10-15,0 0-3 0,0 0 0 0,0 0 0 16,0 0-7-16,0 0-2 0,0 0 0 0,0 0 0 15,0 0-5-15,0 0-2 0,0 0 0 0,0 0 0 16,0 0 5-16,0 0 1 0,0 0 0 0,0 0 0 16,0 0-2-16,0 0 0 0,0 0 0 0,0 0 0 15,0 0-1-15,0 0-1 0,0 0 0 0,0 0 0 16,-4 0-3-16,4 0-1 0,0 0 0 0,0 0 0 16,0 0-5-16,-7 11-1 0,7-11 0 0,-7 0 0 0,7 0-13 0,0 0 9 0,0 0-9 0,0 6 8 15,0-6-8-15,0 0 0 0,0 0 0 0,0 0 0 16,-3 6 0-16,3-6 0 0,0 6-9 0,-4 0 9 15,4 3 0-15,0 3 0 0,0-12 0 0,4 5 0 16,-1 1-10-16,-3 0 10 0,4 0-8 0,-1 0 8 16,1 0 0-16,3 6 0 0,-4-4 0 0,4 4-8 15,0-6 8-15,-3 6 0 0,3 0 0 0,-4-7 0 16,5 1 0-16,-5 3 0 0,4-3 0 0,-7-6 0 16,4 6 0-16,3 6 0 0,-7-12 0 0,3 6 0 15,1-1 0-15,-4-5 0 0,3 12 0 0,-3-6 0 16,0-6 0-16,4 9 9 0,-4-9-9 0,3 12 10 15,-3-12 6-15,4 6 0 0,-4-1 1 0,0-5 0 16,0 0-1-16,0 0 0 0,0 0 0 0,0 0 0 16,0 12 2-16,0-12 0 0,0 0 0 0,0 0 0 15,0 0-10-15,0 6-8 0,0-6 9 0,0 0-9 16,0 0 0-16,0 0 0 0,0 0 0 0,0 0 0 16,0 0 0-16,0 0 8 0,0 0-8 0,0 0 0 15,0 0 0-15,0 0 0 0,0 0 8 0,0 0-8 16,7 6 0-16,-7-6 9 0,11 0-9 0,-8 6 8 15,-3-6 0-15,7 0-8 0,0-6 12 0,-3 6-4 0,3 0-8 16,-4-6 8-16,1 0-8 0,-1 0 8 0,4 6-8 16,-3-6 12-16,3-5-12 0,-4 5 12 15,5 0-12-15,-5-6 10 0,1 3-10 0,-1 3 10 0,1 1-10 0,-1-7 10 16,1 0-10-16,-1 6 10 0,1-3-10 0,-1 3 0 0,1 1 0 16,3-7 0-16,-4 6 0 0,1 0 0 0,-4 0 0 15,3 0 0-15,-3-5 0 0,4 5 0 0,-1-3 0 16,-3 3 0-16,4 0 0 0,-4 0 8 15,4 0-8-15,-1 0 0 0,-3 6 0 16,0-5 0-16,0-1 0 0,0 6 0 0,4-6 0 0,-4 6 0 0,0-6 0 16,0 6 0-16,0-3 8 0,0-3-8 0,0 0 0 0,-4 0 8 15,4 0-8-15,0-5 8 0,-3 5-8 0,-1 0 8 16,4 0-8-16,-4 0 0 0,4 6 0 0,-3-3 8 16,-1-3-8-16,1 0 0 0,-1-5-12 0,1 5 12 15,-1-6-24-15,1 6 4 0,-1-6 0 0,1 4 0 16,-1 2-29-16,4 0-6 0,0 6-1 15,0 0 0-15,0 0-112 0,0 0-24 0,4 0-4 0</inkml:trace>
  <inkml:trace contextRef="#ctx0" brushRef="#br0" timeOffset="168600.967">24412 2883 801 0,'0'0'34'0,"0"0"-34"16,0 0 93-16,0 0 12 0,0 0 3 0,0 0 0 15,0 0-4-15,0 0 0 0,0 0 0 0,0 0 0 0,0 0-22 0,0 0-5 16,0 0-1-16,0 0 0 15,0 0-38-15,0 0-8 0,0 0-2 0,0 0 0 16,0 0-16-16,0 0-3 0,0 0-1 0,0 0 0 16,0 0-8-16,0 0 0 0,0 0 0 0,0 0 0 15,0 0 0-15,0 0-11 0,4 6 3 0,3 0 0 16,0-6 8-16,0 6-8 0,0-6 8 0,0 6-8 16,0-6 8-16,0 0 0 0,4 0 0 0,-4 6 0 15,0-6 0-15,-4 0 0 0,4 0 0 0,-7 0 0 0,0 0 0 0,0 0 0 16,7-6 0-16,-7 6 0 15,4 0 9-15,3-6-9 0,-7 6 12 0,4-6-12 0,-1 6 0 0,1-6 0 16,-4 0 0-16,3 0 0 16,-3 1 32-16,0-7-1 0,0 3 0 0,0 3 0 0,-3 0-31 0,3 0 8 0,0 0-8 15,0-5 0-15,0 11 0 16,0-6 0-16,0 0 0 0,0 6 0 0,0 0 0 0,0 0 0 0,0 0 0 16,0 0 0-16,0 0 0 0,-4-9 0 15,4 9 0-15,0 0 0 0,0 0 0 0,0 0 0 0,0 0 0 0,0 0 0 16,-3-6 0-16,3 6 0 15,-7 0 0-15,7 0 0 16,0 0-18-16,-8-6-6 0,8 6-2 0,-7 0 0 0,7 0 13 0,-7 0 2 0,0 0 1 0,0 0 0 16,0 0 10-16,0 0 0 0,0 0 8 0,0 0-8 15,0 0 0-15,0 0 8 0,0 6-8 0,7-6 0 16,-4 0 0-16,4 0 8 0,0 0-8 0,0 0 0 16,0 0 0-16,0 0-8 0,0 0 0 0,-7 3 0 15,7-3 8-15,-3 6 0 0,-1 0 0 0,4 0 0 16,0-6-8-16,0 12 0 0,-3-7 0 0,3 1 0 15,0 6 8-15,3-6 0 0,-3 0 0 0,0 3 0 16,0 2 0-16,4-5 0 0,-4 6 0 0,0-6 0 16,0 6 0-16,0-6 0 0,3 2 0 0,-3-2 0 15,0 0 0-15,0 0-8 0,4 6 8 0,-4-12-8 16,0 6 8-16,0 5 0 0,3-8 8 0,-3 3-8 16,0-6 0-16,4 12-8 0,-1-6 0 0,-3 6 0 0,0-12 8 0,4 6 0 15,3-1 0-15,-3 7 0 16,-1-9 0-16,1 3-8 0,-1 0 8 0,4 6-8 0,-3-6 8 15,3-1 0-15,-4 1 0 0,4 0 0 16,-3 0 0-16,-1 0 0 0,4 0 0 0,-7-6 0 0,4 3 0 0,3 3 0 16,-7-6 0-16,4 5 0 15,3-5 0-15,-4 6 0 0,4-6 0 0,-3 0 0 16,3 6-24-16,0-6-4 0,0 6 0 0,-4-6 0 16,4 0-28-16,0 0-7 0,-3 0-1 0,3 0 0 15,0 0-25-15,0 0-6 0,0 0-1 0,4-6 0 16,-4 6-34-16,3 0-7 0</inkml:trace>
  <inkml:trace contextRef="#ctx0" brushRef="#br0" timeOffset="213882.534">25262 2525 363 0,'-3'-18'0'0,"-1"6"16"0,4-5-16 0,0 8 0 0,4-3 0 0,-1-6 0 16,-3 7 41-16,4 2 5 0,-1-3 1 0,1 6 0 16,-4-6-19-16,0 7-3 0,4-1-1 0,-4 6 0 15,0 0 32-15,0 0 5 0,0 0 2 0,0 0 0 16,0 0-7-16,0 0-2 0,-4 6 0 0,4 11 0 16,0-5-7-16,-4 3-2 0,1 2 0 0,-1 1 0 15,4 2-4-15,-3 4-1 0,-1-6 0 0,4 8 0 16,-3-2-2-16,-1-1-1 0,4 4 0 0,0-4 0 15,-3 4-21-15,3 2-5 0,0 3-1 0,0-2 0 16,0-4-10-16,0-2 0 0,-4 5 0 0,4-2 0 16,-3-4 44-16,-1 4 8 0,1-4 0 0,-1 1 1 15,1-10-25-15,-1 4-4 0,1 0-2 0,-1-7 0 16,1-2-22-16,-1 3-13 0,0 0 1 0,4-6 1 16,0-6 29-16,0 0 6 0,0 0 0 0,0 0 1 15,0 0-13-15,0 0-2 0,0 0-1 0,0 0 0 16,0 0 17-16,0 0 3 0,0 0 1 0,-7-6 0 15,7 6-30-15,-3-12-12 0,-1 3 1 0,4 3 0 16,-3 0 11-16,3-5 0 0,0-1 0 0,0 0-8 16,0 0 8-16,0 3 0 0,0-8 0 0,-4 5 0 15,4-6 0-15,-3-2 0 0,3 2 0 0,-4 1 0 16,1-4 0-16,3-3 17 0,-4 1-2 0,1 2-1 16,3-8-31-16,-4 8-7 0,1-2 0 0,-1-1-1 15,4 4 9-15,-3 2 1 0,-1-5 1 0,4 2 0 16,-4 3 3-16,4 1 1 0,0 5 0 0,0-6 0 15,4 4 10-15,0 2-12 0,-4 0 12 0,3-6-12 16,1 10 3-16,-4 2 0 0,3-6 0 0,1 6 0 0,-1 0 9 0,-3 6 0 16,4-6 0-16,-4 6 0 0,0 0 0 0,0 0-10 0,7 0 10 0,-7 0-10 15,7 6 10-15,-4 0-12 0,4 0 12 0,0 6-12 16,-3-3 12-16,3 8 0 0,-3-5-9 0,-1 0 9 16,1 0 0-16,-1 2 0 0,1 4 0 0,-1-6 0 15,1 5 0-15,-1-2 0 0,4 3 0 16,-3-1 8-16,-1 1-8 0,4-3 0 0,-3 8 0 0,3-5 0 15,0 2 11-15,-3-2-3 0,3 0-8 0,0-1 12 16,0 4-12-16,3-4 0 0,-3-5 8 0,0 3-8 16,4 3 0-16,0-1 0 0,-1-5 0 0,4 6 0 15,-3-4 0-15,3-2 0 0,-3 0 0 0,-1 5 0 16,1-11 0-16,-1 9 0 0,1-9 0 0,-4 6 0 16,4-6 0-16,-4-1 0 0,3 1 0 0,-3 0 0 15,0 0 0-15,-3 3 0 0,3-3 0 0,-7-6 0 16,0 0 19-16,0 0 1 0,0 0 0 0,0 0 0 15,0 0-8-15,0 0-2 0,0 0 0 0,0 0 0 16,0 0 18-16,0 0 3 0,0 0 1 0,0-6 0 16,0-9-24-16,0 9-8 0,-4-11 0 0,4-1 0 15,-3 0 11-15,3-2-11 0,0-4 12 0,-4-2-12 16,4-4 0-16,-3-2 0 0,3 3 0 0,0-4 0 0,0-2 0 16,0 9 0-16,0-4 0 0,0-2-12 15,0 8 12-15,0-5 0 0,0 8 0 0,0-2 10 0,0 2-10 0,0-2 0 16,0 5 0-16,0-2-11 0,-4 2 11 0,4-6 0 15,0 7 0-15,0 2 0 16,0-8-49-16,0-1-11 0,0 3-3 0</inkml:trace>
  <inkml:trace contextRef="#ctx0" brushRef="#br0" timeOffset="214647.492">25629 2980 1029 0,'0'0'44'15,"0"0"-36"-15,0 0 50 0,0-6 10 16,0 1 1-16,4-7 1 0,-4 6-51 0,3-6-11 0,1 0-8 0,-1 4 12 31,1-4-12-31,3 6-11 0,-3-6 3 0,3 6 0 0,-4-5-8 0,4 5-2 0,0-3 0 0,0 6 0 16,0 0 8-16,0 3 2 0,0-6 0 0,1 6 0 16,-1 0 8-16,0 0 0 0,-4 0-9 0,4 0 9 15,-3 6 0-15,3-6 0 0,-4 3-9 0,-3-3 9 16,4 3 32-16,-4-3 9 0,0 0 3 0,3 3 0 15,-3-3-28-15,0 0-6 0,7 6-1 0,-7-6 0 16,4 0 37-16,-4 0 7 0,3-6 2 0,1 0 0 16,3 3-21-16,-3-9-4 0,-1 6-1 0,1-11 0 15,-4 11 5-15,3-6 1 0,1 3 0 0,-4-3 0 16,0 1-48-16,3-1-10 0,-3 6-1 0,0-6-1 16,0 3-11-1,-3 4-3-15,3-1 0 0,-4 0 0 0,4 0 39 0,-3 0 0 0,-1 0 0 0,-3 0 0 16,7 6-53-16,-7 0-3 0,0-6-1 0,0 1 0 15,0 5 23-15,0 0 5 0,0-3 1 0,0 6 0 16,0-3 17-16,0 5 11 0,0 1-12 0,-1 0 12 16,1 0-15-16,0 0 4 0,4 0 1 0,-4 6 0 15,3 2 10-15,1-2 0 0,-1 0 0 0,1 5-8 16,-1-2 8-16,1 3 14 0,3-1-3 0,-4 1-1 16,4-3 18-16,-3 8 3 0,3-11 1 0,0 6 0 15,0-4 4-15,0-2 0 0,-4 0 1 0,4 0 0 0,4-1 0 16,-4-8 0-16,3 3 0 0,1 0 0 0,-4-6 6 15,3 6 1-15,4-6 0 0,0 0 0 0,0 0-16 0,4 0-2 0,-4-6-1 16,4 0 0-16,3 3-25 0,0-3 0 0,0 1 0 16</inkml:trace>
  <inkml:trace contextRef="#ctx0" brushRef="#br0" timeOffset="-214264.784">26123 2798 850 0,'-7'-9'17'0,"4"-3"6"15,-1 1-23-15,-3-1 0 0,3 6 0 0,-3-6 0 16,4 6 56-16,-4-2 6 0,0 2 2 0,-4 6 0 16,4 0 0-16,-3 0 0 0,-1 6 0 0,0-1 0 15,1 4-27-15,-1 3-5 0,4 0 0 0,-3 5-1 0,-1 1 7 16,4 3 2-16,0 2 0 0,-4-5 0 16,4 2 6-16,0 4 2 0,4-6 0 0,-1 2 0 15,1-2-32-15,-1-1-5 0,4-2-2 0,0-3 0 16,-3 6 21-16,6-13 4 0,-3 7 1 0,4-6 0 15,-1-3-11-15,-3-3-1 0,7 6-1 0,0-6 0 0,0 0-12 16,4 0-2-16,0-6-8 0,-1-3 12 0,4 3 18 16,0-5 3-16,0-7 1 0,4-3 0 0,0-2-24 0,-1 5-10 15,1-14 8-15,0 2-8 0,-4-2 0 0,3 3 0 0,-3-4-12 16,1-2 12-16,-5 3-24 0,1 8 4 0,-4-8 0 0,0 8 0 16,0-5-7-1,-4 2-1-15,-3 4 0 0,0-3 0 0,0 2-6 16,-3 0-2-16,-1 4 0 0,-3-4 0 0,0 7 6 15,0 2 1-15,-3-3 0 0,-1 1 0 0,4 5-15 0,0 6-2 16,0-3-1-16,0 9 0 0,7 0-13 0,-7 9-4 16,3-3 0-16,1 6 0 0,-1 5 52 0,4 7 12 0,0-3 0 0,0 2 0 15,0 1 0-15,4 8-14 0,-4-6 4 0,3 4 1 16,4 5 36-16,0 3 7 0,4 6 2 0,-4-3 0 16,4-2-4-16,-4 5-1 0,7-3 0 0,-4 3 0 15,-3-6-15-15,4 3-2 0,0-14-1 0,-4 8 0 16,3-2-13-16,-3-4 9 0,0 3-9 0</inkml:trace>
  <inkml:trace contextRef="#ctx0" brushRef="#br0" timeOffset="-213092.795">26913 2384 919 0,'-7'5'19'0,"4"1"5"0,3-6-24 0,0 0 0 0,0 0 0 0,-4 12 0 15,4-6 29-15,4-3 2 0,-1 9 0 0,1-6 0 16,-1-1 9-16,1 7 1 0,3-6 1 0,-3 0 0 16,3 6 11-16,0-6 3 0,3 8 0 0,-3-8 0 15,0 6-28-15,4 0-6 0,-4-1-1 0,0 4 0 16,0 3 16-16,0-1 3 0,-3 1 1 0,-1 3 0 15,-3 2-18-15,0 1-4 0,0 8-1 0,-3-6 0 16,-4-2-2-16,3 5-1 0,-3-8 0 0,0 8 0 16,0-11 6-16,0 3 2 0,0-4 0 0,3-5 0 15,-3 3-4-15,4-4-1 0,3 1 0 0,-4-6 0 16,4 0-18-16,0 0 10 0,0-6-10 0,0 12 8 16,4-7 9-16,3-5 2 0,-4 3 0 0,4 0 0 15,0-3-5-15,0 3-1 0,1-3 0 0,-1 6 0 16,0-6-5-16,0 0 0 0,-4 0-8 0,4 0 12 0,0 0-4 15,-3 0 0-15,3-6-8 0,-4 6 12 0,-3 0-12 16,7-3 11-16,-3 0-11 0,-4 0 10 0,4-2-10 0,-4-7 0 16,0 6-10-16,0-6 10 15,0 0-39-15,-4-2-1 0,4-4-1 0,0 0 0 16,-4 1-18-16,1 2-3 0,-1-3-1 0,1 1 0 0,-1-1 35 16,1 3 6-16,-1-2 2 0,1 5 0 15,3-3 1-15,3 4 1 0,-3 5 0 0,4-6 0 0,-1 6 18 0,1 0-12 0,3 6 12 0,-4-6-10 31,5 6 10-31,-1 0-12 0,3 0 12 0,-3 0-12 0,4 6 12 0,-1 0 0 0,4 0 0 0,-3 0-8 16,0 0 8-16,-1 5 0 0,4 4 0 0,-3-3 0 16,0 0 0-16,-4 5 0 0,3-2 0 0,-3 3 0 15,4-1 23-15,-4-5 6 0,3 3 2 0,-2 2 0 16,-1 1-31-16,0-6 8 0,0 3-8 0,0 2 0 16,-4-11 8-16,4 6-8 0,-3 5 11 0,-4-11-11 15,3 3 16-15,-3-3-4 0,0 0-1 0,0-6 0 16,0 0-11-16,0 0 8 0,0 0-8 0,0 0 8 15,0 0-8-15,0 0 0 0,0 0 0 0,0 0 0 16,0 0 0-16,0 0-20 0,4 6 3 0,-4-6 1 16,0 6-68-16,0-6-14 0,3 6-2 0</inkml:trace>
  <inkml:trace contextRef="#ctx0" brushRef="#br0" timeOffset="-212571.693">27584 2710 1258 0,'-18'12'36'0,"0"2"7"0,4-2-35 0,-3 0-8 0,3 0 0 0,-1-1 0 16,1-2 58-16,0 3 10 0,4-6 1 0,-1 6 1 16,0-7-29-16,4 1-5 0,0 0-2 0,0 6 0 15,0-12-23-15,4 9-11 0,3-9 10 0,-4 12-10 16,1-7 0-16,3 1 0 0,0 0 0 0,0 0 0 16,0 0 11-16,0 0-1 0,3 3 0 0,1-3 0 15,-1-1-10-15,4 1 0 0,-3 0 9 0,3 0-9 16,0-6 12-16,0 0-3 0,0 6 0 0,4-6 0 15,-4 0 19-15,3-6 3 0,1 6 1 0,-1-6 0 16,-2 0-21-16,2 0-11 0,1-5 12 0,-4 2-12 16,3-3 11-16,-3 6-11 0,-3-6 10 0,-1 7-10 15,1-10 11-15,-1 9-11 0,-3-6 12 0,4 6-12 16,-4 0 8-16,0-5-8 0,4 11 0 0,-4 0 0 16,0 0 0-16,0 0 0 0,0 0 0 0,0 0 0 15,0 0 0-15,0 0-9 0,3 0 1 0,1 11 0 0,-1-5 8 16,-3 6-8-16,4-6 8 0,-1 15-8 0,1-10 8 15,-4 1 0-15,3 0 10 0,1 8-10 0,-4-8 13 0,3 0-3 16,1 6-1-16,-4-7 0 0,3-2-9 0,1 3 0 0,-1 0 0 16,1-6 8-16,3-6-8 0,-4 5 0 0,5-5 9 0,-1 0-9 15,0 0-16-15,7 0-7 0,0 0-1 0</inkml:trace>
  <inkml:trace contextRef="#ctx0" brushRef="#br0" timeOffset="-212013.16">27718 2710 436 0,'3'-6'8'0,"-3"6"4"16,7-6-12-16,-7 6 0 0,0 0 0 0,0 0 0 16,0 0 9-16,0 0-1 0,0 0 0 0,0 0 0 15,0 0 39-15,0 0 7 0,0 0 2 0,0 0 0 16,0 0 25-16,0 0 6 0,0 0 1 0,4 6 0 16,-4-6 12-16,0 0 4 0,0 0 0 0,0 0 0 15,-4 12-32-15,4-6-7 0,0-6-1 0,0 8 0 16,-3-2-25-16,3 6-6 0,0-6-1 0,3 6 0 15,-3-1 0-15,4-5 0 0,-4 6 0 0,3 3 0 16,1-3-9-16,3-1-3 0,-3 1 0 0,3 0 0 16,-4 3-6-16,4-4-2 0,-3 1 0 0,3-6 0 0,-4 6-12 15,1-6 0-15,-1 2 0 0,1-2 0 0,-4-6 0 0,3 6 0 0,-3-6 0 16,0 0 0-16,0 0 28 0,0 0 4 16,0 0 0-16,0 0 0 0,0 0-32 0,0 0 0 15,0 0 0-15,0 0 0 0,0 0 0 0,-7-6 0 0,4 0 0 0,-4 1 0 16,3-1 0-16,1-3 0 0,-1 3 0 15,1 0 0-15,-1-6-20 16,1 6-9-16,-1-5-3 0,1-1 0 0,3 3 32 0,-4 3-9 0,4-6 9 0,0 1 0 16,0-1-10-1,0 3 10-15,0 3-12 0,0-6 12 0,0 1-10 0,0-1 10 0,4 0-8 0,-1 3 8 16,1-2-12-16,-1-1 4 0,-3 0 0 0,7 0 0 16,-3 1 8-16,3 2-8 0,0 3 8 0,3 0-8 15,-3 0 8-15,4 0 0 0,3 0 0 0,-3 0 0 31,3 1-36-31,0 5-3 0,0 0 0 0</inkml:trace>
  <inkml:trace contextRef="#ctx0" brushRef="#br0" timeOffset="-211049.806">28095 2730 300 0,'0'0'0'0,"-7"-8"12"0,4 2-12 0,3 6 0 0,-4-6 0 0,4 0 0 16,0 6 31-16,-3-6 3 0,3 6 1 0,-4 0 0 15,4 0 41-15,0 0 8 0,0 0 1 0,0 0 1 16,0 0-27-16,0 0-6 0,0 0-1 0,0 0 0 16,-3 6-18-16,-1-6-4 0,0 6-1 0,4 6 0 15,0 2 12-15,-3 4 3 0,3 0 0 0,0 2 0 16,3 10 18-16,-3-1 4 0,4 3 1 0,0 1 0 15,-1-4 4-15,1 3 1 0,-4 4 0 0,3-13 0 16,-3 10-8-16,0-4 0 0,0-3-1 0,0 4 0 16,-3-4-6-16,3 4-1 0,-4-4 0 0,4 3 0 15,-3-8-15-15,-1 3-3 0,0-7-1 0,1 4 0 0,3-4-17 16,-4-5-4-16,4 0-1 0,0-6 0 0,0 6-15 0,0-12 9 16,0 0-9-16,0 0 8 0,0 0-8 0,0 0 8 15,0 0-8-15,0 0 8 0,0 0 1 0,0 0 0 0,0 0 0 16,0 0 0-16,0 0-9 0,-3-12 0 0,3 6-12 0,0-6 12 15,0 0-11-15,0 1 11 0,0 2-8 16,0-9 8-16,3 6-8 0,-3-11 8 16,4 2-8-16,-4-2 8 0,3-4-13 15,-3-2 2-15,4 3 1 0,0-4 0 0,-4 1-7 0,0-4-2 0,3 1 0 0,-3 3 0 16,0-10-12 0,-3 4-2-16,3-3-1 0,-4-6 0 0,4 3-6 0,-4 8-2 15,1-2 0-15,-1-3 0 0,1 8 17 0,-1 4 3 0,4-3 1 0,-3 8 0 16,3 3 13-16,-4 1 8 0,4 5-10 0,0 0 10 15,4 6 0-15,-4-2 0 0,0 8 0 0,0 0 0 16,7 0-9-16,0 0 9 0,0 5-8 0,4-2 8 16,-4 3 0-16,3 6 0 0,4-6 0 0,-3 6 0 15,-1-1 0-15,1 1-10 0,3 3 10 0,-3-3-10 16,-1 5 10-16,1 1 0 0,-4-6 10 0,0 8-10 16,0-2 8-16,0 2-8 0,-3-2 0 0,-1 0 9 15,-3-1 2-15,0 4 0 0,-3-9 0 0,3 5 0 16,-7 1-11-16,3-12 10 0,-3 9-10 0,-4-10 10 15,1 1-10-15,-1 0 0 0,-3 0 0 0,0-6 0 16,0 0 0-16,0 0 10 0,0 0 1 0,-4-6 0 16,4 0-11-16,-4 0 8 0,4 1-8 0,-3-7 8 15,3 3-8-15,-1 3 0 0,5 0 0 0,-1-6 0 0,4 7-15 16,0-1-5-16,4 0 0 0,3 6-1 16,0 0-28-16,0 0-6 0,0 0-1 0</inkml:trace>
  <inkml:trace contextRef="#ctx0" brushRef="#br0" timeOffset="-210555.399">28402 2636 1044 0,'-21'24'21'0,"10"-12"7"16,4 2-28-16,-3-8 0 0,-1 6 0 0,4-6 0 15,0 0 92-15,-4 0 12 0,4 2 4 0,0 4 0 16,0 0-36-16,0 0-6 0,0-1-2 0,4 4 0 15,-4 3-9-15,3-1-3 0,4-5 0 0,-3 3 0 16,3 3-35-16,3-1-7 0,-3-5-2 0,4 0 0 16,3-3 16-16,0 2 4 0,3 1 0 0,1-6 0 15,-1 0 0-15,1 6 0 0,0-12 0 0,3 5 0 16,0-5-13-16,0-5-3 0,4 5 0 0,-4-12 0 16,0 12-12-16,0-12 0 0,-3 6 0 0,-1-6 0 0,-3 1 0 0,0-4-16 0,0 3 3 15,-3 0 1 1,-4-8-16-16,0 8-4 0,-4-6 0 0,1-5 0 0,-4 8 16 0,0 3 4 0,-4-11 0 0,0 11 0 15,1-3 12-15,-4 4 0 0,-4-1 0 0,0 0 0 16,1 6 0-16,-4 0 0 0,-4 1 0 16,4 5 0-16,3 0-19 0,-3 11-1 15,3-5 0-15,1 6 0 16,3 0-67-16,0 2-13 0,-1 4-4 0,5 0 0 0,3-1 39 16,3 4 7-16,4-9 2 0</inkml:trace>
  <inkml:trace contextRef="#ctx0" brushRef="#br0" timeOffset="-209309.161">28646 2760 1264 0,'0'0'26'0,"0"0"7"0,0 0-33 16,0 0 0-16,0 0 0 0,0 0 0 0,0 0 44 0,0 0 1 0,0 0 1 0,0 0 0 16,0 0-27-16,0 0-6 0,0 0-1 15,0 6 0-15,0 0 24 0,3 5 5 0,1-5 1 16,-4-3 0-16,0 9-26 0,3-6-6 0,-3 11-1 0,4-11 0 16,-4 12 7-16,0-9 2 0,0 8 0 0,0-5 0 15,-4 0 3-15,4 3 1 0,0-4 0 0,0 1 0 16,0-6-3-16,0 0-1 0,0-6 0 0,0 0 0 15,0 6-3-15,0-6-1 0,0 0 0 0,0 0 0 16,0 0-14-16,0 0 8 0,0 0-8 0,0 0 0 16,0 0 11-16,0 0-11 0,0 0 12 0,0 0-12 15,0 0 9-15,0 0-9 0,0 0 0 0,0 0 9 16,0 0-9-16,0 0 8 0,0 0-8 0,0 0 8 16,0 0-8-16,0 0 0 0,0 0 9 0,4 0-9 15,-1-6 0-15,1 0 0 0,-1 0 0 0,1 0 0 16,-1-5-14-16,-3 2 2 0,4-3 1 0,-1 6 0 15,-3-6 11-15,4 6 0 0,-1-5-9 0,-3-1 9 16,4 3 0-16,-1-3 0 0,-3 6 0 0,4-5 0 16,0 5 0-16,-4-6 0 0,3 3-9 0,1 3 9 15,-1 0 0-15,1-5 0 0,-1-1 0 0,1 6 0 16,-1-6 0-16,-3 3 0 0,4 4 0 0,-1-7 0 16,1 6 0-16,-4 0 0 0,0 0 0 0,3 0 0 15,-3-5 0-15,4 8 0 0,-4 3 0 0,0-3 0 0,0 3 0 16,3-3 0-16,1 3-8 0,-4 0 8 0,7-6 0 15,-7 6-8-15,4 0 8 0,-4 0 0 0,7 0-8 0,-7 0 8 0,3 0 0 16,-3 0 0-16,7 0 0 0,0 6 0 16,0-6 0-16,0 6 0 0,-3 2 0 0,3 4 0 0,0-6 0 15,0 0 0-15,0 6 0 0,-3-1-8 0,3-2 8 0,-4 3 0 16,4 0 0-16,-3-6 0 0,3 5 0 16,0-5 0-16,-4 3 0 0,1-3 0 0,-1 6 0 0,1-6 0 15,-1 5 12-15,1-5 4 0,0 0 0 16,-4 0 0-16,3 3 0 0,1-3 1 0,-1 6 0 0,-3-7 0 15,4 1-8-15,-4 0-1 0,3 0-8 0,-3 0 12 16,4 0-12-16,-1 0 0 0,1-3 0 0,-4-3 0 16,0 0 0-16,0 0 0 0,0 0 0 0,3 6 0 15,1-1-38-15,-1 1-4 0,1-6-1 16,-4 0 0-16,7 6-159 0,-4-6-32 0</inkml:trace>
  <inkml:trace contextRef="#ctx0" brushRef="#br0" timeOffset="-208088.768">29150 2816 960 0,'-14'0'20'0,"14"0"5"0,-4 0-25 0,-3-6 0 0,4 6 0 0,-4-6 0 16,3 6 68-16,1-9 8 0,-1 3 1 0,1 0 1 16,3 6-26-16,-4-11-4 0,4 5-2 0,0-6 0 15,0 6-24-15,0 0-5 0,4-6-1 0,-4 4 0 16,3 2-5-16,-3 0-2 0,4 0 0 0,-4 6 0 16,0 0-9-16,0 0 0 0,3-6 0 0,-3 6 0 15,0 0 0-15,0 0 0 0,0 0 0 0,0 0 0 16,4 6-10-16,-4-6 10 0,7 6-13 0,-4 0 5 15,-3-6 8-15,0 6 0 0,4 2 0 0,-4-8 0 16,0 12 9-16,3-6-9 0,-3 0 12 0,4 0-12 16,-4 0 40-16,0-6 0 0,3 11 1 0,1-5 0 15,3-6-13-15,-3 6-2 0,3-6-1 0,0 3 0 16,-4 0 12-16,4 0 3 0,0 3 0 0,0-6 0 16,4 0-17-16,-4 0-3 0,4 0-1 0,-4 0 0 15,3 6-7-15,1-6-2 0,-1 0 0 0,1 0 0 16,0 0-10-16,-1 0 0 0,1 0 0 0,-1 0 8 15,1 0-8-15,-1-6 0 0,1 6 0 0,0 0 8 16,-4-6-8-16,0 6 0 0,0-6 9 0,0 6-9 0,0-3 20 0,-4 3-1 16,1 0 0-16,-4 0 0 0,3-6-31 0,1 0-7 0,0-5-1 15,-1 5 0 1,-3-6-14-16,-3 6-3 0,3-6-1 0,-8 4 0 16,5-4-43-16,-8 6-9 0,4-6-2 0,-3 6 0 15,-4-5-10-15,0 8-2 0,-1-3-1 0,-2 0 0 16,-1 6 48-16,1-6 9 0,-5 0 3 0,5 6 0 0,3 0 71 0,-1 0 14 0,5 0 4 0,-1 6 0 15,1 0-3-15,-1 0 0 0,4 3 0 0,-4 2 0 16,8 7-29-16,-4-6-12 16,3 2 8-16,1-2-8 0,-1 6 28 0,4-6 0 0,0-1 0 15,0 4 0-15,4-3-1 0,-1 5 0 0,1-5 0 0,3 0 0 16,-4-3 11-16,5 8 2 0,2-11 1 0,-3 6 0 16,7-6 6-16,0 6 1 0,1-3 0 0,2 2 0 15,1-5-14-15,3 6-2 0,0-6-1 0,0 11 0 16,0-8-22-16,-3 3-9 0,3-6 8 0,0 6-8 15,1-6 0-15,-1 5 0 0,-4-5 0 0,1 0 0 16,0 3-42-16,-1-9-7 0,-3 6-2 0,4 0 0 16,-4-6-127-16,-3 0-26 0,3 6-4 0</inkml:trace>
  <inkml:trace contextRef="#ctx0" brushRef="#br0" timeOffset="-207455.499">30085 3166 1565 0,'3'-24'32'0,"1"12"8"0,-4 6-32 0,3 0-8 0,1-5 0 0,-4 2 0 16,0 3 0-16,0 0 0 0,0 0 0 0,0 6-11 15,0 0 40-15,-4 0 8 0,4 0 2 0,-7 0 0 16,0 0-19-16,0 0-4 0,0 0-1 0,-3 6 0 16,3-6-27-16,0 6-4 0,-4 0-2 0</inkml:trace>
  <inkml:trace contextRef="#ctx0" brushRef="#br0" timeOffset="-170964.348">24105 4400 705 0,'0'0'20'0,"-7"0"4"15,4 0-24-15,3 0 0 0,-7 0 0 0,0-6 0 16,7 6 56-16,-7 0 5 0,-1 0 2 0,1-6 0 16,0 6-3-16,0-5-1 0,0 5 0 0,0 0 0 0,0-6 1 0,-3 6 0 0,3 0 0 0,-1-6 0 15,-2 6-20-15,3 0-4 0,-4 0-1 0,4 6 0 16,-3-6-5-16,3 0-1 0,-4 0 0 0,4 6 0 16,-4-1-29-16,4-5 0 0,-3 6 0 0,3 0 0 15,-4 0 8-15,0 0 0 0,1 3-8 0,-1-3 12 16,1 5-12-16,-1-5 0 0,1 0 0 0,-1 0 0 31,4 0 0-31,0 3 0 0,0-3 9 0,0 5-9 0,3-11 0 0,1 6 0 0,3-6 0 0,-4 12 0 16,4-12 0-16,4 6 0 0,-4-6 0 0,3 6 0 15,1 0 0-15,3 0 0 0,0-1 0 0,0 4 0 16,3-9 8-16,1 6-8 0,0 0 0 0,3-6 8 16,0 0-8-16,-4 0 8 0,5 0-8 0,-1 0 8 15,0 0-8-15,0 0 0 0,0 0 0 0,0 0 8 16,0-6-8-16,0 6 8 0,0-6-8 0,-3 0 8 15,3 1-8-15,-3-1 10 0,-4 3-10 0,3-15 10 16,-3 12 4-16,0-6 1 0,1-2 0 0,-5-4 0 16,1 6-4-16,-1-11-1 0,-3 2 0 0,4-2 0 15,-4-7-10-15,-4 4 0 0,4-9 0 0,-3 2 0 16,3-2-14-16,-4 3-5 0,1-1-1 0,-1-2 0 16,0 3-9-16,1 2-3 0,-1 4 0 15,1-4 0-15,3 1-9 0,-4 3-3 0,1-1 0 0,3-2 0 16,-4 5 26-16,4-2 5 0,4-4 1 0,-4 4 0 15,0-4 3-15,3 13 1 0,-3-10 0 0,0 10 0 16,4-7-20-16,-1 10-3 0,-3-4-1 0,4 6 0 16,-4 0 32-16,3 1 0 0,-3 2 0 0,0 3 0 15,4 0 0-15,-4-6 0 0,0 6 0 0,0 6 0 16,0 0 0-16,0 0 0 0,0 0 0 0,0 0 0 0,0 0-12 16,0 0 3-16,-7 6 1 0,0 12 0 0,3-6-4 0,1 8 0 15,-4 4 0-15,3-4 0 0,1 16 12 0,3-4 0 16,-4 9 0-16,4-3 0 0,0-2 0 0,0 2 11 15,4-3-3-15,-1 3 0 0,-3-5-8 0,4 2 8 16,-4-3-8-16,3 4 8 0,1-4 26 0,-4-3 5 16,3 4 1-16,1-4 0 0,-4-3-16 0,3-2-4 15,1 2 0-15,3-2 0 0,-3 0-12 0,-1-10-8 0,4 10 10 16,-3-7-10-16,3-5 11 0,-4 3-11 0,1-3 12 0,-1-1-12 16,1 1 10-16,-1-6-10 0,1 6 8 0,-4-3-8 15,0-4 11-15,3 1-3 0,-3 0-8 0,0 0 12 16,0-6 8-16,0 0 2 0,0 0 0 0,0 0 0 15,0 0-22-15,0 0-15 0,0 0 3 0,0 0 0 16,0 12 12-16,0-12 0 0,4 6 0 0,-4-6-9 16,0 0-70-16,0 0-13 0,0 0-4 0</inkml:trace>
  <inkml:trace contextRef="#ctx0" brushRef="#br0" timeOffset="-170168.336">24359 4265 1004 0,'0'0'28'0,"0"0"7"0,0 0-35 0,0 0 0 0,0 0 0 0,0 0 0 15,0 0 87-15,0 0 10 0,-3 6 3 0,3-6 0 16,-7 0-44-16,7 0-8 0,-7 0-1 0,7 0-1 15,0 0-15-15,-7 0-3 0,7 0-1 0,-7 6 0 16,7-6-19-16,-4 3-8 0,-3 3 0 0,0-3 8 16,3-1-8-16,-3 4 0 0,4-6 0 0,-4 6 0 15,3 0 0-15,-3 0 0 0,4 0 0 0,-1 6 0 16,1-6 0-16,-1-1 0 0,1 4 0 0,-1 3 0 16,-3-6 0-16,3 6 0 0,1-7 0 0,-4 7 0 15,3-9 0-15,1 6 0 0,-4 0 0 0,3 3 8 16,1-7 8-16,-4 1 0 0,3 6 1 0,1-6 0 15,-1 3-1-15,1-3 0 0,3 0 0 0,0-1 0 16,0 1 0-16,0 0 0 0,0 0 0 0,3 6 0 16,1-6-16-16,-1 0-16 0,1-1 4 0,-1 4 0 15,4-3 12-15,-3 0 16 0,-1 6-3 0,1-12-1 16,3 6-12-16,0 0-13 0,-4-6 2 0,4 0 1 16,1 0 18-16,-8 0 4 0,7 0 1 0,0-6 0 0,0 0-4 15,0 6-1-15,0-12 0 0,0 0 0 0,-4 3 2 16,4 1 0-16,0-1 0 0,1-3 0 0,-1 0-10 0,-4 1 0 15,1-1 0-15,3-3 8 0,-4 3-8 0,1-5 0 16,-1-4 0-16,1 9 8 0,-1-5-8 0,1 5 0 16,-1-6 0-16,1 10 0 0,-4-10 0 0,0 6 0 0,3 0 0 15,-3 4 0-15,0 2 0 0,0 0 0 0,0-6 0 0,-3 6-11 16,3 6-1 0,0 0-1-16,0-6 0 0,0 6 0 15,-4-6-20-15,4 6-4 0,-7 0-1 0,7 0 0 0,-7 0 10 16,0 0 1-16,0-6 1 0,0 12 0 0,-3-6 15 0,-1 6 11 0,0-6-13 0,-3 6 5 15,4 0 8-15,-1 0-12 0,-3 3 12 0,3 0-12 16,1-1 12-16,3-2 8 0,-4 6-8 0,4-6 11 16,4 6-11-16,-4-4-17 0,3 4 4 0,1 0 1 15,-1 0 20-15,4-6 5 0,0 5 1 0,0-5 0 16,4 3-30-16,3 3-5 0,-4-6-2 0,4 0 0 16,4 5-40-16,-1-11-8 0,1 6-1 0</inkml:trace>
  <inkml:trace contextRef="#ctx0" brushRef="#br0" timeOffset="-169570.001">24483 4192 714 0,'0'0'15'0,"-7"5"3"0,3 1-18 0,1 0 0 0,-1 3 0 0,1 9 0 16,-1-13 57-16,1 7 8 0,3 0 2 0,-4 3 0 16,1 2-6-16,-1-5-1 0,4 0 0 0,-4 0 0 15,4 2-4-15,0-2-2 0,0 6 0 0,0-7 0 16,0 1-27-16,0-3-6 0,0 9-1 0,0-12 0 15,0 5-5-15,0-5-2 0,0 0 0 0,0-6 0 16,0 0 16-16,0 0 3 0,0 0 1 0,0 0 0 16,0 0-7-16,0 0-2 0,0 0 0 0,0 0 0 15,0 0 10-15,0 0 2 0,0 0 0 0,-3-6 0 16,-1-6-27-16,4 1-9 0,-3-4 0 0,3 3 9 16,0 0-9-16,3 1-9 0,-3-7 9 0,4-2-13 15,-4 2 13-15,3 6-9 0,1-8 9 0,0 2-8 16,-1 0-10-16,1 6-2 0,-1-5 0 0,1 2 0 15,-1 9 20-15,1-5 0 0,-1-1 0 0,1 0 0 16,-1 3 0-16,-3 3 0 0,4 0 0 0,-1 6 0 16,-3 0 0-16,0 0 0 0,0 0 0 0,0 0 0 15,4-5 0-15,-4 5 0 0,3 0 0 0,4 0 0 16,0 5 0-16,1-5 0 0,2 6 0 0,-3-3 0 16,4 3 0-16,-1 6 0 0,1-6 0 0,-1 6 0 0,1-1 0 15,3 1 0-15,-3 9 0 0,-1-4 9 0,1 1-18 16,-4 0-4-16,4-4-1 0,-4 4 0 0,0 2 14 0,-4-2-9 15,1 0 9-15,-1-1-8 16,-3-5 8-16,0 9-12 0,0-10 12 0,-3 1-12 0,3 0 12 0,-4 0 0 16,4-3 0-16,-3 2 0 0,3-5 0 0,0 0 0 15,0-6 0-15,0 0 0 16,0 0-43-16,0 0-3 0,0 0-1 0</inkml:trace>
  <inkml:trace contextRef="#ctx0" brushRef="#br0" timeOffset="-169059.737">24786 3606 608 0,'0'0'25'0,"0"0"-25"16,0 0 56-16,0 0 7 15,0 0 1-15,0 0 0 0,0 0-12 0,-3 6-3 16,3-6 0-16,-4 12 0 15,4-6-8-15,0 6-1 0,-3 0-1 0,3-4 0 16,0 16-18-16,3-6-3 0,-3 2-1 0,4 4 0 0,-4 5 4 0,3-3 1 0,1 10 0 16,-1-4 0-16,-3 3 3 0,4-2 1 0,-1-4 0 15,-3 9 0-15,0-8-14 0,4 8-4 0,-4-6 0 0,0 9 0 16,0-8 17-16,0 2 3 0,0 3 1 16,0-5 0-16,0-4-1 0,0 3 0 0,-4 4 0 15,4-10 0-15,0 3 4 0,-3-11 1 0,3 9 0 16,0-10 0-16,0 7-7 0,0-4-2 15,0 4 0-15,0-7 0 0,3 1-24 0,1 9 0 0,-1-10 0 16,1 1 0-16,-1 2-15 0,1 4-1 0,-1-9-1 16,1 2 0-16,-1 1 17 0,5-6 0 15,-5-1 0-15,1 4 0 0,-1-3-20 0,1 0 0 0,-1-6 0 0,1-1 0 16,-4 1-98-16,0-6-20 16,0 0-4-16</inkml:trace>
  <inkml:trace contextRef="#ctx0" brushRef="#br0" timeOffset="-168652.592">24645 3859 930 0,'0'0'19'0,"0"0"5"0,0 0-24 0,0 0 0 0,0 0 0 0,0 0 0 15,0 6 44-15,0-6 4 0,4 6 1 0,-1 0 0 16,1-6 29-16,3 6 6 0,0-6 0 0,0 6 1 16,0-6-26-16,3 0-6 0,1 6-1 0,0-6 0 15,3 5-31-15,-4 1-6 0,8-6-2 0,-4 0 0 16,0 0-13-16,0 3 0 0,-3-3 8 0,3 0-8 16,0 0-16-16,0 0-5 0,4 0-2 0,-4-3 0 15,4 3-55-15,-4-6-11 0,3 1-3 0</inkml:trace>
  <inkml:trace contextRef="#ctx0" brushRef="#br0" timeOffset="-145174.245">25358 4339 836 0,'0'0'24'0,"0"0"4"0,0 0-28 0,0 0 0 0,0 0 0 0,0 0 0 15,0 0 57-15,-4 0 6 0,4 0 1 0,0 0 0 16,0 0-52-16,0 0-12 0,0 0 0 0,0 0 0 16,0 0 0-16,0 0 0 0,0 0 0 0,0 0 0 15,0 0 39-15,0 0 5 0,0 0 0 0,-7 5 1 16,7-5-45-16,-3 6 0 0,3-6 0 0,0 9-10 16,0-3 10-16,-4 6-8 0,4-1 8 0,0 1-8 15,0-6 29-15,4 9 7 0,-4 2 0 0,0 1 1 16,0-3-29-16,0 2-12 0,0 1 1 0,0 0 0 15,0 2 33-15,0-8 6 0,0 12 2 0,0-13 0 16,0 10 10-16,0-9 3 0,0-6 0 0,0 5 0 16,0-5-11-16,0 3-1 0,0-9-1 0,0 0 0 15,0 0 5-15,0 0 1 0,0 0 0 0,0 0 0 16,0 0 17-16,0 0 4 0,0 0 1 0,0 0 0 16,0 0-42-16,0-9-8 0,0 3-8 0,0 6 12 15,0-11-12-15,0 11 0 0,0-6 0 0,0 6 0 16,0 0 0-16,-4-12 0 0,4 12 0 0,0 0 0 15,0 0-14-15,0 0-5 0,0 0-1 0,0 0 0 0,0 0 10 16,0 0 2-16,0 0 0 0,0 0 0 0,-4-9 8 0,4 9 0 16,0 0-9-16,0 0 9 0,-3-6 0 0,3 6 0 15,-4-9 0-15,1 6 0 0,-1-8 0 0,4 5 10 0,0-6-2 0,-3 6-8 16,3-6 25-16,0 4-1 0,3 2-1 0,1-12 0 16,-1 6-34-16,1 1-6 0,-1-4-2 0,1-3 0 15,0 6 11-15,3 1 8 16,-4-1-12-16,1 3 12 0,3 3-8 0,-4-6 8 0,1 7 0 0,-4 5 0 15,0 0 0-15,0 0-8 16,3-6 8-16,-3 6 0 0,0 0-32 0,0 0-4 16,0 0 0-16,7 0 0 0,-7 0 36 0,0 0 0 0,11 0 0 0,-4 0 0 15,-3 6 0-15,3-1 0 0,-4 1 0 0,1 0 0 16,-1-3 0-16,1 3 0 0,-1 6 0 0,1 0 0 16,-1-7 0-16,4 7 0 0,-3-6 0 0,3 0 0 15,-4 6 0-15,1-3 0 0,3 2 0 0,-3 1 0 0,-1 0 0 0,1 0 0 16,-1-4 0-16,1 4 0 0,-4 6 0 15,3-6 0-15,1-7 0 0,-4 7 0 0,0 3 0 16,3-9 0-16,-3 0 0 0,4 5 0 0,-1-5 0 16,1 0 0-16,-4 3 0 0,3-3 0 0,1 0 0 0,-1 0 0 15,1 0 0-15,3-1 0 0,0 1-20 0,0 0 4 16,-7-6 0-16,7 0 0 16,4 0-130-16,-1 6-26 0</inkml:trace>
  <inkml:trace contextRef="#ctx0" brushRef="#br0" timeOffset="-144619.834">25876 4444 1198 0,'0'0'26'0,"0"0"6"0,0 0 0 0,0 0 3 0,0 0-35 0,0 0 0 0,-7 0 0 0,0 0 0 15,0 0 59-15,0 0 5 0,3 0 0 0,-3 6 1 16,0-6-37-16,-3 6-8 0,3 0-2 0,0 0 0 16,0 0-18-16,0 3 8 0,0-4-8 0,-1-5 0 15,1 6 10-15,4 0-10 0,-1 0 8 0,1 6-8 0,-1-6 0 0,1 0 0 16,3-1 0-16,-4 4 0 0,4 3-10 0,0 0 10 15,0-6 0-15,0 5-9 0,4-8 9 16,-4 6 0-16,3 6 0 0,-3-9 0 0,4 0 0 16,-1 0 0-16,1-1 0 0,-1 7 8 0,4-9-8 15,-3 6 0-15,3-6 0 0,-7-3-8 16,4 3 8-16,3 6 0 0,-4-3 0 0,1-6 0 0,-4 0 0 0,0 0 0 16,7 5 0-16,-7-5 0 0,0 0 26 0,7-5 7 15,-4 5 2-15,4-6 0 0,-3 0-16 0,-1 0-3 16,1 0-1-16,-1-3 0 0,1-3-7 0,0 1 0 15,-1-1-8-15,-3-6 12 0,4 4-12 0,-1 2 0 0,-3-6 8 16,4 6-8-16,-4 1 0 0,0 2 0 0,0-3 0 16,0 6 0-16,0 0 0 0,0 0 0 0,0 6 0 15,0 0 0-15,0 0 0 0,-4-5-18 0,-3 5 4 16,0 0 1 0,0 0-27-16,-4 5-4 0,4-5-2 0,-3 6 0 0,-1 6 34 0,1 6 12 15,-5-12 0-15,5 8-9 0,-1-2 0 0,1 6 0 0,-1-7 0 16,4 4 0-16,0 3-7 0,4-6-2 0,-1-1 0 0,4-2 0 31,0 0-46-31,4-3-10 0,-1 3-2 0</inkml:trace>
  <inkml:trace contextRef="#ctx0" brushRef="#br0" timeOffset="-144122.096">26070 4438 836 0,'0'0'24'0,"-7"6"4"0,4-6-28 0,-4 6 0 0,3 6 0 0,1-6 0 16,-1 3 57-16,4 2 6 16,-3 1 1-16,-1 0 0 0,4 0 0 0,-4-1 0 15,1 4 0-15,3 3 0 0,0-1-52 0,0-5-12 16,0 9 0-16,0-9 0 0,3 5 0 0,-3-5 0 16,4 3 0-16,-4-4 0 0,4 1 0 0,-4 0 0 0,3-12 0 0,-3 0 0 15,4 6 54-15,-1-3 8 0,4 3 2 0,-3-3 0 16,3-1-52-16,0-2-12 0,0 6 0 0,0-12 0 15,0 4 36-15,0-1 5 0,0 0 1 0,4 0 0 16,-1-3-18-16,-3 3-4 0,4-9-1 0,-1 0 0 16,-2 7-19-16,2-10 8 0,-3 0-8 0,0 0 0 15,0 4 0-15,0-1 0 0,0-6 0 0,-3 4 0 16,3 2 0-16,-3-6 0 0,-1 3 0 16,1 4 0-16,-1-7 0 0,-3 12 0 0,4-6 0 0,-4 1 0 15,0 2 0-15,0 3 0 0,0-6 0 0,-4 6 0 16,4 6-12-16,0 0-8 0,0-6-3 0,0 6 0 15,0 0-30-15,0 0-7 0,0 0 0 16,0 0-1-16</inkml:trace>
  <inkml:trace contextRef="#ctx0" brushRef="#br0" timeOffset="-143606.349">26511 4400 903 0,'0'0'25'0,"0"0"7"0,-3 0-32 0,3 0 0 0,-4-6 0 0,4 6 0 16,0 0 74-16,0 0 9 0,-3-6 1 0,-1 1 1 16,4 5-17-16,-7-6-3 0,7 6-1 0,-7 0 0 15,4 0-41-15,-5 6-9 0,1-1-2 0,-3 1 0 16,3 0-12-16,-4 3 0 0,1 3 0 0,3 0 0 15,-4-1 0-15,4 1 0 0,0 6 0 0,0-4 0 16,3-2 12-16,-3 6 0 16,0-9 0-16,4 2 0 0,-1 1-12 0,-3 0-16 0,3-6 3 0,1 6 1 15,-1-7 12-15,4-5 0 0,0 0 0 0,0 0-9 16,0 0 33-16,0 0 6 0,0 0 2 0,0 0 0 16,0 0-24-16,0 0-8 0,0 0 0 0,0 0 0 15,0 0 10-15,0 0-10 0,0 0 10 0,7 6-10 16,-7-6 9-16,11 0-9 0,-11 0 8 0,11 0-8 15,-11 0 0-15,7 0 0 0,3 0 0 0,-10 0 0 16,0 0 0-16,11 6-12 0,-1 0 4 0,-2 3 8 16,-5 3-41-16,4-1-1 0,-3 1 0 0,-1 3 0 15,-3-3 32-15,4-1 10 0,-4 1 0 0,0 3 0 16,0-3-38-16,-4-1-1 0,1 7 0 0,3-6 0 0,-4 0 83 0,4 2 16 16,-3-2 3-16,-1 0 1 0,4-6-52 0,-3 0-12 15,-1 5 0-15,0-5 0 0,1 0 0 0,3-3 0 16,-4 3 0-16,1 0 0 0,-1-6 0 0,1 0 0 15,-1 0 0-15,-3 0 0 0,4 0 0 0,-4 0 0 16,0 0 0-16,0-6-441 16,-4 6-91-16</inkml:trace>
  <inkml:trace contextRef="#ctx0" brushRef="#br0" timeOffset="-142278.495">27086 4438 687 0,'0'0'15'0,"0"0"3"0,0 0 1 0,0 0 1 16,0 0-20-16,0 0 0 0,0 0 0 0,0 0 0 15,0 0 102-15,0 0 17 0,0 0 3 0,0 0 1 16,0 0-79-16,-3 6-15 0,-1 0-3 0,1 0-1 16,-1 6 12-16,1-3 3 0,-1 2 0 0,1 1 0 15,-1 6-13-15,-3-6-3 0,3 8 0 0,1-2 0 0,-1 2 5 0,1 4 1 0,-1-1 0 0,1 1 0 16,-1 2-16-16,1-2-3 15,3 2-1-15,-4-2 0 0,4 2-10 0,0 4 8 0,-3-7-8 16,3 10 8-16,3-10 0 0,-3 4 0 16,4-4 0-16,-4-5 0 0,3 2-8 0,1-2 0 0,-4 0 0 0,3-4 0 15,1-2 9-15,-4 0 0 0,3 0 0 0,1 5 0 16,-4-11-9-16,3 3 0 0,1-3 0 16,-4 0 0-16,0-6 24 0,4 6 0 0,-4-6 0 0,0 0 0 15,0 0 2-15,0 0 0 0,3-6 0 0,-3 0 0 16,4 0-3-16,-4-3-1 0,3-3 0 0,-3 1 0 15,0-1-13-15,0 0-9 0,0-9 12 0,0 4-12 16,0-1 0-16,0-2 0 0,-3 2 0 0,3-6 0 16,0 4 0-16,-4-4-16 0,1 7 5 0,3-4 1 15,-4-2 10-15,4 5 0 0,-7-8 0 0,3 8 0 16,-3-6 0-16,4 7 0 0,-1-4 0 0,-3-2 0 16,4 5 8-16,3 3 3 0,-4-2 1 0,4-4 0 15,0 3-12-15,0 7-9 0,0-7 9 0,0 6-13 16,4-5 4-16,-1 2 1 0,-3-3 0 0,4 7 0 15,3-4 8-15,-4 3-13 0,1 0 5 0,3 1 8 16,0-1-16-16,-3 0 4 0,6 6 0 0,-3 3 1 16,4-3 1-16,-4 6 0 0,0-6 0 0,3 6 0 15,-3 0 10-15,1 0-13 0,-1 0 5 0,0 6 8 0,3-6-16 0,1 6 4 16,-4 0 0-16,0-3 1 0,0 3-3 0,0 6-1 16,0-6 0-16,-3-1 0 0,3 1 15 0,-4 6 0 15,1-6 0-15,-1 6 0 0,1-3 0 16,-1 2 0-16,1-5 0 0,-4 12 0 0,0-12 0 0,0 3 0 15,0-4 0-15,-4 7-9 0,1-6 9 0,-1 6 0 0,-3-6 0 16,4 5 0-16,-4-11 24 16,0 6 6-16,0-3 2 0,-4 0 0 0,0 0-32 15,-3-3 0-15,0 3-13 0,0-3 4 0,0 0 25 0,-4 0 4 0,4 0 2 0,-3-3 0 16,-1 3-10-16,0 0-1 0,1-3-1 0,3 3 0 16,-1 0-10-16,1 0 0 0,4 0 0 0,3 0 8 15,-4 0-25-15,4 0-6 0,7 0-1 0</inkml:trace>
  <inkml:trace contextRef="#ctx0" brushRef="#br0" timeOffset="-141747.376">27337 4403 1044 0,'0'0'21'0,"0"0"7"16,0 0-28-16,0 0 0 0,-7 0 0 0,0 0 0 15,0 3 55-15,0 0 5 0,-1 3 2 0,1 6 0 16,0-1-48-16,0-5-14 0,-3 6 0 0,3 3 8 0,0-3 16 0,3-1 3 0,-3 7 1 0,4-3 0 15,-1 2-10-15,0 1-2 0,4 0 0 0,0-4 0 16,-3 4 4-16,3 0 0 0,0-7 0 0,3 4 0 16,1-3-20-16,0 0 0 0,-1-7 0 0,4 7 0 15,0-6 29-15,0 0 3 0,4-6 0 0,-1 0 0 16,1 0-16-16,0 3-4 0,-1 0 0 0,1-3 0 16,-4 0-12-1,3-6 0-15,1 6 0 0,-4-12 0 0,0 0-16 0,0 7-7 0,-3-7-1 0,-1 0 0 31,1 3-32-31,-4 3-6 0,0-5-2 0,0 5 0 16,-4 0 13-16,1 0 3 0,-1-6 0 0,1 6 0 0,-1 3 35 0,-3-3 13 0,3 6-9 16,4 0 9-16,-7-5 0 0,7 5 0 0,-3 0 0 0,3 0 0 15,-7 5 0-15,3-5 0 0,4 0 0 0,-7 6 0 16,7 3 0-16,-3 3 0 0,3-6 0 0,0 6 0 16,3-1 0-16,1-5 0 0,-1 6 0 0,4-3 0 15,0 3 0-15,0-7 0 0,4 7 0 0,0 0 8 16,-1-6-8-16,4 0 0 0,-3 0 0 0,-1 2 0 0,1-2 0 0,0 0 8 15,-4 0-8-15,3-6 8 0</inkml:trace>
  <inkml:trace contextRef="#ctx0" brushRef="#br0" timeOffset="-141241.885">27605 4580 766 0,'0'0'16'0,"0"0"4"0,-4 5 1 0,1 1 2 0,-1 3-23 0,1 3 0 0,-1-6 0 0,1 6 0 15,-1-1 86-15,4-2 13 0,-3 3 2 0,-1 0 1 16,1-1-21-16,-1 1-4 0,1 0-1 0,-1-3 0 0,4 2-19 0,0-5-4 16,-4 0-1-16,1 6 0 0,3-12 4 0,0 0 0 15,0 0 0-15,0 0 0 0,0 0-26 0,0 0-5 16,0 0-1-16,0 0 0 0,0 0 13 0,0 0 3 16,0-12 0-16,0 0 0 15,0 4-32-15,3-4-8 0,1 0 0 0,0 0 0 16,-4 1 0-16,3-7 0 0,1 3 0 0,-4 4 0 15,0 5 0-15,0-6-12 0,3-6 4 0,-3 9 0 16,0-2 8-16,0 5 0 0,0-6 0 0,-3 6 0 16,3-6 0-16,-4 7 0 0,4 2 0 0,0 3 0 15,0-6 0-15,0 6 0 0,0 0 0 0,0 0 0 16,0 0 0-16,0 0 0 0,0 0 0 0,0 0 0 16,0 0 43-16,4 0 10 0,-4 0 3 0,0 0 0 15,7-6-105-15,0 6-21 0,0-6-4 0,3 6-1 0,1 0 48 16,3 0 10-16,-3 6 1 0,3-6 1 15,0 0-29-15,0 0-7 0,4 0-1 0,-4 6 0 16,0-6-24-16,3 0-4 0,1 3-2 0</inkml:trace>
  <inkml:trace contextRef="#ctx0" brushRef="#br0" timeOffset="-140138.164">27838 4124 529 0,'0'0'11'0,"0"0"2"0,-4-6 1 0,4 0 2 0,0-6-16 0,-3 6 0 0,3-2 0 0,0 2 0 16,0 0 55-16,0 0 7 0,0-6 2 0,0 6 0 16,0-8-7-16,0 8-1 0,3 0 0 0,-3 0 0 15,0 0-12-15,0 0-4 0,0 6 0 0,0 0 0 16,0 0-22-16,0 0-5 0,0 0-1 0,0 0 0 15,0 0-4-15,0 0-8 0,0 0 11 0,0 0-11 16,0 0 8-16,4 6-8 0,-4 6 0 0,3 0 0 16,1 8 0-16,-1-2 0 0,4 0-12 0,-3 2 3 15,-1-2 9-15,1 8 8 0,3-2-8 0,0-1 11 16,0-2-11-16,0 2 0 0,-3 1 0 0,6 2 8 16,-3-2 7-16,0-1 1 0,-3 4 0 0,-4-4 0 0,3 4 9 15,1-4 3-15,-1-5 0 0,-3 8 0 0,4-2 0 16,-4-3 0-16,-4 2 0 0,4 1 0 0,0-10 6 15,0 10 2-15,-3-1 0 0,3-8 0 0,-4-3-15 16,1 5-2-16,-1-5-1 0,-3 9 0 0,4-4-10 0,-1 1-8 16,1 0 9-16,-4-1-9 0,3 4 12 0,1-3-3 15,-1-7-1-15,4 1 0 0,-3-3-8 0,3 3 0 16,0-7 0-16,0-5 0 0,0 0 12 16,3 6-4-16,-3-6 0 0,7 0 0 0,-7 0-8 0,4 0 0 15,3 6 0-15,0-12-11 16,0 6-148-16,0-6-29 0,7-5-7 0,0-1-1 0</inkml:trace>
  <inkml:trace contextRef="#ctx0" brushRef="#br0" timeOffset="-139584.099">28190 4674 975 0,'0'0'21'0,"-3"0"5"0,3-9 1 0,-4 3 1 0,1-3-28 0,3 6 0 0,-4-3 0 0,1 0 0 15,3 1 48-15,-4-1 5 0,1 0 1 0,-1 0 0 16,4 6 3-16,-3-9 1 0,-1 3 0 0,4 6 0 16,0 0-30-16,0 0-7 0,-3-3-1 0,3 3 0 0,0 0 10 15,0 0 2-15,-7-3 0 0,7 3 0 0,0 0-32 0,0 0 0 16,-7 0 0-16,7 0 0 15,-8 3 0-15,8-3 0 0,-7 6 0 0,0 6 0 16,4-12-12-16,-1 12-8 0,4-6-1 0,-3 5-1 0,3-2 22 0,-4 3 0 16,8 0 0-16,-4-6 0 0,0 5 0 0,3-5 0 15,-3-6 0-15,0 0 0 0,4 12-16 0,-1-12 4 16,1 6 0-16,3 0 1 0,-4-3 23 0,5 2 5 16,-1 1 1-16,0-6 0 0,0 6-8 0,0-6-2 15,0 0 0-15,3 6 0 0,-3-6 0 0,1 0-8 16,-1 0 12-16,0-6-4 0,0 6 4 0,0 0 1 15,-4-6 0-15,4-2 0 0,0 2-4 16,-3 0-1-16,-1 0 0 0,1-6 0 0,0 6-8 0,-4 0 0 16,3-5 0-16,-3 5 0 0,0 0 0 0,0-6 8 0,0 3-8 0,-3 3 8 15,3 1 0-15,-4-1 0 0,0-6 0 0,-3 3 0 32,0 3-8-32,0 0 0 0,4 0 0 0,-4 6 0 15,0-5 18-15,3-1 2 0,-3 6 0 0,0-6 0 16,0 6-20-16,0-6-9 0,-4 6 1 0,4 0 0 0,-3 6-2 0,3-6 0 15,-4 0 0-15,4 6 0 0,0 0-10 0,0-1-1 0,0 1-1 0,3 0 0 16,1 9 22-16,-1-9 0 0,4 0 0 0,0 0 0 31,0 5-30-31,4-2-2 0,3 3 0 0</inkml:trace>
  <inkml:trace contextRef="#ctx0" brushRef="#br0" timeOffset="-139094.551">28388 4518 1257 0,'0'0'26'0,"0"0"6"0,-4 6-32 15,4-3 0-15,-3 5 0 0,-1 1 0 0,4 3 53 0,-3 0 4 0,-1-6 1 0,4 5 0 16,-3-2-11 0,-1 9-3-16,1-6 0 0,3-6 0 15,-4-1-33-15,4-5-11 0,-3 6 0 0,3-6 0 0,0 6 12 0,0-6-4 0,-4 0 0 0,4 0-8 16,0 0 9-16,0 0-9 0,0 0 0 0,0 0 9 16,-3-6 4-16,-1 0 1 0,4-5 0 0,0-1 0 15,0 0-14-15,0-3 0 0,4 4 0 0,-4-1-10 16,3 0 10-16,1 0-8 0,-1 4 8 0,1 2-8 15,-1-6 8-15,1 6-8 0,-1 0 8 0,1 0-8 16,-1 0 8-16,-3 6 0 0,7 0 0 0,-7 0 0 16,8-5 0-16,-8 5 0 0,3 0 0 0,-3 0 0 15,0 0-8-15,7 0 8 0,0 0-8 0,-3 0 8 16,-4 0-11-16,7 5 11 0,-4 1-13 0,4 0 5 16,-3 0 8-16,-1 6 0 0,1 0 0 0,-1-4 0 15,1 4 0-15,-4 6 0 0,4-1 0 0,-4-2 0 16,0 3 0-16,3-6 0 0,-3-1 0 0,4 4 0 15,-4-3 0-15,3 0 0 0,1-1 0 0,-1 1 0 16,1-3 0-16,-1 0 0 0,1-1 0 0,-1-2 0 16,-3-6-104-16,4 6-20 0</inkml:trace>
  <inkml:trace contextRef="#ctx0" brushRef="#br0" timeOffset="-138639.117">28727 4359 1165 0,'-4'-6'24'0,"1"3"7"0,-4 3-31 0,3 0 0 0,-3 0 0 0,0 3 0 16,0 3 22-1,0 0-2-15,-4 6 0 0,1-6 0 0,-1 5-6 0,0-5-2 0,1 6 0 0,3 3 0 16,-4-4 26-16,4 1 5 0,0 0 1 0,0 0 0 16,0 2-27-16,4-8-5 0,-1 6 0 0,0 6-1 15,1-15-2-15,3 3 0 0,0-6 0 0,0 0 0 16,0 11-9-16,0-11 0 0,3 6 0 0,-3-6 0 16,4 6 0-16,3-6 0 0,-3 0 0 0,3 0 0 15,0 6 28-15,0-6 3 0,0 6 1 0,3-6 0 16,-3 0-52-16,0 0-9 0,4 0-3 0,-4 0 0 15,0 6 32-15,0-6 0 0,0 6 0 0,-3-1 0 16,3-5 0-16,-4 6 0 0,1 0 0 0,3 9 0 16,-3-9 0-16,-1 6 0 0,-3-1 0 0,4-2 0 15,-4 9 0-15,0-6 0 0,-4-1 0 0,1 7 0 16,-1-3 0-16,-3 2 0 0,0 1 0 0,0 0 0 16,0-7 20-16,0 10 9 0,3-9 3 0,-3-1 0 15,0 1-32-15,0-3 0 0,3 3 0 0,1-6 0 16,-4-6-36-16,7 0-12 0,0 0-4 0</inkml:trace>
  <inkml:trace contextRef="#ctx0" brushRef="#br0" timeOffset="-137758.34">29422 4580 1082 0,'0'0'30'0,"0"0"8"0,0 0-30 16,0 0-8-16,0 0 0 0,0 0 0 0,0 0 0 0,0 0 11 0,0 0-11 0,-4 5 12 15,4-5 1-15,4 9 1 0,-4-9 0 0,0 6 0 16,3 6 2-16,1-6 1 0,-1 0 0 0,1-6 0 16,-1 6-17-16,4-1 10 0,-3-5-10 0,-1 6 8 15,4-6 10-15,1 6 2 0,-1-6 0 0,0 0 0 16,0-6 21-16,0 6 5 0,0-6 1 0,0 1 0 15,-4-7 1-15,4 6 1 0,-3-3 0 0,3 3 0 16,-3 0-29-16,-1 0-5 0,1 1-2 0,-1-1 0 16,-3 0-13-16,4 6 0 0,-4-12-9 0,0 6 9 15,0 6-32-15,-4-6 0 0,4 6 0 0,0-6 0 16,-3 1 8-16,-4 2 0 0,3-3 1 0,4 6 0 16,-7 0 23-16,0 0-11 0,0 0 11 0,-4 0-8 15,4 0 8-15,-3 6-12 0,3-3 12 0,-4-1-12 16,0 7 12-16,1-3-8 0,-1 0 8 0,1 6-8 15,-1 0 8-15,0-7 0 0,1 10-9 0,-1 3 9 16,4-6 0-16,0 5 0 0,0 1 0 0,0-3 0 16,4 2 0-16,-4-5 0 0,3 0 0 0,4 2 0 15,-4-8 0-15,4 6 0 0,-3 0 0 0,3 0 0 0,0-7 0 16,3 1 0-16,-3-6 0 0,0 9 0 0,4 3 0 0,0-6 0 16,3 0 0-16,-4 0 0 0,4-6 0 0,-3 5 8 15,3 1 0-15,3-6 0 0,-3 6-8 0,4-3 8 0,3 0-8 16,0 0 8-16,0-3-8 0,0-3 0 0,1 3 0 0</inkml:trace>
  <inkml:trace contextRef="#ctx0" brushRef="#br0" timeOffset="-137244.831">29739 4556 922 0,'0'0'19'0,"-7"12"5"0,4 0-24 0,-1-7 0 0,1 4 0 0,-1 9 0 16,0-6 63-16,1-1 7 0,-1 10 2 0,1-3 0 15,-1-7-13-15,1 7-3 0,-1-6 0 0,1 2 0 16,-1-2-28-16,1 6-5 0,-1-6-2 0,1-4 0 15,-1 4 2-15,1 0 0 0,3-6 0 0,-4 6 0 16,4-12-9-16,0 0-2 0,0 0 0 0,0 0 0 16,0 0 4-16,0 0 1 0,0 0 0 0,0 0 0 15,0 0 5-15,0-12 1 0,4 6 0 0,-1-12 0 16,1 10-23-16,3 2 0 0,-4-6 0 0,4-6 0 16,0 6 0-16,0 1-8 0,0 2 0 0,-3-3 0 15,3 0 8-15,0 1-8 0,-3 2 8 0,3 0-8 16,-4 0 8-16,4 3 0 0,-3 0 0 0,-1 1 0 0,1 5-8 15,-4 0 0-15,0 0 0 0,0 0 0 0,0 0 8 16,0 0 0-16,7 0 0 0,-7 0 0 0,0 0 0 16,0 0 0-16,0 0-9 0,0 0 9 0,0 5 0 0,3 1 0 0,1 0 0 0,-4 6 0 15,4 3 0-15,-4-9 0 0,0 5 0 0,3 1 0 16,-3 0 0-16,4-3 0 0,-1 2-9 0,-3 7 9 16,4-6 0-16,-1 0 0 0,1-4 0 0,-1 10 0 15,1-6 0-15,-1 0-8 0,-3-1 8 0,4 4-10 16,-1-3 10-16,1-6 0 0,-1 5 0 0,1 1 0 15,3-6-134-15,-4 0-25 0,5 3-5 0</inkml:trace>
  <inkml:trace contextRef="#ctx0" brushRef="#br0" timeOffset="-135987.979">30480 4580 761 0,'0'0'21'0,"0"0"6"16,0 0-27-16,0 0 0 0,0 0 0 0,0 0 0 15,0 0 30-15,0 0 1 0,0 0 0 0,-4 5 0 16,4-5-13-16,-3 6-2 0,-1 0-1 0,1 9 0 16,-1-9 1-16,4-6 1 0,0 6 0 0,-3 0 0 15,3-1 16-15,0 1 3 0,-4 0 1 0,4-6 0 0,0 9-6 0,0-9-2 16,0 0 0-16,0 0 0 0,0 0-13 0,0 0-4 0,0 0 0 16,0 0 0-16,0 0 21 0,0 0 4 0,0 0 1 0,0 0 0 15,4-6 0-15,-4-3 0 0,3 3 0 0,-3 1 0 16,0-7-24-16,0 6-5 15,0-9-1-15,-3 9 0 0,-1 0-19 0,1-5-4 16,-1 5-1-16,1 0 0 16,-4 0-14-16,3 0-3 0,-3 0-1 0,0-3 0 0,3 7 21 0,-6-1 4 0,3 0 1 0,0 3 0 15,0 3 8-15,0-3 0 0,0 3 0 0,0 2 0 16,0 1 19-16,-4 0-1 0,4 0 0 0,0 6 0 16,0-6-18-16,0 0 0 0,0 2 0 0,3 1 0 15,-3 6 0-15,0-9 0 0,4 6 10 0,-5-1-10 16,5-5 11-16,-1 6-3 0,4-3-8 0,-3 3 12 15,3-7 26-15,0 7 5 0,0 0 1 0,-4-9 0 16,4 3-28-16,0-6-4 0,0 0-2 0,-3 9 0 16,3-1-10-16,0-2 0 0,0 6 9 0,0-6-9 15,0 0 8-15,0 0-8 0,0-6 8 0,0 6-8 16,0-6 0-16,3 5 0 0,-3-5 0 0,4 9 0 16,-1 3 0-16,1-12 0 0,3 6 0 0,0 0 0 15,0 0 0-15,0-6 0 0,0 0 0 0,0 0 0 16,0 0 0-16,4 0 8 0,-4 0-8 0,4 0 0 15,-1 0 0-15,1 0 0 0,-1-6 0 0,4 6 0 16,0-6-130-16,-3 0-24 0</inkml:trace>
  <inkml:trace contextRef="#ctx0" brushRef="#br0" timeOffset="-135548.278">30512 3983 908 0,'0'0'19'0,"0"0"4"0,0 0-23 0,0 0 0 0,0 0 0 0,0 0 0 15,0 0 47-15,0 0 5 0,0 0 0 0,7 6 1 16,-4 5-24-16,1-5-5 0,-4 6 0 0,3 0-1 16,1 8-15-16,-4-2-8 0,0 0 8 0,3 8-8 15,-3-2 12-15,0 2-1 0,-3 4-1 0,3-1 0 16,0 9 3-16,0-6 1 0,3 10 0 0,-3-10 0 15,4 6 5-15,-4 3 1 0,4-8 0 0,-1-4 0 16,-3 3 8-16,4-2 3 0,-1-7 0 0,4 10 0 16,-3-16-19-16,-1 7-4 0,1-4-8 0,-1 4 12 15,1 2 10-15,-1-2 2 0,1-6 0 0,-1 8 0 16,1-8-16-16,-1-1-8 0,1 4 10 0,-1-4-10 16,1-5 0-16,0 0 8 0,-1 0-8 0</inkml:trace>
  <inkml:trace contextRef="#ctx0" brushRef="#br0" timeOffset="-134951.67">30886 4624 1664 0,'-11'-12'35'0,"11"12"7"0,0 0-34 0,-7 0-8 0,7 0 0 0,-7-9 0 16,7 9 0-16,-7 0 0 0,-4-3 0 0,4 3 0 16,-3 3 0-16,3-3-11 0,-4 9 3 0,4-9 0 15,0 6 8-15,-4-6 0 0,4 6 0 0,0 0 0 16,0-1 0-16,4 7-12 0,-1-3 4 0,-3 0 0 16,4 6 16-16,-1-10 3 0,1 7 1 0,-1 0 0 15,0-3-12-15,1 2 0 0,3 1 0 0,0 0 0 16,0-6 0-16,3 6 0 0,-3-12 0 0,4 6 0 0,3-6 16 0,-7 0 2 0,7 2 0 15,0 1 0-15,0-3-3 0,4 0-1 0,-4-3 0 0,3 1 0 16,1 2-2-16,-4 0-1 0,0-6 0 0,-3 6 0 16,3-6 8-16,-4 6 1 0,4 0 1 0,-7 0 0 15,0 0-21-15,0 0 0 0,0 0 0 0,0 0 0 16,0 0-15-16,0 0-7 0,0 0-2 0,0 0 0 16,0 0 6-16,0 0 1 0,0 0 0 0,4-6 0 15,-4 6 17-15,0 0 0 0,0 0 0 0,7 0 0 16,-7 0 0-1,3 6 0-15,4 0-10 0,-3 0 10 0,0 2-12 0,-1 4 4 0,1 0 0 0,-1-6 0 16,4 6 8-16,-3-1 0 0,-1-2 0 0,4 3-8 16,-3-6 8-16,-1 5 0 0,4-5 0 0,-3 6 0 15,3-6 0-15,-4-3 0 0,1 3 0 0</inkml:trace>
  <inkml:trace contextRef="#ctx0" brushRef="#br0" timeOffset="-134366.513">31129 4630 1333 0,'-3'-12'28'0,"3"6"6"0,-4-9-34 15,1 9 0-15,3 0 0 0,0 6 0 0,-4-5 46 0,0-1 2 0,4 6 1 0,-7-6 0 16,7 6-21-16,-7 0-4 0,4-6 0 0,3 6-1 16,-11 6-23-16,4-6 8 0,4 6-8 0,-4 0 0 15,0-1 11-15,0 7-3 0,3 3 0 0,-3-3 0 16,0-6-8-16,0 11 0 0,0-5 0 0,3 3 8 15,1-9-8-15,-1 5 0 0,1-5-12 0,-1 6 12 16,4-9 0-16,0-3 0 0,0 6 0 0,0-6 0 16,0 0 0-16,0 0 0 0,0 0 0 0,0 0 8 15,4 6 2-15,-4-6 0 0,0 0 0 0,3 5 0 16,-3-5-10-16,4 6 10 0,-4-6-10 0,3 6 10 16,-3-6-10-16,7 0 0 0,-7 0 0 0,4 12 8 15,3-12-8-15,-7 0 0 0,7 6 0 0,-7-6 0 16,3 0 0-16,-3 0 0 0,8 6 0 0,-8-6 0 15,3 6 0-15,4-6 0 0,0 6 0 0,-3-6 0 16,3 2 0-16,-4 4 0 0,1 0 0 0,-4-6 0 16,7 6 0-16,-7-6 0 0,0 0 0 0,3 6 0 15,-3 0 0-15,4 0 0 0,-4 0 0 0,0-6 8 16,0 6-8-16,0-1 10 0,0-5-10 0,0 6 10 16,0 3-10-16,-4 3 12 0,4-6-12 0,-3 0 12 15,-1 5-12-15,4-11 0 0,-3 6 0 0,-1 0 8 16,4-6-8-16,-7 6 0 0,7-6 9 0,-7 6-9 0,4-3 0 15,-4 3 0-15,7-6 0 0,-7 6-12 16,7-6-48-16,-4 0-9 0,4 0-3 0</inkml:trace>
  <inkml:trace contextRef="#ctx0" brushRef="#br0" timeOffset="-133706.457">31454 4415 1317 0,'0'0'27'0,"0"0"8"16,-7 6-35-16,0 0 0 0,-4 0 0 0,0-1 0 15,1 1 31-15,3 6-1 0,-4-6 0 0,1 6 0 16,-1-3 20-16,4-4 4 0,-4 7 1 0,4-6 0 15,0 0-34-15,4 0-6 0,-4 0-2 0,0 0 0 0,3-1-4 0,1-2-1 16,3-3 0-16,-7 6 0 16,7-6-8-16,-4 6 0 0,4-6 0 0,-4 6 8 0,4-6-8 0,-3 12 0 0,3-12 0 0,-4 6 0 15,4-6-9-15,0 6 9 0,0-1-12 0,0-5 12 16,4 9 0-16,-4-9 0 0,3 6 8 16,1-3-8-16,-4-3 0 0,4 9 0 15,3-9-8-15,-4 6 8 0,4-6-8 0,-3 6 8 0,3 0 0 16,-4-6 0-16,4 5 0 0,-7-5 0 0,4 0 0 0,-4 0 0 15,0 0 0-15,7 6 0 0,-4-6 0 0,-3 0 0 16,0 0 0-16,4 6 0 16,-4-6 0-16,0 0 0 0,7 0 0 0,-7 0 0 0,4 9 0 15,-4-9 0-15,0 0 0 0,3 6 0 0,-3-6 0 0,4 3 0 16,-4-3 0-16,3 9 0 0,-3-9 0 0,0 0 0 16,0 6 0-16,0-6 0 0,0 0 0 0,0 5 0 15,0-5 0-15,0 0 0 0,0 6 0 0,-3 0 0 16,-1 6 9-16,1-3-9 0,-5 0 8 0,1-1-8 15,4 4 0-15,-4-6 0 0,0 6 0 0,0-6 0 16,3 0 0-16,-3-4 0 0,4 4 0 0,3-6 0 16,-4 3 0-16,4-3-16 0,0 0 3 0,0 0 0 15,0 0-31-15,0 0-7 0,0 0-1 0</inkml:trace>
  <inkml:trace contextRef="#ctx0" brushRef="#br0" timeOffset="-132950.163">31507 4785 990 0,'0'0'21'0,"0"0"5"0,0 0 1 0,0 0 1 0,0 0-28 0,0 0 0 0,0 0 0 0,0 0 0 16,0 0 41-16,0 0 3 0,0 0 0 0,0 0 0 15,0 0-20-15,0 0-3 0,0 0-1 0,0 0 0 16,0 0-4-16,0 0-2 0,0 0 0 0,0 0 0 15,0 0 3-15,0 0 1 0,0 0 0 0,0 0 0 0,0 0-18 0,0 0 0 16,0 0 0-16,0 0 0 16,0 0-11-16,0 0-5 0,0 0-2 0,-4 6 0 15,4-6 18-15,0 0 0 0,0 0 0 0,0 0 9 16,-7 12 23-16,7-12 4 0,0 0 0 0,0 0 1 16,0 0-8-16,0 0-1 0,0 0-1 0,0 0 0 15,0 0 4-15,0 0 1 0,0 0 0 0,0 0 0 0,0 0-13 0,7 0-3 16,0-6 0-16,0 0 0 15,0 3-16-15,4 0 0 0,-4-3 8 0,3 4-8 0,-2-4 0 0,2 0 10 16,1 0-10-16,-4 0 8 16,3-6-8-16,1 6 8 0,-4 0-8 0,4-2 8 15,-4 2-8-15,3 0 0 0,-3-6 0 0,0 0 0 0,-3 7-17 16,3-1-6-16,0-6-1 0,-4 6 0 16,-3-3-32-16,4 3-8 0,-4 0 0 0,0 1-1 0,-4-1 37 0,1-6 7 15,-1 3 1-15,1 3 1 0,-4 0-1 0,0 0 0 0,0 1 0 0,-4-7 0 16,1 12 20-16,-1-12 0 0,-3 12 0 0,0-6 0 15,3 6 9-15,-3 0 6 0,0 0 1 0,0 6 0 16,0-6-16-16,3 6 0 16,4 0 0-16,-4 6 0 0,4-4 0 0,-3 4 0 0,6 6 0 0,-3-6-10 15,4 5 22-15,-1-5 5 0,-3 3 1 0,4-4 0 16,-1 1-3-16,4 6-1 0,0-6 0 0,-3 2 0 16,6 4-14-16,-3-6 0 0,0-4 0 0,4 10 0 15,-1-6 8-15,1 0 0 0,-1-1-8 0,4 4 12 16,-3-3-12-16,-1 0 9 0,4-1-9 0,-3 1 8 15,-1 0-8-15,4-3 8 0,-3 2-8 0,3-5 8 16,-3 6-8-16,3 0 10 0,0-6-10 0,3-6 10 16,-3 6-38-16,7 0-8 0,-3-4-2 0,0 10 0 15,3-12-16-15,0 6-3 0,0 0-1 0</inkml:trace>
  <inkml:trace contextRef="#ctx0" brushRef="#br0" timeOffset="-117115.88">23827 1575 608 0,'0'0'12'0,"0"0"4"0,-4 0-16 0,4 0 0 0,-3-6 0 0,3 6 0 16,0 0 45-16,0 0 7 0,0 0 0 0,0 0 1 15,0 0 7-15,0 0 2 0,0 0 0 0,0 0 0 16,0 0-33-16,0 0-6 0,0 0-2 0,0 0 0 15,0 0-8-15,0 0-1 0,0 0-1 0,0 0 0 16,0 0-11-16,0 0 0 0,-4 6 0 0,0 0 0 16,1 0 8-16,-1 0 0 0,1 5 0 0,-4-2 0 15,3 3-8-15,1-6 0 0,-4 12 0 0,3-13 0 16,1 13 0-16,-4-3 8 0,3 2-8 0,1 1 8 16,-4 3 4-16,3-4 0 0,-3 1 0 0,0 0 0 15,0 2 22-15,0 10 5 0,-4-13 1 0,4 10 0 16,-3-4-18-16,-1 4-3 0,4-4-1 0,-4 4 0 15,1 2 22-15,-4-3 5 0,0 4 1 0,3-7 0 16,-3 10-21-16,0-10-4 0,3 4-1 0,-3 2 0 16,0-5 19-16,0 8 3 0,0-9 1 0,-4 4 0 0,4-4-43 15,-4 4 0-15,4 2-8 0,0-2 8 16,0 2 0-16,0-5 0 0,0 2 0 0,0-8 0 0,3 8 0 0,-3-2 0 0,0-1 8 16,3-2-8-16,-3 8 0 0,0-5 0 0,0 2 0 0,0-2 0 15,-4 2 0-15,4-2 0 0,0-1 0 16,0 4 0-16,-4 2 10 0,4 3 0 15,-4-8 0-15,1 8 0 0,-1 4-10 0,4-10 0 0,-4 9 0 0,1-2 0 16,-1-4 0-16,-3 3 0 0,3 4 0 0,-3-4 0 16,0 0 0-16,0-2 0 0,-4-1 0 0,4 3 0 15,0-2 0-15,-4-4 0 0,0 4 0 0,1-4 0 16,-1 4 0-16,-3-7 0 0,0 4 8 0,3-1-8 16,-3-2 0-16,-1-1 0 0,-2 1 8 0,2 2-8 15,1-2 0-15,0-4 8 0,0 4-8 0,-4-1 8 16,0-2-8-16,4 8 0 0,-4-8 0 0,1 8 8 15,-1-5-8-15,-3 2 0 0,3-2 0 0,-3-1 0 16,3 4 0-16,0-4 0 0,-3 4 0 0,3-4 0 16,0-2 0-16,0 8 0 0,1-11 0 0,-1 8 0 15,4-8 0-15,-4 5 0 0,4-8 0 0,-4 9 0 16,4-7 0-16,-4 10 8 0,0-10-8 0,1 7 0 16,-1-4 0-16,0 4 0 0,4-1 0 0,-7-2 0 15,3 8 0-15,0-8 0 0,0 8 0 0,1-5 0 16,-5 2 0-16,1-2 0 0,0 2 0 0,-4 4 0 15,4-7 0-15,-4 10 0 0,7-4 0 0,-7 3 0 16,1-2 0-16,-1 2 0 0,3-3 0 0,-2 4 0 16,-1-10 0-16,0 10 0 0,0-10 0 0,-3 4 0 15,3-4 0-15,4 1 0 0,-4 2 0 0,0-2 0 0,0 2 0 0,4-2 0 0,0 2 0 16,-4 3 0-16,7-5 0 16,-3 2 0-16,0-2-8 0,-1-1 8 0,5 4 0 0,-5-1 0 0,1 4 0 0,3-1 0 15,1-8 0-15,2 8 0 0,-2 1 0 16,2 2 0-16,1-6-8 0,4 4 8 0,-5-1 0 0,5 3 0 15,-1-5 0-15,0 2 0 0,-3 1-9 0,3 2 9 16,1-5 0-16,2 2 0 16,1 0 0-16,0 4 0 0,0-10 0 0,3 1 0 15,1-4 0-15,3 4 0 0,-1 2 0 0,5-8 0 0,-1 5 0 0,1-2 0 16,-1-3 0-16,0-1 0 0,1-2 0 0,3 3 0 16,-4-1 0-16,4 1 0 0,0-3 0 0,-3 2 0 15,3 1 0-15,3-6 0 0,-3 2 0 0,0 4 0 16,0 0 0-16,3-1 0 0,-3 4 0 0,0-4 0 15,4 1 0-15,-1 0 0 0,-3 8 0 0,4-8 0 16,3-3 0-16,-4 2 0 0,1 1 0 0,3-6 0 16,0 5 0-16,0-2 0 0,3-3 0 0,-3-6 0 15,4 5 0-15,-4-2 0 0,3-3 0 0,4 0 0 16,-3 6 0-16,3-6 0 0,-4 5 0 0,4-5 0 16,4 0 0-16,-4 0 0 0,4 3 0 0,-1-3 0 15,1 5 8-15,-1-11-8 0,-3 6 0 0,4 0 9 16,-1-6-20-16,-2 6-4 0,2 0-1 0,-3 3 0 15,0 0-29-15,0-4-7 0,0 4 0 0,-3-3-1 16,-1 6-17-16,1-6-3 0,-4 8-1 0</inkml:trace>
  <inkml:trace contextRef="#ctx0" brushRef="#br0" timeOffset="-115576.121">20207 6458 1213 0,'-7'-3'34'0,"0"3"8"0,0-3-34 0,0 3-8 0,-4 0 0 0,4 0 0 15,-3 0 88-15,3-3 16 0,0 3 4 0,-4 0 0 16,4 0-64-16,7 0-12 0,-7 0-2 0,0 0-1 16,0 0-17-16,7 0-4 0,-11 0-8 0,4 0 12 15,0 0-12-15,7 0 0 0,-7 0 0 0,0 0 0 16,0 6 0-16,0-3 0 0,3 6-9 0,-3 0 9 15,4 3-12-15,-1-1 12 0,1 1-13 0,-1 3 5 16,4 2 8-16,-3-5-8 0,3 0 8 0,-4 6-8 16,4-4 8-16,0-8 0 0,0 6 0 0,0-6-8 15,0 5 8-15,4-8 0 0,-4 6 0 0,3-3-8 16,1 3 8-16,-1-3 0 0,1 0 0 0,-1 5 0 16,4-11 0-16,-3 6 0 0,3-6 0 0,0 6 0 15,0-6 0-15,0 0 0 0,0 0 0 0,0 0 0 16,0 0 12-16,0-6-1 0,0 6-1 0,0-6 0 15,0 1-1-15,1-1 0 0,-1 0 0 0,0-6 0 16,0 3 0-16,0-3 0 0,0-5 0 0,0 5 0 16,0-6 8-16,-4 4 2 0,1 2 0 0,-1 0 0 15,1-5-19-15,0 8 0 0,-4 0 0 0,3 0 0 16,-3 3 0-16,0 6 0 0,0 0 0 0,0 0 0 0,0 0 8 0,0 0 0 0,0 0 1 16,0 0 0-16,0 0-9 0,0 0 0 0,0 0 0 0,-3 12 0 15,3-6 0-15,-4 6-9 0,4 2 9 16,0-2-13-16,0 6 13 0,0-4 0 0,0 4 0 15,0 0-9-15,0 5-7 0,0-2 0 0,0 8-1 0,0-5 0 16,-4 2 17-16,4 7 0 0,0-4 0 16,0 3 0-16,-3 4 0 0,3-10 0 0,0 9 0 15,-4 4 0-15,1-10 0 0,-1 3 0 0,4 4 0 16,-7 2 0-16,4-9 0 0,-4 9 0 16,3-8 0-16,-3 2 0 0,0-3 0 0,0 4 0 0,-4-13 0 0,4 10 0 15,4-7 0-15,-1 1 0 0,-3-4 0 0,4 4 0 16,-1-6 0-16,4 2 0 0,-3-2 0 0,3-9 0 15,0 2 22-15,0 1 8 0,0 0 2 0,0-12 0 16,0 0-23-16,0 0-9 0,0 0 8 0,0 0-8 16,0 0 15-16,0 0-3 0,0 0 0 0,3-6 0 15,1 6 2-15,-1-12 0 0,4 1 0 0,-3-4 0 16,3 3-14-16,0-9 0 0,0 4 8 0,0-1-8 16,-3-5 0-16,3 2 0 0,-4-2 0 0,4-4 0 15,-3 4 0-15,-1-7 0 0,1 7 0 0,-1-4 0 16,1 4 0-16,3-4 0 0,-4 4 0 0,1-4 0 15,0 10 0-15,-1-13 0 0,1 10 0 0,-1-4 0 16,1 1 0-16,-1 2 0 0,1-2 0 0,-1-1 0 16,1 3 0-16,3-2 0 0,3 5 0 0,1 4 0 15,3-10-28-15,-3 1-9 0,3 2-2 0</inkml:trace>
  <inkml:trace contextRef="#ctx0" brushRef="#br0" timeOffset="-115024.383">20384 6488 981 0,'0'0'28'0,"0"0"6"16,0 0-34-16,0 0 0 0,-8 5 0 0,8-5 0 15,-3 6 52-15,3-6 3 0,-4 6 1 0,1 0 0 16,-1 0-29-16,1 3-6 0,3 2-1 0,0 1 0 16,-4 0-20-16,4 0 0 0,0 5 0 0,0-2 0 15,0 3 0-15,0-7 0 0,0 1 0 0,0 3 0 0,0-3 15 0,4 5-2 16,-4-5 0-16,0 0 0 0,3 3 41 0,-3-4 8 0,4 1 2 16,-1-3 0-16,1 3-52 0,-1-4-12 15,5 1 0-15,-5-3 0 0,4 0 0 0,0-6 0 0,-3 6 0 0,3-6 0 16,0 0 54-16,0 0 8 0,3 0 2 0,-3-6 0 15,1 6-52 1,2-12-12-16,-3 6 0 0,4-2 0 16,-4-7 54-16,3 6 8 0,1-3 2 0,-4-8 0 0,4 8-52 0,-4 0-12 15,0 0 0-15,-4 1 0 0,4-1 0 0,-3-3-18 0,-4 3 4 16,3 1 1-16,1-1 13 0,-1 0 0 16,1 0 0-16,-1-2 0 0,-3 2 0 0,4 0 0 0,-4 0 0 15,4 1 0-15,-4-1-129 0,3 3-23 16,-3 3-5-16</inkml:trace>
  <inkml:trace contextRef="#ctx0" brushRef="#br0" timeOffset="-114515.203">20796 6202 922 0,'0'0'19'0,"0"0"5"0,0 0-24 0,0 0 0 0,0 0 0 0,0 0 0 16,0 0 72-16,0 0 10 0,0 0 2 0,0 0 0 15,0 0-58-15,0 0-11 0,0 0-3 0,0 0 0 16,4 12-12-16,3-3 0 0,-4 3 0 0,1-1 0 16,3 7 0-16,0-3 0 0,0 2 0 0,-3 1 0 15,3 0 0-15,-4 8 0 0,1-8 0 0,-1-4 0 16,1 10 28-16,-1-6 4 0,4-1 0 0</inkml:trace>
  <inkml:trace contextRef="#ctx0" brushRef="#br0" timeOffset="-113791.647">21174 6543 1333 0,'-25'6'28'0,"18"-6"6"0,0 6-34 0,-4-6 0 0,4 6 0 0,0 0 0 16,-3-6 32-16,3 6 0 0,0-6 0 0,-1 3 0 16,1 0 26-16,7-3 5 0,0 0 1 0,-7 0 0 15,7 0-26-15,0 0-5 0,-7 6-1 0,7-6 0 16,-7 2-32-16,7-2 0 0,-3 3 0 0,3-3 0 15,-7 9 0-15,3-3 0 0,4 0-12 0,0 6 3 16,0-1-3-16,0-5 0 0,0 0 0 0,4 3 0 16,-1 3 27-16,-3-6 5 0,4 11 0 0,-1-8 1 15,4 3-30-15,-3 6-7 0,-1-7 0 0,4 1-1 16,0-6 27-16,1 3 6 0,-1 0 0 0,0-4 1 16,-4 4-17-16,4-9-11 0,-3 0 2 0,-4 0 0 15,7 0 9-15,0 0 12 0,0 0-2 0,0-9-1 0,-3 4 44 16,-1-7 9-16,4 6 2 0,-3 0 0 15,-1 0-64-15,4-6-8 0,-3 7-4 0,-1 5-1 0,1-12 13 16,-4 3 0-16,0 3 12 0,0 0-12 0,0 0 8 16,3 0-8-16,-3-5 0 0,0 5 0 0,4 0 10 0,-4 0-10 15,3 0 8-15,-3-3-8 0,4 3 0 16,-4-5 0-16,3-1 0 0,1 0 0 0,-4 0-24 0,0 1-1 0,3-4 0 0,-3 9 0 31,0-6-25-31,-3 1-5 0,3 2-1 0,-4 3 0 16,1 0 4-16,-1 6 0 0,4 0 0 0,-7-6 0 15,-3 6 24-15,-1 0 6 0,-3 0 1 0,0 6 0 0,3-6 21 0,-3 6 10 0,4 0-1 16,-1 3 0-16,0 8 3 0,1-5 0 0,-1 0 0 0,1 2 0 16,3-2-12-16,-4 6 0 0,4-6 0 0,0 2-11 15,3-2 19-15,1 6 4 0,3-1 1 0,0-8 0 16,3 3-13-16,1 6 0 0,3-13 0 0,0 7 0 16,4-6-11-16,3 0-1 0,0-3-1 0</inkml:trace>
  <inkml:trace contextRef="#ctx0" brushRef="#br0" timeOffset="-113237.706">21452 6499 961 0,'0'0'40'15,"-3"6"-32"-15,-1 0 40 0,-3 3 8 0,4 3 2 0,-4-1 0 16,3 1-5-16,1 6-1 0,-4-4 0 0,3 4 0 16,1-6-24-16,-1 0-4 0,1-1-2 0,-1 1 0 15,4-3-12-15,0 3-2 0,0-1-8 0,0 1 12 16,0-6-3-16,0 3-1 0,4-3 0 0,-4 6 0 15,0-12 0-15,0 0 0 0,0 0 0 0,0 0 0 16,0 0 23-16,0 0 4 0,0 0 1 0,0 0 0 16,0 0 4-16,0 0 2 0,3-12 0 0,1 6 0 15,-1 0-21-15,1 0-4 0,-1 3-1 0,1-9 0 16,-4 1-16-16,3 5 8 0,1 0-8 0,-1-3 0 16,1-3 0-16,-1 6 0 0,1-11 0 0,-1 5 0 15,-3 0 0-15,4 4 0 0,-1-4 0 0,1 6 0 16,-4-6 0-16,3 12 0 0,1-6 0 0,-4 0-9 15,0 6 9-15,4-6 0 0,-4 6 0 0,0 0-8 16,0 0 8-16,0 0 0 0,0 0 0 0,0 0 0 16,0 0 0-16,0 0 0 0,0 0 0 0,3 6 0 15,4 0-18-15,0-6-2 0,0 6 0 0,-3 0 0 16,3 6 20-16,-4-6-8 0,4 5 8 0,-3 4 0 16,-1-9-15-16,1 6 4 0,-1-1 1 0,1 4 0 15,-4-3 10-15,4 0 0 0,-1 11 0 0,1-11 0 16,-4 0 0-16,0 8 0 0,0-2 0 0,0-3 0 15,0 2 0-15,0-11 0 0,0 6 0 0,0-6 0 16,0 3-88-16,0-9-23 0,0 0-4 0</inkml:trace>
  <inkml:trace contextRef="#ctx0" brushRef="#br0" timeOffset="-112458.087">22070 6017 874 0,'0'0'18'0,"0"0"4"0,0 0-22 0,0 0 0 0,0 0 0 0,-7 6 0 16,0 0 22-16,3 3 0 0,1 2 0 0,-1-5 0 15,1 6 1-15,3 0 0 0,0-6 0 0,0 6 0 16,3-4 4-16,-3 10 1 0,4-12 0 0,-1 6 0 15,1 2 3-15,-1 10 1 0,1-7 0 0,-1 1 0 16,4 9 3-16,0-4 1 0,-3 4 0 0,3 2 0 16,0 3-20-16,-3-2-3 0,3 2-1 0,-4 3 0 15,1-2 0-15,-1 2 0 0,1 3 0 0,-4 0 0 16,0 3 4-16,0-8 1 0,0 2 0 0,0 3 0 16,-4-5-17-16,1-4 10 0,-1 0-10 0,1-2 8 15,-4-4 29-15,3-8 6 0,0 9 1 0,1-13 0 16,-1 7-20-16,1-12-3 0,-1 9-1 0,1-4 0 15,3-5-20-15,-4 6 0 0,1 0 0 0,3-9 0 16,0-3 0-16,0 0 0 0,0 0 0 0,0 0 0 0,0 0 0 16,0 0 0-16,0 0 0 0,3 0 0 15,4-3-208-15,0 3-36 0</inkml:trace>
  <inkml:trace contextRef="#ctx0" brushRef="#br0" timeOffset="-112125.532">21960 6587 908 0,'-14'0'19'0,"14"0"4"0,0 0-23 0,-7 0 0 0,7 0 0 0,0 0 0 16,-7 0 68-16,7 0 10 0,-7-2 2 0,7 2 0 15,0 0-8-15,0 0 0 0,0 0-1 0,0 0 0 16,0 0-18-16,0 0-3 0,0-6-1 0,0 6 0 15,0 0-33-15,0-6-6 0,4 6-2 0,-1-6 0 16,4 0-8-16,4 6 0 0,-1-6 0 0,1 6 0 16,0 0 0-16,3-6 0 0,3 6 0 0,1 0 0 15,0 0 0-15,-1 0 8 0,1 0 0 0,3 6 0 16,-7-6-8-16,0 0 0 0,4 0 0 0,-4 0 8 16,0 6-8-16,0-6 0 0,0 0 0 0,0 0 0 15,1-6 0-15,-1 6 0 0,3 0 0 0,-3 0 0 16,1 0-52-16,2-6-5 0,-3 6-2 0,0 0 0 15,1 0-122-15,-1-6-25 0</inkml:trace>
  <inkml:trace contextRef="#ctx0" brushRef="#br0" timeOffset="-111596.555">22461 6543 1172 0,'0'0'33'0,"0"0"7"0,0 0-32 0,0 0-8 0,0 0 0 0,0 0 0 16,0 0 52-16,-7 0 9 0,7 0 2 0,0 0 0 16,0 0-4-16,0 0-1 0,0 0 0 0,-7 6 0 15,4 0-41-15,3 0-8 0,-4 0-1 0,1 3-8 16,3 2 14-16,0 1-4 0,-4-6-1 0,4 6 0 16,-3 5 5-16,3-5 1 0,3 3 0 0,-3 3 0 15,0-1-1-15,0-2 0 0,0 8 0 0,0-5 0 16,0-6-14-16,0 5 0 0,0-2 0 0,0 3 0 15,0-6 0-15,0-1 0 0,0 4 0 0,0-9 0 16,0 6 0-16,4-6 0 0,-4-1 0 0,0 1 0 16,0 0 54-16,0-6 8 0,0 0 2 0,0 0 0 15,0 0-64-15,0 0-24 0,0 0 0 0,0 0 1 16,0 0 23-16,0 0 15 0,0 0-3 0,0 0 0 16,0 0 0-16,0 0-1 0,0 0 0 0,0 0 0 15,0-6 43-15,0 0 9 0,3 1 1 0,-3-1 1 16,0-12-53-16,0 6-12 0,0-5 0 0,0 2 0 15,0-3 17-15,0-8 3 0,4 8 1 0,-4 1 0 16,0-10-33-16,0 9-8 0,0-5 0 0,0 5-1 16,0-2 37-16,0 2 8 0,3 3 2 0,-3-2 0 0,4 5-26 15,-1-6-9-15,1 4 0 0,-4 2 0 0,3 6-1 16,1-6 0-16,-4 6 0 0,3 1 0 0,1-1 0 16,-1 0 0-16,1 6 0 0,-4 0 0 0,7 0-3 0,0 0-1 15,-3 0 0-15,-4 0 0 0,7 0-2 0,3 6 0 16,-3-6 0-16,0 0 0 0,4 11-4 0,-4-5 0 15,4 0-1-15,3 0 0 16,-4-3-18-16,4 6-3 0,-3 0-1 0,7 2 0 16,-4-5-61-16,0 6-13 0,0-6-3 0</inkml:trace>
  <inkml:trace contextRef="#ctx0" brushRef="#br0" timeOffset="-111079.567">22828 6585 1097 0,'0'0'31'0,"0"0"7"16,0 0-30-16,0 0-8 0,-3-6 0 0,3 6 0 15,-7-3 77-15,0 0 15 0,0 3 2 0,7 0 1 16,-4-6-30-16,4 6-5 0,0 0-2 0,-7 0 0 16,-4 0-31-16,4 6-7 0,-3-6 0 0,3 0-1 15,-4 3-19-15,4 6 0 0,0-4 0 0,0 4 0 16,0-3 0-16,0 6 0 0,0-6-13 0,0 8 5 15,0-5 23-15,3 0 5 0,-3 3 0 0,4 0 1 16,-1-1-21-16,1 1 0 0,-1 6 0 0,0 2 0 16,1-8 0-16,3 3 0 0,-4-1 0 0,4 1 0 15,-3-3 0-15,3 3 0 0,0-7 0 0,3 4 0 0,-3-3 0 0,4-3 0 16,3 6 0-16,-3-6 0 16,-1-1 33-16,4 1 3 0,-3-6 0 0,3 6 0 15,0-3-17-15,0 0-3 0,0-3-1 0,0 0 0 16,3 0-1-16,-2-3 0 0,2 0 0 0,-3-3 0 0,0 0 1 0,0 1 0 0,-3-1 0 15,3-6 0-15,-4 0-1 0,4 3 0 0,0-2 0 0,1-1 0 32,-5 6-35-32,4-6-7 0,-3 6-2 0,-1-5 0 0,1-1 49 0,-4 3 9 0,0 3 3 0,0 0 0 15,0-6-20-15,0 12-11 0,0 0 12 0,-4-5-12 16,4-7-23-16,-3 6-11 16,-1-3-2-16,-3 3-1 0,4 0 37 0,-1 0 0 15,-3-5 0-15,0 5 0 0,0 0 0 0,0 0 15 0,-4 3-1 0,4 0 0 16,-3 0-14-16,6-3 11 0,-3 6-11 0,0-3 10 15,0 3-10-15,7 0 0 0,-7 3 0 0,0 0 0 16,7-3-33-16,-7 6-9 0,0 0-2 16,3 6 0-16,1 0 4 0,-1-1 1 0,1 1 0 15,-1 0 0-15,4 8-20 0,0-8-4 0,0 0-1 0</inkml:trace>
  <inkml:trace contextRef="#ctx0" brushRef="#br0" timeOffset="-110544.821">22920 6634 1333 0,'0'0'56'0,"0"0"-44"15,0 0 28-15,0 0 5 0,0 0 2 0,0 0 0 16,0 0 6-16,0 0 2 0,0 0 0 0,0 0 0 16,0 0-30-16,0 0-5 0,0 0-2 0,0 6 0 15,0 3-18-15,0 3 0 0,0 0 0 0,0-1 0 16,0 1 0-16,0 0 0 0,0 0 0 0,0 2 0 15,4 4 10-15,-4-9-2 0,0 9 0 0,3-1 0 16,-3-5-8-16,0 0 0 0,4-3 0 0,-4-1 0 16,3-2 0-16,-3 3 0 0,4-3 0 0,-4-6 0 15,3 6 41-15,-3-6 3 0,0 0 1 0,7 6 0 16,-3-6-21-16,3 6-4 0,-4-6 0 0,4 0-1 16,0 0-19-16,-3-6 0 0,-1 6 0 0,5 0 0 15,-5-12 48-15,4 6 5 0,0-3 2 0,0 3 0 16,-3 0-37-16,3 1-7 0,0-7-2 0,-4 6 0 15,1 0-9-15,3 0 0 0,-4 0 0 0,1-5 0 16,3-1 0-16,-3 3 0 0,-1 3 0 0,1-6 0 16,-1 6 0-16,1-8 0 0,-4 5 0 0,3 0 0 15,1 3 0-15,-4 0 0 0,3-5 0 0,1-1 0 16,-4 6 0-16,0 6 0 0,0 0-10 0,0-6 10 16,-4-3-105-16,4 3-15 0,-3 0-4 0</inkml:trace>
  <inkml:trace contextRef="#ctx0" brushRef="#br0" timeOffset="-109770.08">23181 6634 1045 0,'0'0'44'16,"0"0"-36"-16,0 0 71 15,0 0 13-15,0 0 4 0,0 0 0 0,0 0-24 0,0 0-4 0,-7 0 0 0,7 0-1 16,-4 6-37-16,4 0-7 16,-3-3-2-16,3 3 0 0,0 0-10 0,0 0-3 0,0 6 0 15,0-1 0-15,3-5-8 0,-3 0 0 0,4 3 0 0,0 0 0 16,-1 5 27-16,1-8 3 0,-1 6 1 0,1-6 0 15,-1 3-18 1,1 3-3-16,3-1-1 0,-4 1 0 0,1-6 12 16,-1 0 3-16,1 6 0 0,-1-7 0 15,1 4 6-15,-1-3 2 0,1 6 0 0,-4-6 0 0,3 0-19 0,-3-6-3 0,0 0-1 16,4 6 0-16,-4-6 2 0,0 0 0 0,0 0 0 0,0 0 0 16,0 0-11-16,0 0 8 0,0 0-8 0,0 0 8 15,0 0 7-15,0 0 1 0,0 0 0 0,0 0 0 16,0 0 6-16,0 0 2 0,0 0 0 0,0 0 0 15,0 0-24-15,0 0 0 0,0 0 0 0,0 0 0 16,0 0 0-16,0 0 0 0,0 0 0 0,0 0 0 16,4 5 0-16,-4-5 0 0,3 0 0 0,-3 0-8 15,0 0 8-15,0 0-10 0,0 0 10 0,0 0-10 16,0 0 10-16,0 0 0 0,0 0 0 0,0 0 0 16,0 0 0-16,4-5 0 0,-1-1 0 0,1-6 8 15,-1 6-8-15,1-6 0 0,3 3 0 0,-7 1 8 16,3-1-8-16,1-3 0 0,-4 6 0 0,3 0 8 15,1-5-8-15,-4-4 0 0,3 9 0 0,1-6 0 16,-1 0 8-16,-3 7 0 0,4-13 0 0,-1 9 0 16,1 3-8-16,3 0-8 0,-3-5 8 0,3 5-12 15,0 0 12-15,-4-9 0 0,4 3 0 0,0 1 0 16,-3-1-12-16,3 0 0 0,0 6 0 0,-3-8 0 16,3 2-3-16,-4 0-1 0,4 6 0 0,0-6 0 15,0 1-22-15,-3 5-5 0,3-3-1 0,-4 3 0 16,4 6-46-16,-3-6-10 0,-4 6-1 0</inkml:trace>
  <inkml:trace contextRef="#ctx0" brushRef="#br0" timeOffset="-109005.714">23439 6699 794 0,'0'0'33'15,"0"0"-33"1,0 0 42-16,0 0 2 0,-4 6 0 0,4-6 0 15,0 0 22-15,0 0 5 0,0 0 1 0,0 0 0 16,0 0-4-16,0 0-1 0,0 0 0 0,0 0 0 16,0 0 9-16,0 0 3 0,0 0 0 0,0 0 0 15,0 0-19-15,0 0-3 0,0 0-1 0,0 0 0 16,0 0-16-16,0 0-3 0,0 0-1 0,0 0 0 0,0 0-28 16,0 0-8-16,0 6 0 0,0-6 0 0,4 6-8 0,-1 6-4 0,4-7 0 15,-3-5 0-15,-4 0 20 0,3 6 3 16,4-6 1-16,0 6 0 0,0-6-12 15,0 0 0-15,0 0 0 0,1 0 0 0,-1 0 0 0,-7 0 0 16,7 0 0-16,-4-6 0 0,-3 6 8 16,7 0-8-16,-7 0 12 0,4-6-4 0,-1 6-8 0,-3 0 10 0,4-5-10 15,-1-4 10-15,1 6-2 0,-1-3 0 16,1 0 0-16,-4 0 0 0,3 3-8 0,-3 3 0 0,4-6 0 0,-1 0 0 16,1 6-9-16,0-11 9 0,-1 5-12 0,-3 6 12 15,0 0-16-15,0 0 3 0,0 0 1 0,0 0 0 16,4-6-20-16,-4-6-3 0,0 6-1 15,0 0 0-15,3 3 12 0,-3-8 3 0,4 5 0 0,-4 0 0 16,0 0 11-16,0 0 10 0,0-3-13 0,-4 4 5 16,1-1 8-16,-1 0 0 0,1 6 0 0,-5-6 0 15,1 0 0-15,0 6 0 0,0 0 0 0,-3-6 0 16,3 6-19-16,-4 6-1 0,1-6-1 0,2 6 0 16,-2 0 21-16,-1-3 8 0,4 0 0 0,-3 8 0 15,3-2-8-15,-4-3 10 0,4 6-10 0,0-6 10 16,-4 5-2-16,4 1 0 0,0 3 0 0,0-3 0 15,0 5-8-15,4-8-11 0,-1 3 3 0,1 6 0 16,3-7 8-16,-4 1 9 0,4-3-1 0,4 6-8 16,-4-1 25-16,0-8-1 0,3 6-1 0,1 3 0 15,-1-7-11-15,1 4-1 0,3-3-1 0,0 9 0 16,0-12-10-16,0 5 12 0,3-5-12 0,-2 6 12 16,-1 3-12-16,3-9 12 0,-3 5-12 0,4-5 12 15,-1 3 6-15,-3 0 2 0,4 0 0 0,0-3 0 0,-4 5-32 16,7-5-7-16,-4 0-1 0,-3 6 0 15,0-12-49-15,-3 6-11 0,-1 0-1 0</inkml:trace>
  <inkml:trace contextRef="#ctx0" brushRef="#br0" timeOffset="-107490.591">24458 6823 691 0,'0'0'29'0,"0"0"-29"15,-3-9 116-15,-1 3 16 0,1 0 4 0,-1-6 1 16,4 3-42-16,-4-5-9 0,1 5-2 0,3-3 0 16,0 0-25-16,-4-2-6 0,4 2-1 0,-3 3 0 15,-1 0-32-15,4 3-6 0,-3-5-2 0,-1 5 0 16,4 6-12-16,-7 0 0 0,4-6 0 0,-4 0 0 15,0 3 0-15,-4 3 0 0,4 0 0 0,-4 3 0 16,1 3 0-16,-1 0 0 0,-3 6 0 0,3-1 0 16,-3-2 0-16,0 0 0 0,0 3 0 0,-3 2 0 15,2-2 0-15,1 3-10 0,4 3 2 0,-4-7 0 16,3 7 8-16,4-6 11 0,-4 2-3 0,4-2 0 16,0 0-8-16,4 6 0 0,-1-7 0 0,1-5 0 15,-1 3 0-15,4 3 0 0,4 0 0 0,-4-7 0 16,3 1 0-16,1 6 0 0,-1-9 0 0,4 9 0 15,0-9 0-15,4 6 0 0,0-4 0 0,3 1 0 16,-4-6 0-16,4 6 8 0,4-6-8 0,0 0 8 16,-4 0-8-16,3-6 0 0,1 0 0 0,0 1-11 0,-1-1 35 0,1 0 6 15,-4-6 2-15,4 3 0 0,-1-8-32 0,-3-1 0 0,1-3 0 16,-1 4 0-16,0-16 12 0,-4 4-3 16,1-6-1-16,3 2 0 0,-3-5-8 0,-1 3 0 15,4-3 0-15,-3-1 0 16,-4-2 0-16,0 3-11 0,-3-9 3 0,-1 3 0 15,1 6-31-15,-4-9-5 0,3 8-2 0,-6 1 0 16,-1-3-3-16,1 9-1 0,-5-4 0 0,1 10 0 0,0-6 22 0,0 14 5 16,0-11 1-16,0 11 0 0,0-3 6 0,0 10 2 15,0-1 0-15,0 6 0 0,3-6 5 0,1 6 1 0,-1 3 0 0,4 3 0 16,0 0 8-16,-7 0 0 0,0 3 0 0,4 3 0 16,-4 6-15-16,3 0-1 0,1-6 0 0,-1 11 0 15,4 1 4-15,0 2 0 0,4 4 0 0,-4 0 0 16,3 8 12-16,1-9 0 0,3 10 0 0,-4 2 0 15,-3-3 0-15,4 7 0 0,-1-4 0 16,1 3 0-16,-1 0 0 0,1 3 0 0,-1-2 0 0,1-1-9 16,0-3 9-16,-1-3 14 0,-3-2-3 0,4-4-1 15,-4-2 30-15,0-1 7 0,0-2 1 0,0 2 0 16,-4-5 8-16,4-6 1 0,-3 5 1 0,3-2 0 16,0-3-32-16,0 3-6 0,0-4-2 0,0-2 0 15,3 0-8-15,-3 3-2 0,4 0 0 0,-4-7 0 0,0-5-8 16,0 0 0-16,0 0 0 0,0 0 0 0,3 6 0 0,-3-6 0 15,0 0 0-15,0 0 0 0,0 0-17 0,4 0-6 0,-4 0-1 0</inkml:trace>
  <inkml:trace contextRef="#ctx0" brushRef="#br0" timeOffset="-106886.818">24744 6690 1190 0,'0'0'33'0,"0"0"9"15,0 0-34-15,0 0-8 0,0 0 0 0,0 0 0 16,0 0 79-16,-7 0 13 0,7 0 4 0,-4-6 0 16,4 6-13-16,0 0-3 0,0 0 0 0,-7 0 0 15,7 0-38-15,-7 0-8 0,7 0-2 0,-7 0 0 16,0 0-14-16,0 0-3 0,7 0-1 0,-7 6 0 16,0 0-14-16,-4 0 0 0,4 0 0 0,-3 3-10 15,3 8 10-15,-4-5-8 0,4-6 8 0,0 6-8 16,3 5 8-16,-3-2-10 0,4 3 10 0,-1-6-10 15,4-1 10-15,-3 4-10 0,-1-9 10 0,1 12-10 0,3-13 10 16,0-5 0-16,0 6 0 0,0-6 0 0,0 6 0 0,0-6 0 0,0 0 0 16,7 6 0-16,-4-3 0 0,4 3 0 0,0-6 10 0,0 0-10 15,0 0 0-15,4 0 0 0,0-3 0 0,-4 0 0 16,3 0 10-16,1 0-10 0,-4-3 10 0,4 3-10 16,-4-3 8-16,-4 6-8 0,4-5 0 0,-3-1 9 15,-1 0-9-15,1 0 0 16,-4 6-12-16,0-6 12 15,0 6 0-15,3-6 0 0,-3 0 0 0,0 6 8 0,0 0-8 0,0 0-9 0,0 0 9 16,0 0-13-16,-3-3 13 0,3 3-11 0,0 0 11 0,0 0-10 16,0 0-1-16,0 0 0 0,0 0 0 0,0 0 0 15,0 0-1-15,-4 6 0 0,1 3 0 0,-1-3 0 16,4 6 12-16,0-6 0 0,0 5-9 0,4-5 9 16,-1 3 0-16,1 3 0 0,-1 0 0 0,1-7 0 15,-1 1 0-15,1 6 0 0,3-9 0 0,-4 0 0 16,4 6 0-16,-3-6 0 0,7 0 0 0</inkml:trace>
  <inkml:trace contextRef="#ctx0" brushRef="#br0" timeOffset="-106389.979">24846 6784 980 0,'0'0'41'16,"0"0"-33"-16,0 0 41 0,0 0 8 0,0 0 2 0,0 0 0 15,0 0 2-15,0 0 1 0,0 0 0 0,4 12 0 16,-4-6-48-16,3 0-14 0,-3 6 0 0,0-1 8 16,4-2 2-16,-4 9 1 0,0-6 0 0,-4 5 0 15,4-8 25-15,0 3 6 0,-3 6 1 0,3-7 0 16,-4-5-27-16,4 3-6 0,0-9-1 0,0 0 0 15,0 0 36-15,0 0 7 0,0 0 2 0,0 0 0 16,0 0-15-16,0 0-3 0,0 0-1 0,0 0 0 16,0 0 2-16,0 0 1 0,0 0 0 0,0 0 0 15,0 0-24-15,-3-3-5 0,3-3-1 0,3 0 0 16,-3 0-8-16,4-5 0 0,-4 5 0 0,3-6 0 16,1 9 0-16,-1-3 0 0,4 0 0 0,-3 6-11 15,-1-11 11-15,1 5 0 0,-1-12 0 0,-3 6 0 16,4 3 0-16,-1 1 0 0,-3-1 0 0,4 3 0 15,-4 6 0-15,0 0 0 0,0 0 0 0,0 0 0 16,0 0 0-16,0 0 0 0,0 0 0 0,0 0 0 16,0 0 0-16,7 0-8 0,-7 0 8 0,7 0-8 15,-3 6 0-15,3-6 0 0,0 0 0 0,0 6 0 16,0-3 8-16,0 0 0 0,-4 2 0 0,5-2 0 16,-1 0 0-16,-4 0 0 0,4 0 0 0,-3 0 0 15,-4-3 0-15,7 6 0 0,-7-6 0 0,3 6 0 16,-3-6-41-16,0 0-3 0,4 0-1 0</inkml:trace>
  <inkml:trace contextRef="#ctx0" brushRef="#br0" timeOffset="-105773.948">25294 6679 1416 0,'0'0'29'0,"0"0"8"16,-7 0-29-16,7 0-8 0,-7 0 0 0,7 0 0 15,-3-6 78-15,3 6 14 0,0 0 4 0,-11 0 0 16,7 0-28-16,4 0-6 0,-7-6-1 0,7 6 0 15,-7 0-25-15,0 0-4 0,7 0-2 0,-10 0 0 16,3 0-38-16,-4 0-8 0,4 0-2 0,-4 6 0 16,4 0 0-16,-3-1 0 0,3 1 0 0,0 3 0 15,0-3 5-15,0 3 1 0,-1 6 0 0,1-4 0 16,0 1 12-16,4-3-11 0,-1 3 11 0,1-1-10 16,-1 1 10-16,4-6 0 0,0-6 0 0,-3 6 0 15,3-6-8-15,0 6 0 0,0-6 0 0,3 9 0 16,-3-9 8-16,0 0 0 0,0 0 0 0,4 6 0 15,-4-6 0-15,3 5 0 0,1-2 0 0,-4-3 0 0,7 3 0 16,-7-3 0-16,3 3 0 0,-3-3 0 0,7 3 0 16,-7-3 0-16,8 6 0 0,-8-6 0 15,3 0 0-15,-3 0 0 0,7 0 0 0,-7 0 0 16,7 0 0-16,-7 0-12 0,4 0 12 0,-4 0-12 16,0 0 12-16,0 0 0 0,0 0 0 0,0 0 0 0,0 0 0 0,7 0 0 0,-7 0 0 0,0 0 0 15,7 6 0-15,-4-6 0 16,1 6 0-16,-4-6 0 0,7 6 0 0,-7-6 0 0,0 0 8 0,3 11-8 15,1-5 0-15,0-6 0 0,-1 6 0 0,-3-6 0 16,4 9 0-16,-1-3 0 0,1 6 0 0,-4-12 0 16,0 6 8-16,0-6 0 0,3 5 0 0,-3 1 0 15,0-6-8-15,-3 12 0 0,3-9 0 0,-4 9 0 16,1-6-13-16,-4 0-1 0,3 5 0 0,-3-5 0 16,-4-6-26-16,4 6-4 0,-3 0-2 15,-4 0 0-15,3-6-117 0,-3 0-23 16</inkml:trace>
  <inkml:trace contextRef="#ctx0" brushRef="#br0" timeOffset="-104994.182">25439 6196 981 0,'0'0'28'0,"0"0"6"0,0 0-34 0,0 0 0 16,0 0 0-16,0 0 0 16,3 6 16-16,-3 3-3 0,4 0-1 0,-1 0 0 15,4 3-12-15,-3-7-10 0,3 13 2 0,0-6 0 0,0 3 8 0,0 2 11 0,4 1-3 0,-4-3 0 16,0 8-8-16,3 1 0 0,1 2 0 0,0-2 0 15,-4 2 28-15,-4 3 3 0,4 1 1 0,-3 2 0 16,-1-2-20-16,1 2-3 0,-4-6-1 0,3 4 0 16,-3 2 13-16,-3 3 3 0,3-11 0 15,0 8 0-15,-4-5 12 0,4-7 4 0,-3 7 0 0,-1-7 0 16,1 4 12-16,-1-7 4 0,1 1 0 0,-1-3 0 16,4-3-27-16,-3-1-5 0,3-11 0 0,-4 12-1 15,4-12-11-15,0 0-3 0,0 0 0 0,0 0 0 16,0 0 19-16,0 0 3 0,0 0 1 0,0 0 0 15,0 0-32-15,0 0 0 0,0 0 0 0,7 0-526 16,0 0-111-16</inkml:trace>
  <inkml:trace contextRef="#ctx0" brushRef="#br0" timeOffset="-104418.933">25915 6764 276 0,'0'0'8'0,"0"0"1"0,0 0-9 0,4-3 0 0,-1 0 0 0,-3-3 0 16,4 0 38-16,-4 6 6 0,0 0 0 0,0-6 1 16,0 0 65-16,0 6 13 0,0-5 2 0,0 5 1 15,0 0-21-15,0 0-4 0,0 0-1 0,-7-9 0 16,3 3-25-16,4 6-6 0,-7 0-1 0,-4 0 0 15,4 0-15-15,-3 3-3 0,3 0-1 0,0 6 0 16,-4-4-11-16,4 1-2 0,0 0-1 0,-4 0 0 16,4 0-20-16,-3 0-4 0,3 9-1 0,0-4 0 15,3 1-10-15,-3-6 0 0,0 9 0 0,0-7 0 16,3 4 0-16,1 3 0 0,-1-3 0 0,1-6 0 16,3 5 0-16,0-5 0 0,0 0 0 0,0-6 0 15,0 9 0-15,0-9 0 0,3 6 0 0,-3-6 0 16,0 0 13-16,0 0 1 0,0 0 0 0,4 6 0 15,3-6 0-15,-7 0 0 0,7-6 0 0,0 0 0 16,-3 6 1-16,3-6 0 0,0 3 0 0,-4-3 0 16,1 0-15-16,3 6 8 0,-4-11-8 0,4 5 0 0,-3 0 0 15,-1 0 0-15,1 0 0 0,-1-3-10 0,1 6-8 0,0-3-2 16,-1 3 0-16,-3 3 0 0,4-5 1 0,-4 5 0 16,0 0 0-16,0 0 0 0,0 0 6 0,0 0 1 15,0 0 0-15,0 0 0 0,0 0-6 16,0 0-1-16,0 0 0 0,0 0 0 0,0 0 19 0,3 5 0 15,-3 4 0-15,0 3 0 0,0-6 0 0,4 6 0 16,-4-1 0-16,0-2 0 0,3 0 8 0,1 6 9 16,-1-3 2-16,1-7 0 0,3 1-19 0,-4 0 0 15,8 0 8-15,-4-6-8 0,4 3 0 0,-1-3 0 16,4 3 0-16,-3-3 0 16,3 0-118-16,0 0-30 0,11 0-7 0,3-3-1 0</inkml:trace>
  <inkml:trace contextRef="#ctx0" brushRef="#br0" timeOffset="-103633.557">26335 6734 1328 0,'0'0'29'0,"0"0"7"0,-4-5 0 0,4 5 1 0,0 0-29 0,0 0-8 0,-3-9 0 0,3 9 0 0,0 0 70 0,0 0 13 16,0 0 2-16,0 0 1 0,0 0-29 0,0 0-5 15,0 0-2-15,-7 14 0 0,7-2-40 0,-4 0-10 16,4-3 0-16,-3 5 0 0,3 1 0 0,0 3 0 16,0-3 0-16,0-1 0 0,3 1 0 0,-3 3 0 15,0-7 12-15,0 1-4 0,0 3 4 0,0-3 1 0,4-7 0 0,-4 1 0 16,0-6 2-16,0 0 0 0,0 0 0 0,0 0 0 16,0 0 20-16,0 0 4 0,0 0 1 0,0 0 0 15,0 0 10-15,0-6 2 0,-4-5 1 0,4-7 0 16,0 6-33-16,-3 3-8 0,3-8 0 0,-4-1-1 15,4 3-11-15,-3-2 0 0,3 5 0 0,0 0 0 16,0 1 0-16,0-1 0 16,0 12-10-16,0 0 10 15,0 0-12-15,0-3 3 0,3-3 1 0,-3 6 0 0,0 0-5 0,0 0-1 0,0 0 0 0,7 0 0 16,-3 3 0-16,3 3 0 0,0 3 0 0,0-4 0 16,-4 4 5-16,4-3 1 0,-3 6 0 0,3-6 0 15,0 9 8-15,0-4 0 0,-3-5 0 0,-1 6-8 16,1 0 8-16,-4-6 0 0,3-1 0 0,-3 4 0 15,4 0 0-15,-4-9 0 0,0 0 0 0,0 0 0 16,0 0 0-16,0 0 11 0,0 0-3 0,0 0 0 16,0 0 0-16,0 0-8 0,0 0 12 0,3-6-4 0,-3 0-8 0,4 0-9 15,-1-5 9-15,1-1-13 0,-4 0-9 0,3 6-2 16,-3 0 0-16,4-2 0 0,0 5 10 0,-4-6 2 16,3 3 0-16,-3 6 0 0,0 0 12 0,0 0 0 15,0 0 0-15,0 0 0 16,0 0-32-16,0 0 0 0,0 0 0 0,0 0 0 15,0 0 32-15,0 0 0 0,0 0 0 0,4 6 0 0,3 6 0 0,-4-7 0 16,-3-5 0-16,4 9 0 0,-1-3 0 0,1 6 0 16,-4 0 0-16,0-12 0 0,0 0 0 0,3 6 0 15,1-1 0-15,-1 1 0 0,-3-6 0 0,4 9 0 16,-4-3 0-16,0-6 0 0,3 12 0 0,1-6 0 16,-4-6 0-16,0 0 0 0,3 6 0 0,-3-6 0 0,4 5 0 15,-4-5 0-15,0 0-12 0,0 0 12 0,0 12-13 0,4-6 5 31,-4-6-160-31,0 0-32 0,0 0-7 0,0 0-1 0</inkml:trace>
  <inkml:trace contextRef="#ctx0" brushRef="#br0" timeOffset="-103051.922">26684 6808 860 0,'0'0'19'0,"0"0"4"0,0 0 1 0,-3 6 0 0,-4-6-24 0,3 9 0 16,-3-6 0-16,3 2 0 0,-3 1 84 0,7-6 13 15,0 0 3-15,-3 6 0 0,3-6-4 0,0 0 0 16,0 0 0-16,0 0 0 0,0 0-60 0,0 0-13 15,0 0-3-15,0 0 0 0,0 0-7 0,0 0-1 16,0 0-1-16,7 3 0 0,-4 3-11 0,4-6 0 16,1 0 0-16,2 0 0 0,-3 0 0 0,0 0 0 15,4 0 0-15,-1-6 0 0,-3 6 8 0,4-3 4 0,-4 0 0 16,0 0 0-16,0 0-12 0,-3 3 0 16,3-3 9-16,0-2-9 0,-4 2 19 0,4 0-1 15,-3-3 0-15,-4 6 0 0,0 0-18 0,3-6 0 16,1 0 0-16,-4 0 0 0,0 6 11 0,0-6-11 15,0-3 10-15,0 9-10 0,-4-2 0 0,4-4 0 16,-3-3 0-16,3 9 0 0,-7-3 8 0,0 0-8 0,0 3 0 0,0-6 0 16,0 6 16-16,0 0-2 0,0 0-1 0,0 0 0 15,7 0-1-15,-8 0-1 0,1 0 0 0,0 6 0 16,0-3-11-16,0 0 0 0,4 9-12 0,-1-4 12 16,1 4-14-16,-1 0 5 0,1-6 1 0,-1 6 0 15,1-1 8-15,3-2-12 0,0 3 12 0,0 0-12 16,0 5 12-16,0-5 0 0,3-3 0 0,4 3 0 15,-3-1 0-15,3 1-8 0,0-6 8 0,0 9 0 16,0-3 0-16,0-1 0 0,4 1 0 0,-4 0 0 16,3-9 0-16,1 6-8 0,-1-1 8 0,1 4 0 15,-1-6-44-15,1 6-3 0,-4-6-1 16,0 0 0-16,4-6-84 0,-4 0-16 16,0 0-4-16,3 0-1 0</inkml:trace>
  <inkml:trace contextRef="#ctx0" brushRef="#br0" timeOffset="-102190.945">26966 6781 1105 0,'0'0'24'0,"0"0"4"0,0 0 2 0,0 0 2 0,0 0-32 16,0 0 0-16,0 0 0 0,0 0 0 0,0 0 58 0,0 0 5 15,0 0 1-15,0 0 0 0,0 0-36 0,0 0-6 16,4 9-2-16,-1-3 0 0,-3 6 20 0,4-6 3 16,-4 6 1-16,3 2 0 0,-3-2 0 0,4 6 0 15,-4-7 0-15,4 7 0 0,-1-3 6 16,-3 2 2-16,0-5 0 0,0 6 0 0,4-3-7 0,-4 2-1 16,0 1 0-16,3-6 0 0,-3 2-20 0,0-2-5 15,0 0-1-15,0 0 0 0,0-7 12 0,0 7 2 16,0 3 1-16,0-3 0 0,0-6-33 0,0-1 0 0,0-5 0 15,0 0 0-15,0 6 14 0,0-6-4 0,0 0-1 16,0 0 0-16,0 0 1 0,0 0 0 0,0 0 0 0,0 0 0 16,0 0 2-16,0 0 0 0,0 0 0 0,0-6 0 15,0 1-12-15,0-1 0 0,0 0 0 0,0 0 0 16,0-9 0-16,0 9 0 0,0-3 8 0,0 7-8 16,-3-10 0-16,3 0 0 0,0 0 0 0,-4-2 0 15,1 2 0-15,3 0 0 0,-4 0 0 0,0 1 0 16,1-1 0-16,-1-3-11 0,1 3 3 0,-1-5 0 15,1 2-5-15,3 3-1 0,0 0 0 16,-4 1 0-16,4-7 2 0,-3 6 0 0,3 3 0 0,-4 1 0 16,1-1 4-16,3 3 8 0,0 0-13 0,0-6 5 15,0 12 8-15,0-9 9 0,0 4-1 0,0 2-8 16,0-6 0-16,0 6-14 0,0 0 1 0,3-3 0 16,-3 6 13-16,0 0-11 0,0 0 11 0,0-6-10 15,4 6 0-15,3 0 0 0,-4-6 0 0,1 0 0 16,3 6 0-16,0 0 0 0,0 0 0 0,-3 0 0 15,3 0-5-15,3 0-1 0,-3 6 0 0,4-6 0 16,-1 0-21-16,-3 6-5 0,8-6-1 0,-5 0 0 16,1 0 21-16,-1 0 4 0,1 0 1 0,-1-6 0 15,1 6-38-15,0 0-7 0,3 0-2 0,-4-6 0 16,-3 6-112-16,4-5-24 0</inkml:trace>
  <inkml:trace contextRef="#ctx0" brushRef="#br0" timeOffset="-100636.133">27891 6711 1176 0,'0'0'33'0,"0"-3"7"0,0 3-32 0,0 0-8 0,0 0 0 0,0-6 0 16,-4 3 72-16,4 0 13 0,0 3 3 0,0 0 0 15,-3-6-20-15,3 6-3 0,-4 0-1 0,-3-6 0 16,7 6-13-16,-7 0-3 0,7 0-1 0,-7 0 0 16,0-5-19-16,0 5-3 0,0 0-1 0,0 5 0 15,0-5-24-15,0 0 0 0,-1 6 0 0,1-6 0 16,0 6 0-16,0-3-11 0,0 0 11 0,-3 3-8 16,3 0 8-16,0 9-13 0,-4-10 5 0,4 1 8 15,0 0-10-15,-4 0 10 0,4 0 0 0,0 3-9 16,-3 0 9-16,3-1 0 0,-1 4 0 0,1-6-8 15,0 6 8-15,0-6 0 0,0 0 0 0,0 2 0 16,0 1 0-16,0 0 0 0,0 3 10 0,3 0-10 16,-3-7 11-16,0 4-11 0,4-3 12 0,-4 3-12 15,3 0 9-15,-3 3-9 0,4-7 0 0,-1 1 9 16,1 6-9-16,3-9 0 0,0 6 0 0,0 0-11 16,0-3 11-16,0-1 0 0,0 1 0 0,3 0 0 15,-3 0 0-15,4-6 0 0,-1 12 0 0,1-12 0 16,-1 6 0-16,1-3 0 0,-4 0 0 0,0-3 0 15,3 2 0-15,-3-2 0 0,0 0 0 0,7 6 0 16,0-6 0-16,-3 6 0 0,-1-6 0 0,-3 0 0 0,8 6 0 0,-5-6 0 16,-3 0 0-16,7 0 0 0,0 0 0 0,4 0 0 15,-4 0 0-15,0-6 0 0,0 0 9 0,-4 3 4 16,5-2 1-16,-1-1 0 0,0 0 4 0,0-6 1 0,0 0 0 0,3 1 0 16,-3 2-19-16,4-3 0 15,-4 6 0-15,4-6 0 0,-1 6 0 16,-3-5 0-16,4-1 0 0,-4 6 0 0,0 0 0 15,0 3 0-15,0-3 0 0,-3 6 0 0,3 0-22 16,0-6-8-16,-4 1-2 0,-3 5 0 0,7 0 32 0,-3 5 0 0,-4-5 0 0,0 0 0 16,0 0 0-16,7-5 0 0,-4-1 0 0,-3 6 0 15,4-6 45-15,-4 6 15 0,3-6 4 0,1-6 0 16,-1 6-92-16,-3-3-19 16,0-2-3-16,0-1-1 0,-3 0 29 0,-1 6 6 0,1-8 0 0,-4-1 1 15,3 6-11-15,-3-3-2 0,4 1-1 16,-4-1 0-16,-4 3 1 0,4 0 0 0,-4 6 0 15,1-3 0-15,-1 0 15 0,1 6 3 0,-1 0 1 0,-3 0 0 16,3 6 9-16,1 0-13 0,-1-3 5 0,1 3 8 16,-1 3-16-16,4 6 5 0,-4-4 1 0,1 1 0 15,3 0 10-15,0 5 0 0,0-2-9 0,0-3 9 16,3 6 0-16,1-7 0 0,-1 4-9 0,1-9 9 16,3 12-8-16,0-13 8 0,0 1-12 0,0 3 12 15,3-3-17-15,1 0 3 0,-1 6 1 0,4-12 0 16,0 6-23-16,0-1-5 0,4-5-1 0</inkml:trace>
  <inkml:trace contextRef="#ctx0" brushRef="#br0" timeOffset="-100126.909">28063 6761 906 0,'0'0'25'0,"0"0"7"16,0 0-32-16,0 0 0 0,0 0 0 0,0 0 0 15,0 0 32-15,0 0 0 0,0 0 0 0,0 0 0 0,0 0 7 16,0 0 1-16,-3 6 0 0,3-6 0 0,0 12-23 0,0-7-4 15,-4 1-1-15,4 0 0 0,0 0 8 0,-3 0 2 16,3 0 0-16,0 0 0 16,-4 0 10-16,1 2 1 0,-1-2 1 0,1 6 0 15,3 6 14-15,-4-12 4 0,1 5 0 0,-1 1 0 16,4 3-32-16,-3-3-7 0,-1-1-1 0,1 1 0 16,3 3 7-16,-4-3 1 0,1-1 0 0,3 1 0 15,0 0-20-15,0 0 0 0,0-4 0 0,3 4 0 16,-3 0 29-16,4 0 3 0,-4-6 0 0,3-1 0 15,-3 4-32-15,0-9 0 0,7 6 0 0,-7-6 0 16,7 12 16-16,-7-12-4 0,7 6 0 0,-7-6 0 0,11 0 0 16,-11 0 0-16,7 6 0 0,-7-6 0 0,11-6-3 15,-4 6-1-15,3-6 0 0,-3 0 0 0,0 0 20 0,0 0 3 16,-3-3 1-16,3 4 0 0,-4-1-32 0,1-6-10 16,3 0 0-16,-3 0 0 0,3 4 10 0,-4-1 14 15,1 0-3-15,-1-3-1 16,4 6-37-16,-3-5-7 0,-1 2-2 0,-3-3 0 15,7 0-30-15,-3 6-6 0,-1 0-2 0</inkml:trace>
  <inkml:trace contextRef="#ctx0" brushRef="#br0" timeOffset="-99678.128">28099 6388 953 0,'0'0'20'0,"0"0"4"0,0 0-24 16,0 0 0-16,0 0 0 0,0 0 0 0,0 0 56 0,0 0 7 0,0 0 1 0,0 0 0 16,-4 8-32-16,4-8-7 0,-3 9-1 0,3 0 0 15,0-3-24-15,0 0 0 0,3 0-14 0,1 0 5 16,-1 8 9-16,1-2 0 0,3 0 0 0</inkml:trace>
  <inkml:trace contextRef="#ctx0" brushRef="#br0" timeOffset="-98091.608">28751 6555 919 0,'0'0'39'0,"0"0"-31"16,-3 6 45-16,-4 6 10 0,3-9 1 0,1 8 1 16,-4 1-29-16,3-6-7 0,1 6-1 0,-1 0 0 15,1-1-16-15,-1 4-3 0,1 3-1 0,-1 5 0 0,4-2-8 0,-4 2 12 0,4 1-12 16,-3 2 12-16,3 4 1 0,-4-7 1 0,1 4 0 0,-1-1 0 16,1 4 3-16,-1-7 1 0,1 4 0 0,-1-4 0 15,1 3 4-15,-1-2 1 0,1 0 0 0,-1-13 0 16,1 10 5-16,-1-15 0 0,1 6 1 15,3-12 0-15,-4 0-17 0,4 0-4 0,0 0-8 16,0 0 12 0,0 0 20-16,0 0 4 0,0 0 1 0,0 0 0 15,0 0-2-15,-7 0-1 0,7 0 0 0,-7 0 0 0,3-6-21 0,1 0-4 0,-1 0-1 0,1-6 0 16,-1 3-8-16,4-2 0 0,-3-1 0 0,3-12 8 16,0 7-8-16,3-4 0 0,-3-2 9 0,0-10-9 15,4 10 8-15,-1-10-8 0,1-2 8 0,-1 3-8 16,1 2 0-16,-1-8 8 0,1 6-8 0,-1 2 0 15,1 1 0-15,0-9 0 0,-1 8 0 0,1 4 0 16,3-4 0-16,-4 4 0 0,1 8 0 0,3-8 0 16,-4 11 0-16,1 1-8 0,3 2 8 0,-4 0-8 15,1 3 8-15,-1 6-10 0,1-3 10 0,-4 6-10 16,0 0-5-16,0 0-1 0,7 3 0 0,0 3 0 16,-3 3 2-16,3 3 0 0,0 5 0 0,0 1 0 15,0 3 4-15,-4 2 1 0,4 1 0 0,-3 2 0 16,3-2 9-16,-3 2 0 0,-1 3 0 0,4-8-8 15,0 3 8-15,-3 2 0 0,3 3 0 0,0-11 0 16,-4 9 0-16,4-10 0 0,0 10 8 0,-3-10-8 16,0 1 10-16,-1 0-2 0,1-4-8 0,-1 1 12 15,4 6-1-15,0-10-1 0,0 4 0 0,4 3 0 16,-1-1-10-16,1-5 0 0,0 0 0 0,-1 2 0 0,1-2 8 0,-4 0 0 16,3 0 0-16,1 0 0 15,-4-7-8-15,4 4 0 0,-4 3 0 0,0-6 0 0,0 0 0 0,-4-6 0 16,4 0 0-16,0 0 0 0,-7 0 9 0,0 0 0 0,0 0 0 15,4 0 0-15,0-6 7 0,3 6 0 0,-4-12 1 0,4 3 0 16,-3 0 17-16,3-5 3 0,-4-4 1 0,4-2 0 16,-3-4-14-16,-1 1-2 0,1-4-1 0,-4-2 0 15,3-4 6-15,-3-2 1 0,0-3 0 0,0 0 0 16,-3 2-20 0,3-5-8-16,-4 3 0 0,1 0 8 0,-4 5-8 0,3-2 0 0,-3 0 0 0,0 8 8 15,4-8-8-15,-1 9 0 0,-3 2 0 0,4 4 8 16,-1-4-8-16,4 1-14 0,-4 8 3 0,4 3 1 0,-3-6-10 15,3 4-3-15,0 2 0 0,0 6 0 16,3-6-17-16,-3 1-3 0,0-1-1 16,0-3 0-16,4 3-78 15,0 6-16-15,3 1-3 0</inkml:trace>
  <inkml:trace contextRef="#ctx0" brushRef="#br0" timeOffset="-97577.788">29214 6734 1249 0,'0'0'27'0,"0"0"5"0,0 0 2 0,0 0 2 0,0 0-28 16,0 6-8-16,0-6 0 0,0 12 0 0,0-6 0 0,0 0 8 0,0 6-8 0,3-7 8 15,1 4 24-15,-1-3 6 0,4-6 1 0,0 6 0 16,0 0-8-16,0 0-2 0,0-6 0 0,4 6 0 16,0-3 1-16,-1-3 0 0,1 0 0 0,-4-9 0 15,3 9 2-15,1-6 1 0,3 0 0 0,-3 0 0 16,-1 0-10-16,1-5-3 0,3-4 0 0,-4 3 0 15,-2 0-9-15,2 1-3 0,-3-10 0 0,-3 12 0 16,-1 0-8-16,1-2 12 0,-4 5-12 0,0 0 12 16,0 6-12-16,-7-6 0 0,3 6 0 0,-3-6 0 15,-3 6 0-15,-1 0-16 0,-3 6 4 0,3 0 1 16,-3 0 11-16,-3 5-13 0,2 1 5 0,1 3 8 16,-3 3-28-16,3-1 3 0,-4 4 0 0,4 2 0 15,3-5 25-15,1 0-8 0,-1-1 8 0,4-2 0 16,3 8 0-16,-3-11 0 0,4 0 0 0,3 3 0 0,0-4 0 0,0 1 0 15,0-6 0-15,3 6 8 16,1-3-8-16,3 2 0 0,4-5 0 0,-1 6 0 16,4-6 0-16,0 0 0 0,4-3 0 0,3 0 8 15,4 0-20-15,0 0-3 0,-1-3-1 0</inkml:trace>
  <inkml:trace contextRef="#ctx0" brushRef="#br0" timeOffset="-97012.045">29785 6714 1739 0,'0'0'49'0,"-11"0"11"0,4 0-48 0,0 3-12 0,-3 0 0 0,3 6 0 15,-4-9 36-15,-3 5 4 0,0 7 0 0,0-6 1 16,-4 3-26-16,0 6-6 0,-3-1-1 0,4-2 0 16,-1 0-8-16,0 5 0 0,4-2-10 0,0 3 10 15,0-1 0-15,0-5 0 0,3 9 0 0,1-4 0 16,3 1-9-16,0 0 1 0,0-4 0 0,7 4 0 16,-4-3 8-16,8-1 0 0,-4 1 0 0,3-9 0 15,4 6 0-15,0-6 0 0,0-6 0 0,4 0 0 16,0 0 11-16,3-6 4 0,0-6 1 0,3 6 0 15,1-9-2-15,3-2 0 0,0-1 0 0,0-8 0 16,4 2-14-16,-4-5-13 0,1 2 2 0,-1-8 1 16,-4 6-37-16,5-4-7 0,-5-5-2 0,1 0 0 15,-8 8 22-15,4-8 4 0,-6 9 1 0,-1-9 0 16,0 8 29-16,-4-2-9 0,-3 8 9 0,0-11 0 0,-3 9 0 0,-1-4 12 0,-3-2 0 16,0 3-1-16,-4 8 2 15,1-8 1-15,-1 2 0 0,1 4 0 0,-4 2-24 0,-1 3-5 0,5 1-1 16,-1 5 0-16,1 6 5 0,3-6 1 15,0 6 0-15,0 3 0 16,3 3-14-16,4 0-4 0,0 0 0 0,-7 3 0 16,3 15 2-16,-3-6 0 0,4 11 0 0,3 4 0 15,-4 8 13-15,4-3 2 0,0 4 1 0,4 2 0 0,-1 6-2 0,1 0 0 16,-1 3 0-16,4 3 0 0,1-6 12 0,-5 0 14 0,4-3-3 0,0 4-1 16,-3-7-10-16,-1 3-14 0,1-6 3 0,-1 3 1 15,1-11 10-15,3 8 0 0,-4-8 8 0,1 2-8 16,-1-5-34-16,5-4-11 15</inkml:trace>
  <inkml:trace contextRef="#ctx0" brushRef="#br0" timeOffset="-94280.25">30533 6711 899 0,'0'0'18'0,"0"0"6"0,0 0-24 0,0 0 0 0,0 0 0 0,0 6 0 15,0-6 84-15,0 0 11 0,0 0 2 0,0 0 1 0,0 0 2 0,0 0 0 16,0 0 0-16,-4 12 0 16,4-12-60-16,0 0-11 0,-3 5-2 0,3-5-1 15,0 0-10-15,0 6-1 0,0-6-1 0,0 0 0 16,0 0-14-16,0 0 11 0,0 0-11 0,0 0 10 0,0 6-10 0,0-6 12 15,0 0-12-15,0 0 12 16,0 0-12-16,0 0-16 0,0 0 4 0,0 0 1 0,0 0-7 0,0 0-2 16,0 0 0-16,3 0 0 15,-3-6-6-15,0 0-2 0,0 1 0 0,0-7 0 0,-3 6 28 0,3 6 0 0,-4-6 0 16,-3 0 0-16,4 3 16 0,-4 3 1 0,0-6 1 0,-4 6 0 16,4 0 1-16,-4 0 0 0,4 0 0 0,-3 6 0 15,-1 0-11-15,1 0-8 0,-5 3 9 0,5 3-9 16,-1-1 0-16,1 1 0 0,3-3 0 0,0 3 0 15,0-1 0-15,3 1 0 0,1 0 0 0,-1 3 0 16,0-7 0-16,4 4 0 0,0-3 0 0,0 3 0 16,0-6 0-16,4 5 0 0,-4-5 12 15,4 0-3-15,-1 0-9 0,4 3 10 0,-3 3-10 16,3-6 10-16,0 5-10 0,0-5 8 0,3 0-8 0,-3 0 8 16,4 3 0-16,0-3-8 0,3 0 12 0,-7-1-4 15,7-5-8-15,-4 0 10 0,5 0-10 0</inkml:trace>
  <inkml:trace contextRef="#ctx0" brushRef="#br0" timeOffset="-93529.225">30660 6246 1138 0,'0'0'32'0,"0"0"8"0,-4 12-32 16,4-6-8-16,-3-3 0 0,-1 6 0 15,4 0 48-15,-3 2 8 0,3 1 1 0,0-6 1 0,0 6 0 0,3-3 0 0,-3 8 0 0,4-5 0 16,-1 0-19-16,-3 8-4 0,4-2-1 0,3 6 0 16,-4-4-22-16,1 4-4 0,3 5 0 0,-3-3-8 15,-1-2 20-15,1 5-4 0,-1-2 0 0,-3-4 0 16,0 4 4-16,4 2 0 0,-4 4 0 0,-4-10 0 16,4 4-9-16,-3-4-2 0,-1 4 0 0,4-4 0 15,-3-5-1-15,-1-1-8 0,4 1 12 0,-3-3-4 16,3-4 9-16,-4 1 2 0,4-6 0 0,0 6 0 0,0-12 7 0,0 0 2 15,0 0 0-15,0 0 0 16,0 0-5-16,0 0-1 0,0 0 0 0,0 6 0 0,0-6-6 0,0 0-2 16,0 0 0-16,0 0 0 15,0 0-3-15,0 0-1 0,0 0 0 0,0 0 0 0,0 0-10 0,0 0 0 16,0 0 0-16,0 0 0 16,0 0 8-16,0 0-8 0,0 0 12 0,0 0-4 0,0 0 1 0,0 0 0 15,0-6 0-15,0-3 0 16,0 6-9-16,0-9 10 0,0 6-10 0,0 1 10 15,0-7-10-15,4 0 0 0,-4 3 0 0,3-3 0 16,1 7 0-16,-4-7 0 0,7 0 0 0,-4 3 0 0,1 0 0 0,-1 1 0 16,1 5 0-16,-1-6 0 15,1 9-11-15,-1-6-1 0,4 0 0 0,-3 0 0 0,-1 6 12 0,5-6-10 0,-5 6 10 16,4-6-10-16,0 3 10 0,-3 3-8 0,3 0 8 16,0 0-8-16,0 0 8 0,0 0-13 0,-7 0 5 0,7 3 8 15,-3-3-14-15,3 6 5 0,0-6 1 0,-4 0 0 16,4 0-4-16,0 6-1 0,-3 0 0 0,3 0 0 15,-4 0 4-15,1 6 1 0,-1-4 0 0,-3 4 0 16,4 0 8-16,-1 0 0 0,-3-1-9 0,4-2 9 16,0 0 0-16,-4 6 0 0,0-3-9 0,0-7 9 15,0 7 0-15,0-6 0 0,0-6 0 16,0 0 0-16,0 6 10 0,0-6-10 16,3 9 10-16,-3-9-10 0,4 6-11 0,-4-6-8 0,3 6-1 0,4-6-1 15,-3 0-175-15,3-6-34 16</inkml:trace>
  <inkml:trace contextRef="#ctx0" brushRef="#br0" timeOffset="-92986.758">31143 6761 982 0,'0'0'21'0,"0"0"5"0,0 0 1 0,0 0 1 16,0 0-28-16,0 0 0 0,0 0 0 0,0 0 0 0,0 0 98 0,0 0 14 0,0 0 2 0,-7 0 1 15,7 0-46-15,-10 0-9 0,10 0-1 0,-7 3-1 32,-4 6-37-32,0-3-7 0,4-4-2 0,-3 7 0 15,3-3-12-15,-4 0 0 0,4 6 8 0,-4-3-8 16,4-1 0-16,0 1 0 0,0 3 0 0,0-6 0 0,0 12 0 15,4-13 9-15,-1 4-9 0,1 3 8 0,-1 0 10 0,4 0 2 0,-3-7 0 0,-1 1 0 16,4 6 0-16,0-12 1 0,0 3 0 16,0-3 0-16,0 0-4 0,4 12-1 0,-4-12 0 0,3 6 0 15,-3-6 3-15,7 6 0 0,0-6 0 16,0 0 0-16,0 0-2 0,0 0 0 0,0 0 0 0,0-6 0 16,4 3-7-16,-4 0-2 0,0 0 0 0,4-6 0 15,-8 6-8-15,4-3 0 0,0 0 0 0,-3 0 0 16,-1 1 0-16,1-1 0 15,-1 0 0-15,1-3-11 0,0 3 11 0,-4 6-8 0,0-6 8 0,0 6-8 16,0 0 8-16,0 0 0 0,0 0 0 0,0 0 0 0,0 0 0 16,0 0 0-16,0 0 0 0,0 0 0 15,0 0 0-15,0 0 8 0,0 0-8 0,0 0 8 0,0 0-8 0,0 0 0 16,0 0 0-16,0 0 0 16,0 0-19-16,0 0-1 0,-4 9-1 0,0-3 0 15,4 6 13-15,0-1 8 0,0-5-10 0,0 0 10 16,0 0 0-16,4 6 0 0,0-3 0 0,-1-3 0 0,1-1 0 0,-1 7-9 15,4-6 9-15,-3 0 0 16,3 0-58-16,0-3-6 0,0 0-2 0</inkml:trace>
  <inkml:trace contextRef="#ctx0" brushRef="#br0" timeOffset="-92352.418">31450 6761 1206 0,'0'0'26'0,"0"0"6"0,4-9 0 0,-4 3 3 0,0 0-35 0,0 6 0 0,3-6 0 16,-3 6 0-16,0-5 86 0,0 5 10 0,0 0 3 0,0 0 0 16,0 0-38-16,-7 0-7 0,7 0-2 0,-7-9 0 0,0 9-28 0,0 0-5 15,-4 0-2-15,1 9 0 0,3-4-6 0,-4-5-2 16,4 6 0-16,-3 0 0 0,2 6-9 0,-2-9 0 16,3 9 0-16,-4-4 0 0,4 1-11 0,0 3 11 15,0-6-8-15,0 6 8 0,4-1 0 0,-5 1 14 16,5-3-2-16,-4 3 0 0,3 0 4 15,1-7 0-15,-1 1 0 0,4-6 0 0,0 0 0 16,0 0 1-16,0 0 0 0,0 0 0 16,0 0 7-16,0 0 0 0,0 0 1 0,0 0 0 15,0 0-12-15,0 0-2 0,0 0-1 0,0 0 0 0,7 3-10 0,-7-3 10 16,4 3-10-16,3 0 10 16,0 0-10-16,0-3 0 0,-3 0 0 0,3 0-11 15,0 0 11-15,-4 0 0 0,4-3 0 0,-7 3 0 0,7 0-11 0,-3-3 11 16,3 3-13-16,0 0 5 0,0 3 8 15,-3 0 0-15,3 0 0 0,0-3 0 0,-4 0 0 0,-3 0 0 0,0 0 0 0,7 3 0 16,0 0 0 0,-3-3-8-16,3 6 8 0,0 0 0 0,-7-6 0 0,3 0-8 0,-3 0 8 15,0 0 0-15,0 0 0 0,4 6 0 0,-1-1 0 0,1 1 0 16,0 6 8-16,-4-9 0 0,0-3 0 0,-4 12 0 16,4-12 2-16,-4 12 1 0,1-7 0 0,-1 7 0 15,1-6-11-15,-4 6 10 0,7-12-10 0,-4 6 10 16,-3 0-10-16,7-6 0 0,-7 5 0 0,0 4 0 15,7-9 0-15,-7 0 0 0,7 0 0 0,-7 6 0 16,0-6-48-16,7 0-3 16,0 0 0-16</inkml:trace>
  <inkml:trace contextRef="#ctx0" brushRef="#br0" timeOffset="-91662.598">31623 6790 1424 0,'0'0'29'0,"0"0"8"0,-7 6-29 0,0 0-8 0,0 0 0 0,0-6 0 15,0 6 40-15,0 3 6 0,0-3 2 0,0-1 0 0,3 1-21 0,-3 0-4 16,0 6-1-16,3 0 0 16,-3-6-5-16,0 5-1 0,4-5 0 0,-4 0 0 0,3 3-4 0,1 3-2 15,-1-6 0-15,4-6 0 16,-3 5 14-16,-1 7 4 0,4-12 0 0,0 0 0 0,-3 6-16 15,3-6-4-15,0 0 0 0,0 0 0 16,3 3-8-16,-3-3 8 0,4 9-8 0,-4-9 8 0,3 6-8 0,4-6 12 16,0 3-12-16,0-3 12 15,4 0-12-15,-4 0 0 0,4-3 0 0,-4 3 8 16,0 0-8-16,0 0 12 0,0-3-12 0,-4 3 12 16,4 0-12-16,-3 0 0 0,3 0 0 0,-7 0 0 0,0 0 0 15,0 0 0-15,0 0 0 0,3 3 0 16,-3-3 0-16,7 3 0 0,-3 3 0 0,0-6 0 0,-4 0 0 0,0 0 12 15,0 0-12-15,3 5 12 0,1 7-12 0,-4-6 0 16,3 6 0-16,-3-9 8 0,0-3 2 0,-3 6 0 0,3-6 0 0,0 5 0 16,0 7 8-16,0-12 2 0,0 0 0 15,-4 6 0-15,1 0-11 0,3-6-1 0,-4 12-8 0,-3-6 12 16,7-6-12-16,0 0-8 0,0 0 8 0,-7 6-13 31,-4-6-35-31,4 0-8 0,7 0 0 0</inkml:trace>
  <inkml:trace contextRef="#ctx0" brushRef="#br0" timeOffset="-90963.272">31775 6920 1051 0,'0'0'21'0,"0"0"7"0,0 0-28 16,0 0 0-16,0 0 0 0,0 0 0 0,0 0 76 0,0 0 10 0,0 0 2 0,0 0 0 15,0 0-9-15,0 0-2 0,0 0 0 0,0 0 0 16,7 0-41-16,0 0-9 0,0 0-2 0,0 0 0 16,0 0-25-1,0 6 8-15,0-6-8 0,0 0 0 0,0 5 16 0,-7-5-3 0,0 0 0 0,7 0 0 16,0 0-13-16,0 0 11 0,4-5-11 0,0 5 10 15,-1 0-1-15,1-6 0 0,-1 0 0 0,1-3 0 16,-4 3-1-16,3 0-8 0,-2 0 12 0,-1 0-4 16,3-5 0-16,-6 5-8 0,3-6 12 0,-4 3-4 15,-3 0-8-15,4 4 8 0,-1-1-8 0,-3-3 8 0,0 9-8 16,-3-6 0-16,-1 0 0 0,1 0 8 16,-1 0-8-16,-3-3-9 0,0 7 9 0,-3-4-13 15,-1 0 5-15,0 6 8 0,1-3-13 0,-4 6 5 16,3 3 8-16,1-3 0 0,-5 0 0 0,5 2 0 0,-4 1 0 0,3 6 11 15,1 0-3-15,-1-3 0 16,0-1-8-16,1 4 0 0,-1 3 0 0,4 3 0 0,-3-7 10 0,3 1 3 16,-1 3 1-16,1-3 0 15,0-1-2-15,4 1 0 0,-4 6 0 0,3-4 0 0,4-2 0 0,-3 0 0 16,3 0 0-16,0-1 0 16,-4 4 0-16,8-9 0 0,-4 6 0 0,3 0 0 0,1-7-12 0,-1 4 9 15,1 3-9-15,3 0 8 16,-4-6 0-16,8 0 0 0,-4-6 0 0,4 0 0 0,3 5-8 0,-4-5 8 15,4 6-8-15,-3-3 8 0,3 0-8 0,0-3 0 0,-3 9 0 16,3-9 0 0,-3 0-49-16,3 0-12 0,0-6-3 0,0 3 0 15,0 0-35-15,0 0-7 0,4 3-2 0</inkml:trace>
  <inkml:trace contextRef="#ctx0" brushRef="#br0" timeOffset="-90593.286">32265 7067 1119 0,'0'0'24'0,"0"0"6"0,0 0 1 0,0 0 1 16,0 0-32-16,0 0 0 0,0 0 0 0,0 0 0 0,0 0 56 0,0 0 4 15,0 0 2-15,0 0 0 0,0 0-62 0,0 0-10 0,0 0-3 0,0 0-1 31,0 0-71-31,0 0-15 0,0 0-2 0,0 0-1 16,0 0 37-16,-11 6 7 0,11-6 2 0,0 0 0 16,0 0 4-16,0 0 1 0</inkml:trace>
  <inkml:trace contextRef="#ctx0" brushRef="#br0" timeOffset="-74697.841">27305 7943 633 0,'-4'-6'12'0,"4"6"6"0,-3-6-18 0,3 6 0 0,-4-6 0 0,4 6 0 16,-3-6 64-16,3 6 10 0,-4-6 2 0,4 6 0 15,0 0-45-15,-7 0-9 0,7 0-2 0,-7 0 0 16,7 0-20-16,-7 6 0 0,7-6 0 0,-7 0 0 16,7 0 8-16,0 0-8 0,-7 0 8 0,7 0-8 15,0 0 34-15,-7 6 2 0,7-6 1 0,-7 0 0 16,7 0-17-16,-7 6-4 0,7-6-1 0,-7 6 0 15,7-6 4-15,-7 0 1 0,7 0 0 0,0 0 0 16,-7 6 25-16,7-6 6 0,-7 0 1 0,7 0 0 16,-11 0-8-16,11 0-2 0,-7 0 0 0,7 0 0 15,-7 0-32-15,7 0-10 0,-7 6 0 0,7-6 0 16,-7 5 0-16,0-2 0 0,0 3 0 0,3 0 0 16,1 0-11-16,3-6-2 0,-7 6-1 0,3 0 0 15,4-6 14-15,-3 6 0 0,3-6 0 0,-4 6 0 0,1-1 15 16,3-5-1-16,-4 6 0 0,4-6 0 0,-7 6-14 0,3 0 0 15,4-6 0-15,0 9 0 0,0-9 0 0,0 0 0 16,0 0 0-16,0 0 0 0,0 0 0 16,-3 6 0-16,3-6 0 0,0 0 0 0,0 0 0 15,0 0 0-15,0 0 0 0,0 0 0 0,0 0 0 16,0 0 11-16,0 0-11 0,0 0 10 16,0 0-10-16,0 0 0 0,0 0 0 0,0 0 0 0,0 0 0 0,0 0 0 15,0 0 0-15,0 0 0 0,0 0 0 0,0 0 0 0,0 0 0 0,0 0 0 16,0 0 0-16,0 0 0 0,0 0 0 0,0 0 0 15,0 0 0-15,0 0 0 0,0 0-10 0,0 0 10 16,0 0-40-16,0 0-3 16,0 0 0-16,0 0 0 0,0 0 2 0,0 0 0 0,0 0 0 0,0 0 0 15,0 12-35-15,0-12-6 0,0 11-2 0</inkml:trace>
  <inkml:trace contextRef="#ctx0" brushRef="#br0" timeOffset="-51497.903">27143 7099 398 0,'-7'12'8'0,"7"-12"3"0,-4 6-11 0,1 0 0 0,3-1 0 0,0 1 0 16,0-6 28-16,-4 6 3 0,4 6 1 0,0-3 0 15,0-9 4-15,-3 6 2 0,3-1 0 0,0-5 0 16,0 6 30-16,0-6 7 0,0 0 1 0,0 0 0 15,0 0-12-15,0 0-3 0,0 0 0 0,0 0 0 16,-4 6-19-16,4 0-4 0,-4 0-1 0,1 0 0 16,3 3-5-16,-4 2-2 0,1-5 0 0,3 12 0 15,-4-3-4-15,1 8-1 0,3 1 0 0,-4-1 0 16,1 4 3-16,-1 5 1 0,1-3 0 0,-1 7 0 16,-3 2-5-16,4-3-2 0,-4 3 0 0,0 1 0 0,3-4 17 15,0 3 3-15,1 0 1 0,-1-2 0 0,1 2-34 0,-1-6-9 16,4 3 0-16,-3-2 0 0,-1-4 11 0,1-5-3 0,-1-4 0 15,4-2 0-15,-3 5 24 0,3-8 4 0,0 3 0 16,-4-1 1-16,4 1-48 0,0-6-9 0,-3 8-3 16,3-8 0-16,0 0 37 0,0 0 7 15,0-1 2-15,0-2 0 0,0 3-23 0,0 0 0 16,0 0 0-16,0-1 0 0,0 4 0 0,3 3 0 16,-3-7 0-16,0 1 0 0,0 9-9 0,0-10-7 0,0 10 0 0,0-3-1 15,0-1 27-15,-3-5 6 0,3 0 0 0,-4 0 1 16,1-1-17-16,3-2 0 0,-4 3 0 0,4 0 0 15,-3-3 0-15,3-1-19 0,0 1 4 0,-4 3 1 16,4-12 14-16,0 0 0 0,0 0 9 0,0 6-9 16,0-6 13-16,0 6-3 0,0-6-1 0,-3 6 0 15,3-6-9-15,-4 5 0 0,4 1 0 0,-4 0 0 16,1 0 0-16,3 0 0 0,-4-3 0 0,1 3 0 16,3 0 0-16,-4 5 0 0,1-5 0 0,-1 6 0 15,4-3 0-15,-3 0 0 0,3 0 0 0,-4 2 0 16,4 1 0-16,0 0 0 0,-3-3-9 0,3 2 9 15,0 1 0-15,0 0 0 0,0-6 0 0,0 0 0 16,0 0 0-16,0-1 0 0,0 4 0 0,0-9 0 16,0 0 0-16,0 0 0 0,0 0 0 0,0 0 9 15,0 0-9-15,0 6 0 0,0-6 0 0,0 0 0 16,0 0 0-16,0 0 0 0,0 0 0 0,0 0 0 16,0 0 0-16,0 0 0 0,0 0 0 0,0 0 0 15,0 0 46-15,0 0 7 0,0 0 2 0,-7-6 0 16,0 0-37-16,3 0-7 0,1 4-2 0,3 2 0 0,-8-6-9 15,5 0 0-15,3 0 0 0,-4 0 0 0,1 0 0 16,-1-3 0-16,-3 1 0 0,0 5 0 0,0-3-12 16,4 0-4-16,-4 6 0 0,0-6-1 15,-4 0-9-15,4 0-2 0,-4-6 0 0,4 7 0 0,-3-4 8 16,3 0 0-16,-4 0 1 0,4 3 0 0,0 0 19 0,0 0 0 16,-4 1 11-16,4-1-11 0,7 6 0 0,-3-6 0 0,3 6 0 0,0 0-12 15,0 0 12-15,0 0 0 0,0 0 0 0,0 0 0 16,0 0 0-16,0 0 0 0,0 0 0 0,0 0 10 15,0 0-10-15,0 0-14 0,0 0 3 0,0 0 1 16,-4 12 10-16,4-1-10 0,4 1 10 0,-1 3-10 16,1-3 10-16,-1 5 0 0,4 1 0 15,-3-6-8-15,-1 8 8 0,1-8 0 0,3 6 0 0,-3-4 0 16,-1-2 0-16,4 0 0 0,-3 5 0 0,3-8 0 16,-4 3 0-16,1-6 0 0,3 6 0 0,-4-6 0 15,4-1 0-15,-3 1 0 0,-1 0 8 0,4-6-8 16,-7 0 0-16,0 0 0 0,0 0 0 0,4 0 0 15,-4 0 12-15,7 0-3 0,-7 0 0 0,7-6 0 16,-3 0-9-16,-1-5 0 0,4 2 0 0,-3 0 0 16,-1-3 35-16,1-2 5 0,-1-4 0 0,1-6 1 15,3 10-65-15,-4-10-14 0,1 4-2 0,0 2-1 16,-1-6 69-16,1 4 15 0,-1 2 2 0,1 1 1 16,-1-4-22-16,4-3-5 0,-3 7-1 0,-1-4 0 15,1 4-18-15,3-1 0 0,-4 0 0 0,1 4 0 16,3 2-48-16,-3-6-12 0,3 6-4 0,-4-5 0 15,4 2 52-15,0-3 12 0,0 1 0 0</inkml:trace>
  <inkml:trace contextRef="#ctx0" brushRef="#br0" timeOffset="-50689.58">26822 9083 1552 0,'0'0'44'0,"-7"0"10"0,7 0-43 15,-7 0-11-15,0-3 0 0,3 3 0 0,4 0 53 0,-11-3 9 0,4 1 2 0,0 2 0 16,0 0 0-16,7 0 0 0,-7 0 0 0,-3 0 0 16,3 0-64-16,-4 2-24 0,4 1 0 0,-4 0 1 15,1 6 23-15,-1-3 0 0,1 0-9 0,-1 0 9 16,0 9-35-1,1-7-3-15,-1 4-1 0,1 3 0 0,-1-3 39 0,0 2 0 0,1-2 0 0,3 0 0 16,0 5 0-16,0-5 0 0,3 0 0 16,1 0 0-16,-1-6 0 0,1 2 18 0,3-2-2 15,-4 0 0-15,4-6-16 0,0 0 0 0,0 0 0 0,0 0 0 16,0 0 0-16,0 0 0 0,0 0 8 0,0 0-8 16,0 0 0-16,4 6 10 0,-4-6-10 0,7 0 8 15,0 0-8-15,0 0 0 0,3 0 0 0,-3 0 0 16,4-6-13-16,-4 0-8 0,4 0-2 0,-1 1 0 15,-3-4 48-15,4-3 10 0,-1 6 1 0,1-6 1 16,-4 1-26-16,0-7-11 0,0 6 8 0,-3 3-8 16,3-2 0-16,-4-7 8 0,1 3-8 0,-4 6 0 15,3 1 0-15,-3 2 0 0,0 6 0 0,0 0 0 16,0 0 0-16,0 0 0 0,0 0 0 0,0 0 0 16,0 0-10-16,0 0 10 0,0 0 0 0,0 0-9 15,-3 6-22-15,-1-1-4 0,1 4-1 0,3 0 0 16,-4 0 36-16,1 9 0 0,3-7 0 0,0-2 0 15,0 3 0-15,0 6 0 0,0-7 0 0,0 1 0 0,3 0 15 16,-3 0 9-16,4-4 3 0,-4-2 0 16,3 6-43-16,-3-6-9 0,4 0-2 0,-1 0 0 15,1 2 27-15,-1-2 0 0,1 0 0 0,0 6 0 16,3-6 0-16,0 0 0 0,0 0 0 0</inkml:trace>
  <inkml:trace contextRef="#ctx0" brushRef="#br0" timeOffset="-50299.873">26860 9142 1074 0,'-3'12'30'0,"-1"0"8"15,1-1-30-15,-1-2-8 0,1 0 0 0,-1 3 0 16,4 3 52-16,-3-4 10 0,3-5 2 0,-4 6 0 16,4 0 0-16,0-3 0 0,0 2 0 0,0-5 0 15,0 6-52-15,0-6-12 0,4 0 0 0,-4 0 0 16,3-1 0-16,1-2 0 0,3 0 0 0,-4 6 0 16,-3-9 0-16,4 0 0 0,-4 0 0 0,7 0 0 15,-3 0 54-15,3 6 8 0,-4-6 2 0,4-6 0 16,-3 6-22-16,3-9-4 0,-4 3-1 0,4-2 0 15,-3 2 44-15,3-3 9 0,-4-3 2 0,5 6 0 16,-1-11-117-16,0-1-23 0,0 3-5 0,-4 4-1 16,4-13 46-16,-3 9 8 0,-1-8 0 0,1 2 0 0,-1-2 0 15,1 5 0-15,-1-5 0 0,-3 2 0 0,4 3 0 16,0-5-12-16,-4 8 0 0,3 3 1 16,1-5-99-16,-4 5-20 0,3 3-4 0</inkml:trace>
  <inkml:trace contextRef="#ctx0" brushRef="#br0" timeOffset="-49924.035">27280 8722 358 0,'0'0'10'0,"0"0"2"16,7-6-12-16,-3 6 0 0</inkml:trace>
  <inkml:trace contextRef="#ctx0" brushRef="#br0" timeOffset="-49570.579">27407 8631 850 0,'0'0'17'0,"0"0"6"0,0 0-23 0,0 0 0 0,0 0 0 0,-3 6 0 16,3-1 56-16,-4 7 6 0,4-6 2 0,0 6 0 16,0-6 0-16,0 5 0 0,0 4 0 0,0-3 0 15,0 6-52-15,0-1-12 0,4-2 0 0,-1 8 0 16,1-2 54-16,3 0 8 0,-4 5 2 0,1-8 0 16,-1 5-52-16,5-2-12 0,-5-1 0 0,1 1 0 15,-1 5 54-15,4-2 8 0,-3 8 2 0,-1 1 0 16,1-4-64-16,-1 0-8 0,1-2-4 0,-1 2-1 15,-3-2 21-15,4-4 4 0,-4 4 0 0,0-4 1 16,0-5-13-16,0-4 0 0,0 4 0 0,0-6 0 0,0 6 0 16,0-13 14-16,0 4-2 0,0 0-1 15,0-9-11-15,0 0-12 0,0 0 2 0,0 0 1 0,0 0-3 0,0 0-1 16,0 0 0-16</inkml:trace>
  <inkml:trace contextRef="#ctx0" brushRef="#br0" timeOffset="-49236.38">27277 9036 1060 0,'0'0'44'15,"0"0"-35"1,0 0 51-16,0 0 11 0,0 0 1 0,0 0 1 15,0 0-7-15,0 0-2 0,0 0 0 0,0 0 0 16,0 0 0-16,0 0 0 0,0 0 0 0,0 0 0 16,7 6-51-16,0 0-13 0,0-6 0 0,0 6 0 15,0 0 0-15,0-3 0 0,4 3 0 0,-4 0 0 16,3-1 0-16,-3 1 0 0,4 0 0 0,-4 0 0 16,0-6 0-16,4 6 0 0,-4-6 0 0,3 0 0 15,-3 0 26-15,4 0 2 0,-4 0 1 0,4 0 0 16,-1-6-21-16,1 6-8 0,-1-6 0 0,1 6 9 15,0-6-33-15,-1 3-6 0,1-3-2 0,-1 4 0 16,1-7-177-16,-1 6-36 0</inkml:trace>
  <inkml:trace contextRef="#ctx0" brushRef="#br0" timeOffset="-48560.52">27594 8739 608 0,'0'0'12'0,"0"0"4"15,0 0-16-15,0 0 0 0,0 0 0 0,0 0 0 16,0 0 40-16,0 0 4 0,0 0 2 0,-3 6 0 16,3-6 5-16,0 0 1 0,-4 6 0 0,4 0 0 15,0-6-5-15,0 9-1 0,0-3 0 0,0 6 0 16,4-1-1-16,-1-5 0 0,1 6 0 0,3 0 0 15,-4 8 0-15,4-8 0 0,0 6 0 0,-3-1 0 16,3 4-18-16,-3-1-4 0,3 4-1 0,-4 5 0 16,4-8 25-16,-3 8 5 0,3-5 0 0,-4 2 1 15,1-2-33-15,-1-1-8 0,-3-2 0 0,4 8-1 16,-4-11 24-16,3 3 5 0,-3-4 0 0,0-8 1 0,0 6-25 16,0-9-6-16,0 2-1 0,0-8 0 0,0 0 4 0,0 0 1 15,0 0 0-15,0 0 0 0,-7-5 40 0,4-1 8 16,-4-6 2-16,3 3 0 0,1-3-52 0,-4 1-12 15,7-10 0-15,-4 6 0 0,4 1 0 16,0-4 0-16,0 0 0 0,0 7 0 16,4-4 19-16,-4 3 1 0,3-3 0 0,1 7 0 15,-1-4-20-15,-3 3 0 0,4 3-8 0,-1 0 8 0,-3 6-18 0,0 0 2 0,4-6 1 0,-1 0 0 16,-3 6 3-16,7 0 0 0,-7 0 0 0,4-8 0 16,0 8-32-1,-4 0-7-15,7-3-1 0,-7 3 0 0,3 0 42 0,-3 0 10 0,0 0 0 0,0 0 0 16,7 3 0-16,-7-3 0 0,4 8 0 0,-4-8 0 15,3 0 0-15,1 6 0 0,-1 0 0 0,1 0 0 16,-1-6 0-16,-3 0 0 0,0 6 0 0,0-6 0 16,4 6 0-16,-4-6 0 0,0 3 0 0,0-3 0 15,0 0 0-15,0 0 0 0,0 0 0 16,0 0 0-16,0 0-104 0,0 0-20 0,0 0-3 0</inkml:trace>
  <inkml:trace contextRef="#ctx0" brushRef="#br0" timeOffset="-47982.723">27637 9154 1337 0,'-4'23'28'0,"1"-17"6"0,3-3-34 15,0 3 0-15,-4 0 0 0,4 0 0 0,0 0 0 0,0 6 0 0,0-1 0 0,0-11 0 16,0 0 58-16,0 0 5 0,0 0 1 0,0 0 0 16,0 0 0-16,7 0 0 0,-7 0 0 0,4-6 0 15,3 6-52-15,0 0-12 0,0-5 0 0,0-1 0 16,0 0 54-16,0 6 8 0,4-3 2 0,-4 0 0 16,0-3-52-16,3 0-12 0,-3-3 0 0,0 3 0 15,4 1 0-15,0-1 0 0,-4 0 0 0,3 0 0 16,1 6 0-16,-4-6 0 0,3 3 0 0,-3 0 0 15,0-3-11-15,-3 3-5 0,3 3 0 0,-3-6-1 16,-1 4 5-16,1-7 0 0,-1 3 1 0,1 0 0 31,-1-6-46-31,1 0-10 0,-4-5-1 0,0 8-1 0,0-3-3 0,-4-8 0 16,4 5 0-16,-3 6 0 0,-4-3 39 0,3-5 7 0,-3 8 2 0,0 0 0 16,-4 3 43-16,4 0 9 0,-3 3 1 0,-1 0 1 15,-3 3 4-15,4 0 1 0,-1 0 0 0,-3 3 0 16,3 3 23-16,1 3 5 0,-1 0 1 0,0 0 0 15,1 8-52-15,3-5-12 0,-4 3 0 0,4 8 0 16,0-5 54-16,4 8 8 0,-1-2 2 0,1 2 0 16,-1-2-52-16,4-1-12 0,0-5 0 0,0 3 0 15,4-4 0-15,-1 4 0 0,1-3 0 0,-1-1 0 16,8 1 54-16,-4-6 8 0,0 2 2 0,3-2 0 0,-3 0-52 16,4 0-12-16,0-7 0 0,-4 1 0 0,3 0 0 0,-3 0 0 15,4-3 0-15,-4 3 0 0,4-6 54 16,-1-6 8-16,1 6 2 0,-1-6 0 0,1 3-52 15,-1-3-12-15,5 0 0 0,-5 1 0 16,1-1-107-16,-1-12-24 0,1 12-5 0</inkml:trace>
  <inkml:trace contextRef="#ctx0" brushRef="#br0" timeOffset="-47326.183">27972 9054 1337 0,'0'0'28'0,"0"0"6"16,0 6-34-16,0 3 0 0,-4 2 0 0,4 1 0 16,0 0 58-16,0 0 5 0,0-1 1 0,4 1 0 15,-4 3 0-15,0 3 0 0,3-7 0 0,-3 1 0 16,0 0-11-16,0 3-1 0,0-4-1 0,0 1 0 15,0-3-31-15,0 3-5 0,4-6-2 0,-4-6 0 16,0 0 29-16,0 0 6 0,0 0 0 0,0 0 1 16,0 0-17-16,0 0-4 0,3-6-1 0,-3-3 0 15,4 0-15-15,-1 0-2 0,1-3-1 0,-1 7 0 16,1-10-9-16,0 6 0 0,-1 0 0 0,-3 3 0 16,4 0 0-16,-4 1 0 0,0 5 0 0,0 0 0 15,0 0 0-15,0 0 0 0,0 0-8 0,0 0 8 16,0 0-15-16,0 0 2 0,0 0 0 0,0 0 0 15,7 5 13-15,-4 1-11 0,1-3 11 0,-1 6-10 0,1 0 10 0,-1 3-12 0,-3-1 12 0,4-5-12 16,-4 6 12-16,3-6 9 0,-3 6-1 0,4-3-8 16,-4 2 0-16,3-5 0 0,-3 0 0 15,0-6 0-15,0 0 0 0,0 0 0 0,0 0 0 0,7 0 0 16,-3 0 0-16,3-6 0 0,0 0 0 0,-3 0 0 16,3-2 0-16,-4-4 0 0,1 3 0 15,-1 6 0-15,1-9 11 0,-1 6-11 0,-3 1 10 16,0 5-10-16,0 0 0 0,0 0 0 0,0 0 0 15,0 0-10-15,0 0 10 0,0 0 0 0,0 0 0 0,0 0 0 16,0 0-22-16,0 0-2 0,4 5-1 0,-4 1 0 16,3 0 25-16,-3 0-10 0,0 0 10 0,0 0 0 15,0 3 0-15,0 2 0 0,4-5 0 0,-4 0 0 16,0-6 16-16,0 6 9 0,3 0 3 0,-3 0 0 16,0-6-28-16,0 0 0 0,4 6 0 0,-4-6 0 15,0 0 11-15,3 3 3 0,-3-3 1 0,4 3 0 16,-1-3 1-16,5 0 0 0,-5 0 0 0,4 0 0 15,0-3 15-15,-3 3 3 0,3-3 1 0,0 3 0 16,-4-3-35-16,4 3 0 0,0-3 0 0,1-3 0 16,2 6-28-16,-3 0-13 0,-3-6-3 0,3 6 0 15,0-6-83-15,3 6-17 0,-3-6-3 0</inkml:trace>
  <inkml:trace contextRef="#ctx0" brushRef="#br0" timeOffset="-46743.855">28416 9036 850 0,'-3'12'17'0,"3"0"6"0,-4-3-23 0,4 8 0 0,0 1 0 0,0-6 0 15,0 8 107-15,0-2 17 0,0 5 3 0,0-8 1 16,0 3-52-16,0 5-9 0,0-5-3 0,0 8 0 15,4-8 0-15,-4 0 0 0,3 2 0 0,-3-2 0 16,4 2 0-16,-1 1 0 0,1 6 0 0,-1-10 0 16,1 10-51-16,-1-10-13 0,-3 1 0 0,4 2 0 15,-4-2 54-15,3 0 8 0,-3-7 2 0,0 4 0 16,0-3-46-16,4 0-9 0,-4-6-1 0,0-1-8 16,0-5 18-16,0 0-3 0,0 0-1 0,0 0 0 15,0 0-5-15,0 0-1 0,0 0 0 0,0 0 0 16,0 0 18-16,0 0 3 0,0-5 1 0,0-1 0 15,-4-15-20-15,4 3-10 0,-3 1 10 0,-1-13-10 16,-3 4 0-16,4 2 0 0,-4-11 0 0,0 9 0 16,0-1 12-16,0-2-4 0,0 5-8 0,-1-2 12 15,1 8-12-15,4-11-8 0,-1 8 8 0,-3-2-13 16,4 5 13-16,-1 3 0 0,1-2 0 0,-1-1 0 16,4 6 0-16,0-2 0 0,0 2 0 0,0 6 10 15,4-6-10-15,-1 6 0 0,1 1 0 0,-1-1-11 0,1 0 2 16,-4 6 0-16,0 0 0 0,0 0 0 15,7 3-37-15,0 0-7 0,0 3-2 0,0-1 0 0,4 1 55 0,-1 0 24 16,1 6-1-16,-1-6-1 0,-3 9-22 0,1-7 0 16,2 1-12-16,-3 3 4 0,-3 0-1 0,3-1 0 15,-4-2 0-15,1 0 0 0,-4 0 9 0,3 3-12 0,-3-1 12 16,0-5-12-16,0 6 12 0,-3-6 9 0,3 0-1 16,-4 3-8-16,-3-3 0 0,7-6 0 0,-7 5 0 0,0 1 0 15,0-6 20-15,0 0-4 0,0 0 0 0,-4 0 0 16,1-6-25-16,-1 6-6 0,1-8-1 0,-1-4 0 15,-3 3-197-15,3 0-40 0</inkml:trace>
  <inkml:trace contextRef="#ctx0" brushRef="#br0" timeOffset="-46167.115">28734 8942 1337 0,'-7'9'28'0,"0"0"6"0,-4 0-34 0,4 8 0 0,0-11 0 0,0 6 0 15,-4-3 58-15,4 8 5 0,0-5 1 0,-3 0 0 16,3-6-52-16,-1 9-12 0,5-7 0 0,-4 1 0 16,7 3 54-16,-4-6 8 0,4-6 2 0,-3 6 0 15,3-6-52 1,0 0-12-16,0 0 0 0,0 0 0 16,0 0 0-16,0 0 0 0,0 0 0 0,0 0 0 0,0 0 0 0,0 0 0 0,0 0 0 0,0 0 0 15,0 0 0-15,0 0 0 0,0 0 0 0,0 0 0 16,0 0 0-16,0 0 0 0,0 0 0 0,0 0 0 15,0 0 54-15,0 0 8 0,7 0 2 0,-7 0 0 16,3 9-103-16,-3-9-20 16,7 0-4-16,-7 0-1 0,8 2 52 0,-8-2 12 0,3 6 0 0,4-3 0 15,-3 0 0-15,-4-3 0 0,7 3 0 0,-4 0 0 16,1 6 0-16,-1-3 0 0,4-6 0 0,-3 12 0 16,-1-12 0-16,-3 0 0 0,4 5 0 0,-4 1 0 15,3 0 48-15,-3 0 13 0,0 0 3 0,0 0 0 16,0 3-52-16,-3 2-12 0,3-5 0 0,-4 0 0 15,1 0 0-15,-1 3 0 0,1 3 0 0,-4-1 0 16,3-5 0-16,1 0 0 0,-4 6 0 0,0-12 0 16,3 9 0-16,-3-3 0 0,0-3 0 0,0 2 0 15,0-2 0-15,0 0 0 0,0 0 0 0,0 3 0 16,0-6-17-16,0 0-7 0,3 0 0 0,-3 0-1 16,-4 0-114-16,4 0-22 0,0 0-5 0</inkml:trace>
  <inkml:trace contextRef="#ctx0" brushRef="#br0" timeOffset="-45091.208">29510 9075 996 0,'-11'5'28'0,"1"-2"7"0,-1-3-35 0,1 3 0 0,-1 3 0 0,0-6 0 15,4 0 90-15,-3 0 11 0,-1 0 3 0,1 0 0 16,2 0-51-16,-2 0-9 0,3 0-3 0,-4 0 0 16,4 0 8-16,4 0 2 0,3 0 0 0,-11 0 0 15,4 6-13-15,0-6-2 0,3 6-1 0,-3 0 0 16,0 0-45-16,0 3-9 0,0-1-1 0,0 1-1 15,-3 3 12-15,3 6 9 0,0-7-12 0,-4 1 12 0,4 3 0 16,-4 2 0-16,4 1 0 0,0 0 0 0,0-4 0 16,0 4 11-16,0-6 0 0,0 0 0 0,3-4 13 15,4 4 4-15,0-12 0 0,-3 6 0 0,6 0 4 16,-3-6 0-16,4 12 1 0,3-12 0 0,0 6-13 16,4-6-4-16,3 2 0 0,-4-2 0 0,4-2-16 0,4 2 8 0,0-6-8 0,-1 6 0 15,5-12 13-15,-5 6-4 0,4-6-1 0,0 0 0 16,-3 1 0-16,0 2-8 0,-1-9 12 15,-2 12-4-15,-5-8-8 0,1-1 10 0,-1 6-10 16,1 3 10-16,-4-5-10 0,-4-7 12 0,1 6-12 0,0 3 12 16,-4-2-2-16,0-7 0 0,-4 6 0 0,0 3 0 15,1 1-10-15,-4-7 0 0,3 9-10 0,-6-6 10 16,3 3-18-16,-7 6 2 0,3-2 1 0,-3-1 0 16,3 3 3-16,-3 3 1 0,-3-3 0 0,6 6 0 15,-3 0 11-15,3 3-10 0,1-4 10 0,3 4-10 16,-4 3-17-16,0 9-3 0,4-3-1 15,4-4 0-15,-4 7 17 0,3 0 3 0,4-4 1 0,-3 1 0 16,3 6-20-16,0-10-4 16,3 1-1-16,1 0 0 0,-1 8-125 0,4-8-26 15,4 0-5-15</inkml:trace>
  <inkml:trace contextRef="#ctx0" brushRef="#br0" timeOffset="-44714.04">29746 9042 995 0,'-3'12'20'0,"3"-6"6"0,0 3-26 0,-4 8 0 0,4 1 0 0,0 0 0 16,0-1 70-16,0 4 9 0,0-4 1 0,0-2 1 16,0 9-15-16,0-7-3 0,0-2-1 0,0 6 0 15,4-7-16-15,-1 4-3 0,-3 0-1 0,4-4 0 16,-1-2-9-16,1 0-1 0,-1 0-1 0,4-10 0 16,-3 7 1-16,-1-3 1 0,5 0 0 0,-1-3 0 15,-4 9-9-15,-3-12-1 0,0 0-1 0,7-6 0 16,-3 6 6-16,3-6 0 0,0 6 1 0,0-6 0 15,3 3-29-15,-3-6 0 0,1 1 0 0,-1-4 0 16,0 0 0-16,0-6-18 0,0 4 2 0,3-4 1 16,-3 0-53-1,0-5-10-15,4 8-2 0</inkml:trace>
  <inkml:trace contextRef="#ctx0" brushRef="#br0" timeOffset="-44397.996">29764 8672 1146 0,'0'0'32'0,"-4"6"8"0,4 2-32 0,0 4-8 0,0-3 0 15,0 0 0-15,0 3 17 0,0-1 3 0,4 7 0 0,-1-6 0 16,1 3-4-16,-1 2 0 0,5-5 0 0,-1 3 0 16,0 2 10-16,0 1 2 0,0-3 0 0,0 2 0 15,3 1-28-15,-3-6 0 0,4 5 0 0,3-2-588 16</inkml:trace>
  <inkml:trace contextRef="#ctx0" brushRef="#br0" timeOffset="-43124.808">30561 8942 1022 0,'-10'-9'21'0,"10"9"5"0,-7-8-26 0,-1 8 0 0,5-6 0 0,3 6 0 16,0 0 58-16,0 0 6 0,-7-6 2 0,7 6 0 15,-7 0 1-15,7 0 0 0,0 0 0 0,0 0 0 16,-4 6-20-16,1 0-4 0,-1-1-1 0,1 4 0 15,-1 6-34-15,1 0-8 0,3 14 0 0,-4-8 0 16,4 8 13-16,-3 3 1 0,-1-2 0 0,1 5 0 16,-1 6-2-16,0 6-1 0,-3-3 0 0,0-2 0 15,0-4-11-15,0-3 8 0,-3 3-8 0,3-5 8 16,0-4 3-16,-1 3 0 0,1-2 0 0,4-13 0 16,-1 4 1-16,1-3 0 0,3-13 0 0,-4 1 0 0,4-6-3 0,0 0 0 15,0 0 0-15,0 0 0 16,0 0 11-16,0-6 3 0,0-5 0 0,0-1 0 0,4-9-23 0,-1 4 8 15,1-13-8-15,3-2 0 0,0 3-12 0,0-4-6 16,4-2-2-16,-1 3 0 16,-3-4 20-16,4 4-12 0,-1-6 12 0,-2 8-10 15,2 1 10-15,-3 3 0 0,0-1 0 0,0 7 0 0,0-1 12 16,-3 0-1-16,-1 1-1 0,1 5 0 0,-1 3-10 0,1-2 8 0,0 11-8 0,-4 3 8 16,0 0-8-16,0 0 0 0,0 0 0 15,0 0 8-15,0 0-8 0,0 0 0 0,-4 11 0 0,0 1-11 16,1 0 11-16,-1 3-10 0,1-1 10 15,-1 7-10-15,1-3 10 0,-1 2 0 16,4 10 0-16,0-10-8 0,0 10 8 0,0-7 0 16,4 1 0-16,-1 2 0 0,1-8 0 15,-1 2 0-15,4 4 0 0,4-7 0 0,-4 4 0 0,0 3 8 0,0-10-8 0,0 7 0 16,0-7 0 0,0 4 9-16,4-6-9 0,-4 0 0 0,0-6 12 0,0-4-4 0,0 4 0 0,-3-6-8 15,3 12 15-15,0-12-4 0,0 6-1 0,0-12 0 16,3 6 14-16,-2-12 2 0,-1 4 1 0,-4-7 0 15,4 0-6-15,0-3-1 0,-3-11 0 0,3 9 0 0,0-13-8 16,-4 4-1-16,1-4-1 0,-1-2 0 0,1 0-10 16,-4 3 0-16,4-7 9 0,-4 1-9 0,3 3 0 15,-6-6 9-15,3 2-9 0,0 1 0 16,-4-3 10-16,0 3-10 0,-3 3 8 0,4 2-8 16,-4 1 0-16,0 3 0 0,0 2 0 0,0 4 0 15,0-1 0-15,3 3 0 0,-3 10-14 0,3-7 5 0,1 0-13 0,-1 7-2 16,1 2-1-16,-1-3 0 15,8 0-187-15,-4 1-38 16</inkml:trace>
  <inkml:trace contextRef="#ctx0" brushRef="#br0" timeOffset="-42599.209">30879 9283 980 0,'0'0'20'0,"0"0"5"0,0 0-25 0,0 0 0 0,0 0 0 0,0 0 0 15,0 0 64-15,0 0 7 0,0 0 1 0,0 0 1 0,0 6-8 0,0-6-1 16,0 6-1-16,0-6 0 0,0 0-26 0,3 6-5 16,1-6 0-16,3 9-1 0,0-9-6 0,0 0-1 15,0-3 0-15,0-3 0 0,0 6-8 0,4-6-3 16,-4 6 0-16,0-6 0 0,3 0-13 0,-3 0 11 16,0 6-11-16,0-8 10 0,-3 5-10 0,0-6 12 15,-1 3-12-15,-3 0 12 0,4 0-12 0,-4 6 10 16,0 0-10-16,0 0 10 0,-4-6 9 0,-3 0 1 15,3 6 1-15,-3-5 0 16,0-1-32-16,-3 0-6 0,3 0-2 0,-4 6 0 0,1 0 19 0,-1 0-8 16,-3 0 8-16,0 3 0 15,0 0 0-15,0 3 8 0,3-6 0 0,0 6 1 0,1 5-9 0,3-5 0 16,0 3 0-16,0 6-11 0,0-1 11 0,3-2-10 16,4-6 10-16,0 9-10 0,0-4 10 0,4 1 0 15,-1 6 0-15,1 0 8 0,3-10-8 0,-4 4 8 0,4 0-8 0,4 0 8 16,-4-1-8-16,3-5-8 0,5 0 8 0,-5 0-12 31,4 3-19-31,0-6-4 0,0 0-1 0,-3 3 0 16,3-6-103-16,0 0-21 0</inkml:trace>
  <inkml:trace contextRef="#ctx0" brushRef="#br0" timeOffset="-42072.626">31189 9357 1288 0,'0'0'27'0,"0"0"5"0,0 0-32 0,-3-6 0 0,-5 0 0 0,8 6 0 0,0 0 89 0,-3 0 11 15,-4-6 3-15,0 6 0 16,7 0-65-16,-4-6-13 0,-3 3-2 0,0 0-1 0,4 0-5 0,-4 3-1 16,7 0 0-16,-7 0 0 15,3 3-16-15,-3 3 0 0,0 0 0 0,0 0 0 16,3 0 0-16,-3 6-12 0,4-6 3 0,-4 2 1 15,3 1 8-15,4 6 0 0,-3-3 0 0,3-1 0 0,0 1 0 0,3 3 0 16,-3-3 8-16,4-7-8 16,-1 7 26-16,-3-12 1 0,0 0 0 0,4 6 0 0,-4-6 3 0,7 0 1 0,0 0 0 0,0 0 0 15,4-6-11-15,-4 0-1 16,0 0-1-16,0-5 0 0,3-4-5 0,1-3-1 16,-1 1 0-16,-3-7 0 15,4 4-21-15,0-4-5 0,-1-2-1 0,1-4 0 16,-1 1-5-16,-3-3 0 0,4-4-1 0,-4 4 0 0,0 3 1 0,-3 2 0 15,3-2 0-15,-7 2 0 0,0-2 12 0,0 2 8 0,-4-2-10 0,1 5 10 16,-4-2-16-16,-4 0 2 0,0 8 1 16,-3-6 0-16,0 4 2 0,0 2 1 0,0 6 0 0,0 1 0 15,0-1 2-15,7 6 0 0,0 0 0 0,0 3 0 16,7 3 0-16,0 0 0 0,0 0 0 0,-4 9 0 16,4 0-7-16,0 6-1 0,0 2 0 0,4 1 0 15,-1 2 16-15,1 4 0 0,-1-1-10 0,1 4 10 16,-1 2 0-16,1-2 0 0,-1 5 0 15,4 3 0-15,0-2 0 0,-3 8 0 0,3-6 0 0,0 3 0 16,0-5 0-16,-3-4 0 0,3 3 0 0,0-8 0 16,-4 8 0-16,4-2 0 0,0-1 0 0,-3 3 0 15,3-14-16-15,-3 8 0 0,-1-8 1 0,1-3-449 16,-1-6-91-16</inkml:trace>
  <inkml:trace contextRef="#ctx0" brushRef="#br0" timeOffset="-41052.355">31662 8901 1333 0,'0'0'28'0,"0"0"6"0,0 0-34 0,0 0 0 0,0 0 0 0,7 6 0 16,0 0 0-16,-4 0 0 0,4 0 0 0,-3 2 0 0,3-2 0 0,-3 3 0 16,-1 3 0-16,1-3 0 15,-1 2 13-15,1 1-4 0,-1-6-1 0,1 0 0 0,-1 3 13 0,1 0 3 16,-1 5 0-16,1-8 0 16,-4-6-7-16,3 6-1 0,-3-6 0 0,4 6 0 0,-4-6-16 0,0 0 0 15,0 0 0-15,0 0 0 0,0 0-9 0,0 0-6 16,3-6-1-16,-3 6 0 0,4-6 4 0,-4 0 0 15,0-11 0-15,0 5 0 16,0 3 12-16,-4-3 0 0,-3-5 0 0,0 8 0 0,0 0 0 0,0 0-9 16,0 0 9-16,-3-5-8 15,3 8 25-15,-1 0 6 0,-2-3 1 0,-1 6 0 0,4 6-2 0,0-3 0 16,7 0 0-16,-7 9 0 16,0-3-6-16,0 0-2 0,4 8 0 0,-1 1 0 0,0 6 0 0,1-4 0 0,3-2 0 15,-4 0 0-15,4 5-14 0,0-2 0 16,-3-6 0-16,3 5 0 0,0 4 0 0,0 0 0 0,0-4 0 0,3 1 0 15,-3 5 15-15,0-8-3 0,0 9-1 0,4-13 0 16,-4 1-3-16,0-3-8 0,3 3 12 0,1-1-4 16,3 1 0-16,0-6-8 0,0 0 12 0,0-6-4 15,4 9-8-15,-1-9 8 0,-3 3-8 0,0-3 8 32,4-3-41-32,0 0-9 0,-1-3-2 0</inkml:trace>
  <inkml:trace contextRef="#ctx0" brushRef="#br0" timeOffset="-40427.743">31778 8698 615 0,'11'12'26'15,"-1"6"-26"-15,1-7 104 0,0 10 16 0,-4 3 4 0,0-1 0 16,0-5-20-16,-4 14-3 0,4-11-1 0,-3 14 0 15,-1-9-12-15,-3 4-2 0,0 5-1 0,0 3 0 16,0-3-22-16,-3 4-5 0,-1-7-1 0,1 3 0 16,3-8-25-16,-4 8-6 0,-3-8-1 0,4 2 0 15,3-9-14-15,-4-2-3 0,1 6-8 0,3-16 12 16,-4 4-12-16,4-3 8 0,0-9-8 0,0 0 0 16,0 0 8-16,0 0-8 0,0 0 0 0,0 0 0 15,0 0 0-15,-3-6 0 0,3-6-11 0,0 1 11 16,0-1-20-16,0-6 4 0,3 1 1 0,-3-4 0 15,4 3 2-15,-4-2 0 0,3 2 0 0,1 1 0 16,-1-1 13-16,4 3 0 16,-3 9 0-16,3-5-9 0,-4-1 9 0,4 0-10 0,-3 3 10 0,-1 6-10 15,-3 3 10-15,0 0-12 0,8-3 12 0,-1-3-12 16,-4 6 12-16,4-2-13 0,-7 2 5 0,4 2 8 16,3 4-8-16,-4-3 8 0,1 3 0 0,3-3 0 15,-4 6 0-15,4-3 0 0,0 6 0 0,-3-1 0 16,0-2 0-16,-1 3 0 0,1 6 0 0,-4-7 0 0,3 4 0 15,-3 0 10-15,4-1-2 0,-4-2-8 16,3 0 12-16,-3 6-4 0,0-7 0 0,0 4-8 0,0-9 12 16,0 6-4-16,0-12 0 0,0 0-8 0,4 6 0 0,-4-6 0 15,0 0 0-15,0 0-9 16,0 0-51-16,3 0-11 0,1 0-1 0,3 0-1 16,-4-6-95-16,1-6-18 0</inkml:trace>
  <inkml:trace contextRef="#ctx0" brushRef="#br0" timeOffset="-39865.569">32194 9239 1045 0,'8'0'44'0,"-1"-6"-36"16,0 0-8-16,0 1 0 0,0-1 0 0,0 0 0 15,0 0 0-15,0 6 0 0,-7 0 0 0,0 0 0 16,0 0 39-16,0 0 12 0,0 0 2 0,0 0 1 15,0 0 42-15,-4-6 8 0,4 6 1 0,-3-3 1 16,-4-3-27-16,3 6-6 0,-3-3-1 0,0 0 0 16,7 3-27-16,-7 0-5 0,0 0-2 0,0 3 0 15,-4-3-17-15,1 3-3 0,-1 3-1 0,1 0 0 16,-1-3-8-16,1 3-1 0,-1 0-8 0,0 0 12 0,4-1-12 16,0-5 9-16,0 6-9 0,0 0 8 0,7-6-8 15,-7 6 0-15,7-6 0 0,-7 3-11 16,7-3 11-16,0 0 0 0,0 0 0 0,0 0 0 0,0 0 0 0,-3 6 0 15,-1 6 0-15,4-12 0 0,0 0 0 0,0 0-8 16,0 6 8-16,0-6-8 0,4 11-7 0,-4-5-1 16,3 0 0-16,1 0 0 15,3-6-2-15,-4 6-1 0,4-6 0 0,-3 3 0 0,3-3 19 0,0 0-10 16,0 0 10-16,0 0-8 0,0 0 8 0,0-3 0 16,0 3 0-16,0 0 0 0,-3-6 0 0,3 6 0 15,-7 0 0-15,0 0 0 16,3 0 0-16,-3 0 8 0,0 0-8 0,4-6 11 0,-4 6-3 0,3-6 0 15,1 0 0-15,-4 6 0 0,0 0-8 0,0 0 8 0,0 0-8 0,0 0 8 16,0 0-8-16,0 0 0 0,0 0 9 16,0 0-9-16,0 0 8 0,0 0-8 0,0 0 10 0,0 0-10 15,0 0 0-15,0 0 0 0,0 0 0 0,0 0-10 16,0 12 10-16,3-6 0 0,-3 3 0 16,0-3-8-16,4 2 8 0,-4-2-8 0,0 3 8 0,3 3-8 15,-3 0 8-15,4-6 0 0,-1-1 0 0,-3 1 0 16,4 0-8-16,0-3 0 0,-1 3 0 15,-3-6 0 1,7 12-151-16,-3-12-29 0,3 0-7 0</inkml:trace>
  <inkml:trace contextRef="#ctx0" brushRef="#br0" timeOffset="-39234.474">32526 9110 1541 0,'0'0'32'16,"0"0"8"-16,0 0-32 0,0 0-8 0,0 0 0 0,0 0 0 16,0 0 9-16,0 0 0 0,0 0 0 0,0 0 0 15,0 0-27-15,0 0-6 0,0 0 0 0,0 0-1 0,0 0 38 0,0 0 8 0,0 0 2 0,-3-6 0 16,-1 0 37-16,4 6 7 0,0 0 1 0,-7-6 1 15,0 0-17-15,0 3-3 0,0 3-1 0,0-3 0 16,0 3-18-16,0 3-4 16,0 0-1-16,0 3 0 0,-1-6-16 0,1 0-9 0,-3 6 10 15,3 0-10-15,0 0 8 0,0 0-8 16,3 5 0-16,-3-5 9 0,4 0-9 0,-1 0 10 0,1 3-10 16,3 3 10-16,-4-6-10 0,4-1 0 15,0-5 0-15,-4 6 0 0,4 0 0 0,-3 0 0 0,3-6 0 16,0 0 0-16,0 9 0 0,0-3 0 15,0-6 0-15,0 0 8 0,0 0-8 0,0 0 0 0,0 0 0 0,0 12 8 16,0-12-8-16,0 0 0 0,0 0 0 0,0 5 8 16,0-5-8-16,0 0-17 0,0 0 4 0,0 0 1 15,7 0 12-15,0 6-9 0,-7-6 9 0,4 0-8 16,3 6 8-16,0-6 0 0,-4 0 0 0,-3 0 0 16,0 0 0-16,7 6 0 0,-7-6 0 0,0 0 0 15,7 0 0-15,-3 0 0 0,3 3 0 0,-7-3 0 16,7 0 0-16,-4 6 0 0,-3-6 0 0,4 3 0 0,0 6 0 15,-4-9-8-15,3 3 8 0,-3-3 0 0,0 0 0 16,4 8 0-16,-4-8 0 0,0 0 0 0,0 0 0 0,3 6 0 16,-3 0 0-16,4 6 0 15,-4-12 10-15,0 0-2 0,-4 6-8 0,4-6 12 0,0 0-12 16,0 0 0-16,0 6 8 0,-3 2-8 16,3-8 0-16,-4 6 0 0,4-6 0 0,-3 6 0 0,3-6 0 0,0 0 0 15,-4 12 0-15,4-12 0 16,0 0 0-16,0 0 0 0,0 0-9 0,0 0 9 15,0 0-57-15,0 0-6 0,0 0-1 0,0 0 0 16,0 0-17-16,0 0-4 0,0 0-1 0,0 0-394 0,0 0-78 16</inkml:trace>
  <inkml:trace contextRef="#ctx0" brushRef="#br0" timeOffset="-38591.715">32667 9145 1265 0,'0'0'36'0,"0"0"8"15,0 0-36-15,0 0-8 0,0 0 0 0,0 0 0 16,0 0 53-16,0 0 9 0,0 0 2 0,-7-3 0 16,0 3 2-16,0 0 1 0,0 0 0 0,0 0 0 15,0 3-16-15,0 0-3 0,7-3-1 0,-7 6 0 0,0-6-13 0,0 0-2 16,0 6-1-16,0 6 0 0,3-12-22 15,4 0-9-15,-7 11 8 0,7-11-8 0,-4 3 0 16,4-3 0-16,0 0 0 0,-3 6 0 0,-1 3 0 0,1-3 0 0,3-6 0 0,0 9 0 16,0-9 0-16,0 0 0 0,0 11 0 0,0-11 0 15,0 0 0-15,0 0 0 16,0 0 0-16,0 0 0 0,0 0 0 0,0 0 0 16,0 0 0-16,3 6 0 15,-3-6 0-15,0 0 0 0,7 0 0 0,0 6 0 0,-7-6 0 0,8-6 0 0,-1 6 0 0,-7 0 0 16,3 0 0-16,4 0 0 0,0 0 0 0,-7 0 0 15,4 0 0-15,3 0 0 0,-7 0 0 0,7 6 0 16,-7-6-8-16,3 6 8 0,1-6 0 0,-4 0 0 16,3 6 0-16,-3-6 0 0,8 6-9 0,-5 3 9 15,-3-9 0-15,0 0 0 0,0 0 0 0,0 6 0 16,0 5 0-16,-3-5 8 0,3 6-8 0,0-3 0 16,-4 0 8-16,0-4-8 0,4-5 0 0,-3 9 0 0,-1 3 8 15,1-6-8-15,-1 6 0 0,1-4 9 16,-4 1-9-16,7-9 8 0,0 0-8 0,0 0 8 15,-4 6-8-15,4-6-16 0,0 0 4 0,0 0 1 16,0 0-14-16,0 0-3 16,0 0-1-16,0 0 0 0,-7 0-123 0,4-6-24 15,-1 0-4-15</inkml:trace>
  <inkml:trace contextRef="#ctx0" brushRef="#br0" timeOffset="-38112.763">32798 9277 1371 0,'0'0'28'0,"0"0"8"0,0 6-36 0,0 0 0 0,0 0 0 0,0 0 0 15,-4 3 15-15,4 0-4 0,0-4-1 0,-3 4 0 16,3-9-10-16,0 0 0 0,0 0 0 16,0 0 8-16,3 6-8 0,-3-973 8 15,7 1934-8-15,0-961 8 0,-3-6-8 0,3 6 0 0,-4 0 0 0,-3-6 0 16,4 0-14-16,3-6 2 0,-3 0 0 0,-1 6 0 16,1-6 20-16,-4 0 5 0,3 0 1 0,-3 6 0 15,0 0 1-15,0 0 0 0,0 0 0 0,-3-3 0 16,3 3-7-16,0-5-8 0,-4-1 11 0,4 6-11 15,0 0 0-15,-7-3 0 0,7 3 0 0,-7 0 0 16,-4 3 0-16,4-3 0 0,0 6 0 0,0-4 0 16,0 1 0-16,0 3-12 0,-3-3 3 0,2 3 1 15,1 0 8-15,0 0 0 0,0 6 0 0,0-4-8 16,0 1 8-16,0 3 0 0,4 3 0 0,-4-3 0 16,3-1 0-16,0 1 12 0,1 3 0 0,-1-4-1 15,1 7-11-15,3-3 0 0,-4-3 9 0,1 5-9 16,3-5 0-16,0 0 0 0,-4-3 0 0,4-1 0 15,4 4 0-15,-1 3-8 0,1-3 0 0,-1-7 0 16,4 7-36-16,-3 3-6 0,0-3-2 0</inkml:trace>
  <inkml:trace contextRef="#ctx0" brushRef="#br0" timeOffset="-188.546">16581 9698 570 0,'0'0'16'0,"0"0"4"0,0 0-20 0,0 0 0 0,-7 3 0 0,7-3 0 16,-8 0 45-16,8 0 5 0,-7-6 1 0,0 6 0 15,7 0 1-15,-10 3 0 0,3 3 0 0,0-3 0 16,0 0-13-16,0 2-3 0,7-5 0 0,-11 0 0 15,4 0-8-15,7 0-3 0,-7-5 0 0,-4 5 0 16,11 0 15-16,-7-3 4 0,7 3 0 0,-10-3 0 16,-1 0-8-16,4 0 0 0,0 0-1 0,7 3 0 15,-7-6-20-15,7 6-4 0,0 0-1 0,-4-9 0 16,4 9-10-16,0 0 0 0,0 0 0 0,0 0 0 16,0 0 0-16,0 0-11 0,0 0 11 0,0 0-8 15,0 0 0-15,0 0 0 0,0 0 0 0,0 0 0 16,0 0-1-16,0 0 0 0,0 0 0 0,0 0 0 15,0 0 9-15,0 0 0 0,0 0 0 0,0 0-8 16,0 0 8-16,0 0 0 0,-3 9 0 0,-1-3-8 0,4 0 8 16,0 0 0-16,0 2 0 0,0-2 0 0,0-6 0 0,0 0 0 0,0 0 0 0,0 6 0 15,4 0 8-15,-4 0 4 0,0 0 1 0,0-3 0 16,0-3 7-16,0 0 0 0,0 0 1 0,0 0 0 16,0 6 8-16,0 0 2 0,-4-1 0 0,8 1 0 15,-4 6-9-15,0-6-2 0,0 0 0 0,0 0 0 16,0-6-7-16,0 6-1 0,-4-1-1 15,1 4 0 1,-1 3-11-16,1 0 0 0,3-6 9 0,-4 5-9 16,4 4 0-16,0-3 8 0,0 0-8 0,0-1 0 0,0 4 0 0,0-3 0 0,0 3 0 0,0-1 0 15,0-2 0-15,4 0 0 0,-4-3 0 0,3-1 0 16,-3 7 0-16,4-3 0 0,-4 0 0 0,3 2 0 16,-3-2 0-16,4 0 0 0,-1 0 0 0,1-1 0 15,-4-2 8-15,0-9-8 0,0 0 8 0,0 6-8 16,0-6 8-16,0 0-8 0,3 6 10 0,-3-6-10 15,0 0 15-15,0 0-3 0,0 0-1 0,0 0 0 16,0 0-2-16,0 0 0 0,0 0 0 0,0 0 0 16,0 0-9-16,0 0 10 0,0 0-10 0,0 0 10 15,0 0-10-15,4 9 0 0,-4-9 0 0,3 9 8 16,-3-9-8-16,0 0 0 0,4 11 0 0,-4-11 0 16,0 0 0-16,0 0 0 0,0 0 0 0,0 0 0 15,0 0 0-15,0 0 0 0,0 0 0 0,0 0 0 16,0 0 0-16,0 0 0 0,0 0 0 0,0 0 0 15,0 0 10-15,0 0-10 0,0 0 12 0,0 0-12 16,0 6 13-16,0-6-4 0,0 0-1 0,0 0 0 16,0 0 4-16,0 0 1 0,0 0 0 0,0 0 0 0,0 0-5 15,0 0-8-15,0 0 11 0,0 0-11 16,0 0 0-16,0 0 0 0,0 0 0 0,0 0 0 16,0 0 0-16,0 0 0 0,0 0 0 0,0 0-9 0,0 0 9 0,0 0 0 0,0 0 0 0,3 12 0 31,-3-12 0-31,0 0 0 0,0 0 0 0,0 0 0 0,0 0 0 0,0 0 0 0,0 0 0 0,0 0 0 15,0 0 0-15,0 0 0 0,0 0 0 0,0 0 0 16,0 0 0-16,8 0 0 0,-8 0 0 0,0 0-8 16,10 6 8-16,-3-3 0 0,4 0 0 0,-11-3 0 15,7 3 0-15,3-3 0 0,1-6 0 0,-4 6 0 16,0 0 0-16,-7 0 0 0,11 3 0 0,-1 3 0 16,-10-6 0-16,14 3 0 0,-3 2 0 0,-11-5 0 0,11 6 0 15,-1 0 0-15,4-6 0 0,-3 0 0 0,-1 6 0 0,1 0 0 16,-4 6 0-16,-7-12 0 0,11 3 0 0,-1 0 0 15,1 5 0-15,-11-8 0 0,10 9 0 0,-10-9 0 16,14 6 0-16,-3 3 0 0,0-3-8 16,-1 0 0-16,-10-6 0 0,14 0 0 15,0 11-38-15,1-11-7 0,-5-5-2 0,1-1 0 16,-1 6-7-16,1-6-2 0,0 0 0 0</inkml:trace>
  <inkml:trace contextRef="#ctx0" brushRef="#br0" timeOffset="446.472">16700 10071 1045 0,'0'0'44'0,"0"0"-36"15,0 0 61-15,0 0 12 0,-7 0 3 0,0 3 0 16,4 0-22-16,3-3-4 0,-4 9-1 0,4-9 0 16,0 0 3-16,0 0 1 0,0 0 0 0,0 0 0 15,0 0-46-15,0 0-15 0,0 0 8 0,0 6-8 16,0 0 0-16,0-1 0 0,0 7 0 0,4-6 0 16,-1 3 0-16,1-6 0 0,3 3 0 0,0-3 0 15,0 3 0-15,0-1 0 0,0 1 0 0,4 0 0 16,-4 0 0-16,3-6 0 0,-3 6 0 0,4-6 0 15,-4 0 0-15,0 0 0 0,0-6 0 0,0 6 0 16,0-6 20-16,-3 0 0 0,6-5 0 0,-6-1 0 16,3 6-11-16,0-3-1 0,-3 3-8 0,3-6 12 15,-4 12-12-15,1-5 8 0,-4 5-8 0,0 0 0 16,3-6 0-16,-3 0 0 0,4 0 0 0,-4 0 0 16,0-3 8-16,0-2-8 0,3 5 0 0,-6 0 0 15,3 6 9-15,0 0-9 0,0 0 8 0,-4-6-8 16,1 0 8-16,-1 0-8 0,-3-9 0 0,4 10 8 15,-1-1-8-15,4 6 8 0,0 0-8 0,0 0 8 0,-7-6-8 16,7 6 10-16,0 0-10 0,0 0 10 16,0 0-2-16,-11 0 0 0,11 0 0 0,-10 0 0 15,-1 0-8-15,1 6 0 0,-1-3 0 0,4 5 8 16,-4 7-8-16,4-3 0 0,0-6 0 0,-3 8 0 16,6 4-11-16,-3 0 11 0,4-7-8 0,-1 7 8 15,4-6 0-15,-3-3 0 0,3-3 0 0,-4 5 0 0,4-11 0 16,0 6 0-16,4 0 0 0,-4 0 0 0,3 3 0 0,1-3 0 0,3 5 0 0,-4 1 0 15,4-6 0-15,4-6 0 0,-4 6 0 0,4 0 8 16,-4 0-8-16,3 5 0 0,1-5-8 0,-1 3 8 16,1-3 0-16,3 6-10 0,-3-6 10 0,-4 5 0 15,3-8-29-15,-3 3 1 0,4 0 0 16,-4 0 0-16,4 0-94 0,-4-9-18 0,0-3-4 16</inkml:trace>
  <inkml:trace contextRef="#ctx0" brushRef="#br0" timeOffset="981.505">17124 9962 988 0,'-7'-8'41'0,"-4"2"-33"16,4 0 59-16,7 6 11 0,0 0 2 0,0 0 1 15,0 0-19-15,0 0-4 0,-7 3-1 0,7-3 0 16,-7 3-34-16,0 3-7 0,3 2-2 0,1 4 0 16,-1-6-6-16,1 0 0 0,-1 3-8 0,4-3 12 15,0-6 8-15,-3 8 0 0,3-8 1 0,0 0 0 16,0 0 1-16,0 0 0 0,0 0 0 0,0 15 0 15,-4-3-14-15,4 0-8 0,0-12 8 0,0 0-8 16,0 0 8-16,0 0-8 0,0 0 10 0,0 0-10 16,0 0 8-16,0 0-8 0,0 0 0 0,7 8 0 15,-7-8 8-15,4 9-8 0,-4-9 0 0,7 6 0 16,0-3 0-16,-3 0 0 0,-4-3 0 0,7 3 0 16,0 3 0-16,0-6 0 0,-4 0 0 0,-3 0 0 15,7 6-8-15,4 0 8 0,-8-6 0 0,4 11 0 16,-3-5 0-16,3 0 0 0,-3 3 0 0,-1 0 0 15,1 0 0-15,-1 2 11 0,1 1 0 0,-1-3 0 16,1 3 17-16,-4 5 3 0,0-11 1 0,0 6 0 16,0 0-11-16,0-1-1 0,-4-2-1 0,4 0 0 15,-3 0-5-15,-1-3-1 0,4 0 0 0,0-6 0 16,0 0-13-16,0 0 0 0,0 0 0 0,0 0 0 16,-7 6 30-16,-4-6 3 0,11 0 1 0,-10 0 0 15,3 0-34-15,-4 0 0 0,11 0-12 0,-10 0 3 16,-1 5-51-16,1-5-9 0,2 0-3 0</inkml:trace>
  <inkml:trace contextRef="#ctx0" brushRef="#br0" timeOffset="1882.948">17642 9639 1181 0,'-10'15'24'0,"-1"-9"7"16,4 5-31-16,0-2 0 0,0 3 0 0,4-3 0 15,-1 0 38-15,1-4 2 0,-1 7 0 0,0-6 0 16,4-6 5-16,0 0 2 0,0 0 0 0,0 0 0 15,0 0 21-15,0 0 4 0,0 0 0 0,4 9 1 16,-4-9-18-16,0 0-4 0,0 0-1 0,0 0 0 16,0 0-26-16,0 0-6 0,0 0-1 0,4 6 0 15,3 3-9-15,-4 2-8 0,4 10 9 0,-3-9-9 0,-4 2 12 0,3 10-4 0,-3-6-8 16,4 5 12-16,-4 4-12 16,0-4 11-16,-4 1-11 0,4 8 10 0,-3 0-10 0,-1 1 0 0,4 2 9 15,-3 0-9-15,-1-8 8 0,4 2-8 16,-3-8 8-16,-1 2-8 0,1-2 11 0,3-1-3 15,0 1 0-15,0 2 0 0,0-8-8 0,0-3 8 16,0 5-8-16,0-11 8 16,3 0-8-16,-3-6 0 0,0 0 0 0,0 0 0 0,0 0 8 0,0 0-8 15,0 6 0-15,0-6 8 0,0 0 0 0,0 0 0 0,0 0 0 0,0 0 0 16,0 0 4-16,0 0 1 0,0 0 0 0,0 0 0 16,0-6 0-16,0 0 0 0,4 0 0 0,-4-5 0 15,3-4-4-15,-3 6-1 0,0-6 0 0,-3 4 0 16,3-7-8-16,0 3 0 0,0-2 9 0,0-1-9 15,0 0 0-15,3-2 0 0,-3 2 0 0,0-5 0 16,4 8 0-16,-1 3-20 0,1 0 4 0,3 1 1 16,-4-1 15-16,1-3 0 0,3 4 0 0,-4 5-9 15,4-6-5-15,0 6-1 0,4 0 0 0,-4 6 0 16,4 0-1-16,-4 0 0 0,3 6 0 0,1 0 0 16,-1 0-12-16,1 0-2 0,0-3-1 15,-1 8 0-15,-3-2 31 0,4 6 0 0,-1-3-8 0,-2-1 8 16,-1 4-18-16,0 3-1 0,0-1 0 0,-4 1 0 15,1-6 19-15,-1 2 0 0,1-2 0 0,-1-6 0 16,-3 6 0-16,4-6 0 0,-4 5 0 0,-4-5 9 16,4 3 0-16,-3-3 0 0,-4 6 0 0,3-6 0 15,-3 0-1-15,0-1-8 0,0 1 12 0,-4-3-4 16,1 0-8-16,-1-3 0 0,-3 0 0 0,0-3 0 16,3 3 30-16,-3-6 4 0,0 3 1 0,-3-8 0 0,3-1-47 0,-1 3-10 15,1 0-2-15,0 0 0 16,0-2 0-16,7 5 0 0,-4 0 0 0,4 0 0 15,0 6-21-15,7 0-5 0,0 0-1 0,0 0 0 16,0 0-152-16,0 0-30 0,0 0-7 0</inkml:trace>
  <inkml:trace contextRef="#ctx0" brushRef="#br0" timeOffset="2378.342">18048 10042 1527 0,'-10'0'64'16,"-1"0"-51"-1,0 6 29-15,1-6 6 0,-4 3 0 0,3 8 1 16,4-5-17-16,-4 3-4 0,1 0-1 0,-1 3 0 15,1-1-17-15,-1-2-10 0,4 3 12 0,0-3-12 16,0 5 0-16,3 4 0 0,1-6 0 0,-1 3 0 16,4 2 0-16,-3 1-9 0,3-6 9 0,0 2 0 15,0-2 0-15,3-6 0 0,1 6 0 0,-1-12 0 0,1 11 10 0,3-11 1 16,-3 6 0-16,3-3 0 0,0 0 9 0,-4 0 3 0,4-3 0 0,0 0 0 16,0-3 5-16,0-3 0 0,4 0 1 0,-4-5 0 15,0 5-13-15,0-6-4 0,-3 3 0 0,3 0 0 16,0-5-12-16,-4 2 0 15,1 0 0-15,-1 0 0 0,1 1-18 0,-4 2 0 16,3 3 0-16,-3 0 0 16,0 0-6-16,4 0-2 0,-4 6 0 0,0 0 0 0,0 0 10 0,0 0 1 0,0 0 1 0,0 0 0 15,0 0-1-15,0 0 0 0,0 6 0 16,0 6 0-16,0-3 15 0,3 8 0 0,1 1 0 0,-4 0 0 16,4-4 9-16,-1 4 5 0,1 0 1 0,-1-4 0 15,1-2 1-15,-4-3 1 0,3 0 0 0,1 3 0 16,-1-1-9-16,1-5-8 0,-1-3 9 0,1 3-9 15,-4-6 0-15,0 0 0 0,7 0 0 0</inkml:trace>
  <inkml:trace contextRef="#ctx0" brushRef="#br0" timeOffset="2752.849">18133 9548 1302 0,'0'0'27'0,"0"0"7"0,-7 6-34 15,3 0 0-15,1-1 0 0,-1 4 0 0,1 3 32 0,3 0 0 0,0 0 0 0,0 2 0 16,3 4-8-16,1 0-3 0,-1-7 0 0,1 10 0 15,-1 2 0-15,4 1 0 0,0-3 0 0,0 8 0 16,4-3-21-16,-4 4 0 0,0 5 0 0,4-3 0 16,-4-2 0-16,3 8 0 0,-6-9 0 0,3 10 0 15,-4-10 0-15,1-3 0 0,-1 7 0 0,1-4 0 16,0-8 0-16,-4 8 0 0,0-11 0 0,0 2 0 16,0-2 52-16,0 0 10 0,0-7 2 0,0 1 0 15,0-6-52-15,0 0-12 0,-4-6 0 0,4 0 0 16,0 0 0-16,0 0 0 0,0 0 0 0,0-3 0 15,0 0 0-15,-4-3 0 0,4-3 0 0</inkml:trace>
  <inkml:trace contextRef="#ctx0" brushRef="#br0" timeOffset="3246.2">18253 10098 1824 0,'0'0'38'0,"-11"0"8"15,11 0-37-15,0 0-9 0,-7 0 0 0,7 0 0 16,0 0 0-16,0 0 0 0,0 0 0 0,0 0 0 16,0 0 35-16,0 0 5 0,0 0 0 0,0 0 1 0,0 0-29 0,4 5-12 0,3-5 8 0,0 12-8 15,3-12 0-15,-3 9-14 0,4-3 2 0,0 3 0 31,3 0-17-31,0-4-3 0,3 1-1 0,-2 0 0 0,-1 0 52 0,0-6 10 0,0 0 3 0,-4 0 0 32,5 0-52-32,-8 0-9 0,3-6-3 0,-3 6 0 15,0-6 56-15,0 0 10 0,0 1 2 0,-3-4 1 0,-1 3-26 0,1-3-11 0,-1 3 8 0,-3-3-8 16,0-2 0-16,0 5 0 0,-3-9 0 0,3 6 0 16,-7-3-16-16,3 7 5 0,1 2 1 0,-4-3 0 15,0 0 10-15,0 0-8 0,0 0 8 0,-4 0-8 16,4 3 8-16,7 3-10 0,-11-6 10 0,1 6-10 15,10 0 10-15,-11 0-13 0,11 0 5 0,-10 6 8 16,-1 3-16-16,8 3 4 0,-4 0 0 0,3 2 1 16,0 1 11-16,1 0 0 0,3 2 0 0,-4 1 0 15,4 3 0-15,0-4 0 0,0-2 0 0,4 3 0 16,-1-1 0-16,1-5 0 0,3 0 0 0,0 2 0 16,0-5 28-16,0-3 7 0,4 3 1 0,-1-3 1 15,1 0-16-15,-4 5-3 0,4-8-1 0,-1 3 0 16,4-3-6-16,0-3-2 0,-3-3 0 0,3 0 0 15,0-3-108-15,4 1-21 0</inkml:trace>
  <inkml:trace contextRef="#ctx0" brushRef="#br0" timeOffset="3549.592">18641 10024 1337 0,'0'0'28'0,"0"0"6"0,0 0-34 16,0 0 0-16,0 0 0 0,0 0 0 0,0 0 58 0,0 0 5 0,-4 12 1 0,1-6 0 16,3 0-28-16,-4 0-4 0,1 5-2 0,3 1 0 15,0-3 3-15,-4-3 1 0,4 5 0 0,0 1 0 16,0-3-34-16,4 6 0 0,-4-1 0 0,3 4 0 15,-3-6 0-15,0 0 0 0,4 2-15 0,-4-2 5 16,3-6 10-16,-3 6 12 0,4-9-2 0,-4-3-1 16,0 0-9-16,0 0 0 0,3 3 0 0,-3-3 0 15,0 0-152-15,4 0-32 0</inkml:trace>
  <inkml:trace contextRef="#ctx0" brushRef="#br0" timeOffset="3776.893">18563 9795 1094 0,'0'0'23'0,"0"0"5"15,0 0-28-15,0 0 0 0,0 0 0 0,0 0 0 0,0 0 0 0,0 0 0 16,0 0 0-16,0 0 0 0,-3 6 0 0,3 2 0 0,0 4 0 0</inkml:trace>
  <inkml:trace contextRef="#ctx0" brushRef="#br0" timeOffset="4297.47">18821 9924 1314 0,'0'3'37'0,"-4"3"8"16,4 3-36-16,-3 0-9 0,-4 2 0 0,3 7 0 16,4-12 53-16,0 9 9 0,4-7 2 0,-4 7 0 15,3 3-52-15,1-9-12 0,-1 5 0 0,-3 7 0 16,4-9 54-16,-1 8 8 0,-3 1 2 0,4-1 0 15,-4-2-52-15,3 0-12 0,1 2 0 0,-4-8 0 16,3 0 0-16,-3-6 0 0,-3 5 0 0,3-11 0 16,0 0 0-16,0 6 0 0,0-6 0 0,0 0 0 15,0 0 38-15,0 0 5 0,0 0 1 0,0 0 0 16,0 0-21-16,0 0-4 0,0 0-1 0,0 0 0 16,0 0-18-16,0 0 0 0,0 0 8 0,0 0-8 15,0 0 0-15,0-6 0 0,0-5 0 0,0 5 0 16,0-6 15-16,0 6-1 0,0 0 0 0,0-6 0 15,0 4-14-15,0-1 0 0,0 0 0 0,0-3 0 0,0 6 0 16,0-5 0-16,0 5 0 0,3-3 0 0,-3 3 0 0,0 0 0 16,4 0 0-16,-4 0 0 0,0 0-8 0,3 1 8 0,-3-1 0 0,0 6 0 15,0 0-14-15,0 0 4 0,0 0 1 0,4 0 0 16,-1-6 9-16,5 6 0 0,-5-6 0 16,-3 6-8-16,7 0 8 0,0 6-12 0,0 6 12 0,0-7-12 15,0 7 12-15,0-3 0 16,-3-3 0-16,3 3 0 0,0 0 0 0,0 8 0 15,-3-5 0-15,3-6 0 0,-4 6 0 0,1 2 0 0,-1-2 8 0,1 0-8 16,-1-3 10-16,4 2-2 0,-3-2-8 0,-4 0 12 16,3-3-12-16,-3-6 11 0,0 0-11 0,0 0 10 15,0 0-21-15,0 0-4 0,0 0-1 0</inkml:trace>
  <inkml:trace contextRef="#ctx0" brushRef="#br0" timeOffset="5439.533">19039 10148 1067 0,'0'0'22'0,"0"0"6"0,0 0-28 16,0 0 0-16,0 0 0 0,0 0 0 15,0 0 77-15,0 0 11 0,0 0 1 0,0 0 1 16,0 0-34-16,0 0-6 0,-3 5-2 0,3-5 0 16,-4 6-35-16,4-6-13 0,0 0 9 0,0 0-9 0,0 0 0 0,0 6 0 0,0-6 0 0,0 6 0 31,0-6 0-31,0 6 0 0,0-6 0 0,0 0 0 16,0 0 8-16,0 0-8 0,0 0 8 0,0 0-8 0,0 0 16 0,0 0-3 0,0 0 0 0,0 0 0 15,0 0 27-15,0 0 6 0,0 0 1 0,0 0 0 16,0 0-5-16,0 0-1 0,0 0 0 0,0 0 0 15,0 0-17-15,0 0-4 0,0 0-1 0,0 0 0 16,4 3-9-16,-4-3-2 0,7-3 0 0,0 3 0 16,-3 0-8-16,3 0-16 0,0 0 4 0,-4-6 1 15,4 6 23-15,0 0 5 0,0 0 1 0,0 0 0 16,0-6-18-16,1 6 0 0,-5-6 0 0,4-5 0 16,0 5 0-16,0 3-16 0,-3-3 4 0,3 0 0 15,-7 6-6-15,0 0-1 0,0 0 0 0,3-3 0 16,4 0 3-16,-3-3 1 0,-1 0 0 0,1 0 0 15,-4 6-12-15,3-5-2 0,-3 5-1 0,4-6 0 16,-4 6 19-16,0 0 11 0,0-6-12 0,0 6 12 16,-4-6 0-16,1 3 0 0,-1 0 0 0,-3 0 0 15,0 3-58-15,0-3-5 0,0 3-1 0,0 0 0 16,-3 0 76-16,3 0 14 0,-4 3 3 0,4 0 1 16,-4 0-11-16,1 6-3 0,3-3 0 0,-4 0 0 15,4-1 15-15,0 7 2 0,0-3 1 0,0 0 0 16,0 6-5-16,3-4-1 0,-3 1 0 0,4 0 0 0,3 0 1 15,-4 8 0-15,4-8 0 0,0 0 0 0,-3-1-15 16,3-2-3-16,0 0-1 0,3 0 0 0,-3-3 0 16,4 0 0-16,-1 5 0 0,1-5 0 0,3-3-10 0,0-3 10 0,0 3-10 15,3-3 10-15,1 0-10 0,0 0 0 0,-1 0 0 0,4-3 0 32,0 3-32-32,1 0-8 0,-1-3-1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5:14:5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19706 10148 850 0,'0'0'17'0,"-7"5"6"16,4 1-23-16,3-6 0 0,-7 6 0 0,-1-6 0 15,8 0 56-15,-7 6 6 0,0-6 2 0,0 0 0 16,7 0-9-16,-7 6-2 0,0-6 0 0,0 0 0 15,7 0-4-15,-7 0-1 0,0 0 0 0,7 0 0 16,-7 0-16-16,0-6-4 0,0 6-1 0,7 0 0 16,-7 0-27-16,7 0 0 0,0 0 0 0,0 0 0 0,-7 0 0 15,7 0 0-15,-7 0 0 0,0 6 0 0,0-3 0 0,0 3 0 16,3 3 0-16,-3-1 0 0,0 4 0 0,3-6 0 0,1 6 0 0,-4-6 0 31,3 8 11-31,-3-5-3 0,4 6-8 0,-1-9 12 0,1 6-12 0,-1-7-8 16,4-5 8-16,-3 9-13 15,3-9 13-15,-4 6 0 0,4-6 0 0,0 0 0 0,0 0 13 16,0 0 6-16,0 0 1 0,0 0 0 0,0 0-32 16,0 0-7-16,0 0-1 0,7-6 0 0,-3 3 39 0,-1-3 7 15,4-5 2-15,0 5 0 16,0 0-45-16,-3-6-9 0,3 3-2 0,-4-2 0 0,1 5 28 0,3 0 0 0,-3 0 0 0,-1 0 0 16,4 0 0-16,-3 0 0 0,-1 6 0 0,1-6 0 15,-4 6 0-15,0 0 0 0,0 0 0 0,0 0 0 16,0 0 0-16,0 0 0 0,0 0 0 0,0 0 0 15,0 0 0-15,3 6 0 0,1 0 0 0,-1 6 0 16,-3 0 0-16,4-6 0 0,-4 11 0 0,0-2 0 16,3 8 0-16,-3-5 0 0,4 3 0 0,-1 5 0 15,-3 1 0-15,4-1 0 0,3-2 0 0,-3 2 0 16,3 0 0-16,-4 4 0 0,1-7 0 0,-1 4 0 16,1 2 0-16,-1 1 0 0,1-4 0 0,-4 6 0 15,0-2 0-15,3-1 0 0,-3 4 0 0,0-7 0 16,0 9 0-16,0 4 0 0,0-1 0 0,0 3 0 15,-3-12 24-15,-1 4 11 0,1-1 1 0,-1-3 1 16,1 1-25-16,-1 2-12 0,1-5 10 0,-1 8-10 0,1-18 24 0,-1 10-2 16,0-4 0-16,4 4 0 0,0-6-22 0,0 5 0 15,0-8 0-15,4-1 0 0,-4-2 0 0,0-3 0 16,-4 2 0-16,4-5 0 0,0-3 0 0,-3 0 0 16,3-6 0-16,0 0 0 0,0 0 0 0,0 0 0 15,-4 3 0-15,4-3 0 0,-3-6 32 0,-1 0 1 0,-3 0 1 0,4-5 0 16,-1 2-25-16,1-9-9 0,-1 6 0 0,1-5 9 15,-1 8 15-15,1-3 2 0,-4-8 1 0,3 2 0 16,0 0-44 0,4 1-9-16,0-4-2 0,-3-3 0 0,3 7 28 0,0-1-8 0,-4-8 8 0,4 8 0 15,0-2 0-15,0 2-8 0,0 0 8 0,4-2 0 16,-4 5-31-16,3 0-1 0,5-2 0 0,-5 2 0 16,1 0 32-16,-1 1 0 0,1 2 0 0,3 6 0 15,-7 6 0-15,0 0 0 0,14 0 0 0,-4 0 0 16,1 0-31-16,0-6 0 0,-1 0 0 0,1 0 0 15,3 3-109-15,0-3-23 0,0-2-4 16</inkml:trace>
  <inkml:trace contextRef="#ctx0" brushRef="#br0" timeOffset="616.191">19823 10092 1074 0,'0'0'30'0,"-7"6"8"0,7-6-30 0,0 0-8 0,0 0 0 0,-8 0 0 15,8 0 52-15,0 0 10 0,-7 5 2 0,7-5 0 16,0 0-52-16,-7 0-12 0,7 0 0 0,-3 12 0 15,-4-6 0-15,7 0 0 0,-4 0 0 0,4 3 0 16,0-3 18-16,0 5 1 0,0 1 0 0,0-3 0 16,4 0-19-16,-4 5 0 0,3-2 8 0,1 0-8 15,-1 0 0-15,1 5 0 0,-1-2 0 0,4 3 0 16,-3-7 0-16,0 4 0 0,-1-3 0 0,4 0 0 16,-3 5 0-16,-1-11 0 0,4 6 8 0,-3-6-8 15,-1 0 17-15,-3-6 0 0,4 6 0 0,3 2 0 16,-7-8 3-16,3 0 1 0,4 6 0 0,-3-6 0 15,3 0 2-15,-3 0 0 0,-1-6 0 0,1-2 0 16,-1-1 14-16,1 0 3 0,-1-3 1 0,1 0 0 16,-1 1-17-16,-3-1-4 0,4 0-1 0,-1 3 0 15,-3 3-19-15,4-5 10 0,-1-1-10 0,1 0 8 16,-4 3-8-16,3 3 0 0,-3-5 0 0,0 5 8 16,4 0-8-16,-4 0-9 0,0 0 9 0,3 0-13 15,-3 6-15-15,0 0-2 0,0 0-1 0,0-6 0 16,0-2-26-16,0 2-6 0,0 0-1 0,0 0 0 15,0 6-45-15,0 0-10 0,0 0-1 0</inkml:trace>
  <inkml:trace contextRef="#ctx0" brushRef="#br0" timeOffset="925.065">20055 10253 836 0,'-7'0'24'0,"7"0"4"16,0 0-28-16,-7-3 0 0,7 3 0 0,0 0 0 15,0 0 57-15,0 0 6 0,0 0 1 0,-3 3 0 16,3-3-48-16,0 9-16 0,0-6 9 0,0 9-9 15,0-6 0-15,0 0 0 0,0 5 0 0,3-2 0 16,1 0 0-16,-4 6 0 0,3 2 0 0,1-5 0 16,-4 0 24-16,3 0 12 0,1 2 2 0,-4-2 1 15,3-6-11-15,1 0-3 0,-4 0 0 0</inkml:trace>
  <inkml:trace contextRef="#ctx0" brushRef="#br0" timeOffset="1114.337">20017 9962 1314 0,'-4'6'37'0,"4"-6"8"16,-7 0-36-16,7 0-9 0</inkml:trace>
  <inkml:trace contextRef="#ctx0" brushRef="#br0" timeOffset="1790.524">20560 10215 1136 0,'0'0'48'16,"0"0"-39"-16,0 0 92 0,0 0 19 0,0 0 3 0,-7-6 1 31,7 6-27-31,-7 0-5 0,7 0 0 0,-11 0-1 0,4 0-43 0,0 0-9 0,0 0-2 0,0 6 0 16,0-6-26-16,0 0-11 0,0 6 8 0,0-6-8 15,0 0 0-15,3 6 0 0,4-6 0 0,-7 0 0 16,0 0 0-16,4 6 0 0,3-6 0 0,-8 6 0 16,8-6-10-16,0 0-1 0,0 3 0 0,0-3 0 15,0 0-4-15,0 0-1 0,0 0 0 0,0 0 0 16,0 8 8-16,0-8 8 0,0 0-13 0,0 0 5 15,0 0 8-15,0 0 0 0,0 0 0 0,8 3-8 16,-8-3 8-16,3 3 0 0,4 0 0 0,-7-3 0 16,7 3 0-16,-7-3 0 0,0 0 0 0,4 3 0 15,-4-3 0-15,7 0 0 0,0 0 0 0,-7 0 0 16,3 0 0-16,-3 0 0 0,7 3 0 0,-7-3 0 16,7 3 0-16,-7-3 0 0,7 6 0 0,1-6 0 15,-5 6-8-15,4 0 8 0,0-6-8 0,0 11 8 16,0-8 0-16,0 3-10 0,-3 0 10 0,3 0 0 15,-4 0 0-15,1 0 0 0,0 0 0 0,-1 0 0 16,1 5 0-16,-4-5 0 0,3 0 0 0,1 3 0 16,-1-3 0-16,-3 3 9 0,0-9 1 0,4 8 0 15,-4-2-1-15,0 0 0 0,0 0 0 0,-4 3 0 16,4-9 2-16,-3 6 0 0,3-6 0 0,-4 9 0 0,1-4 1 16,-1 4 0-16,1 3 0 0,-1-6 0 0,4-6-12 0,-7 0-9 0,3 6 9 15,4-6-13-15,-10 0 31 0,3 0 6 0,0-6 2 16,0 6 0-16,0-6-26 0,0 0 0 0,-1 0-12 0,5 0 12 31,-4 0-30-31,0 1 2 0,3-4 0 0,1 3 0 16,3 6-29-16,-4-6-6 0,4 6-1 0,0 0 0 15,0 0-108-15,0 0-23 0</inkml:trace>
  <inkml:trace contextRef="#ctx0" brushRef="#br0" timeOffset="2296.415">20750 10289 1337 0,'0'0'56'15,"-7"0"-44"1,0 0 24-16,0 0 4 0,4 6 2 0,-4-1 0 16,7-5-16-16,-7 0-3 0,7 0-1 0,-4 6 0 15,-3-3-12-15,3 3-2 0,1 0-8 0,-1 3 12 16,1 0-12-16,3-3-8 0,0 5 8 0,-4-2-13 16,4 0 13-16,0 0 0 0,0 3 0 0,0-7 0 15,0 7 0-15,0-12 0 0,0 0 0 0,0 12 0 16,4-9 48-16,-4 0 13 0,3 6 3 0,4-4 0 0,-3 1-64 0,-4-6 0 0,7 3-9 15,-3 0 0-15,3 3 9 0,3 0 12 0,-3-6-2 0,0 6-1 16,0-6-9-16,4-6 0 0,-4 0 0 0,0-3 0 16,4 3 0-16,-4-2 0 0,0-1 0 0,3 3 0 15,-3 0 0-15,0-6 0 0,-3 6 0 0,3-8 0 16,-3 5 0-16,-1 3 0 0,1 0 0 0,-1 3 0 16,-3-3-140-1,4 0-29-15,-4-5-7 0,-4 5 0 0,1 0 128 0,-1-3 27 0,1 3 5 0,-4 0 0 16,-1 3 16-16,-2 3 0 0,3 0 0 15,-4 0 0-15,1 0 48 0,3-3 13 0,-4 3 3 0,0 0 0 16,1 0-52-16,3 0-12 0,-4 3 0 0,11-3 0 16,-3 3 0-16,3-3 0 0,0 0 0 0,0 0 0 15,-7 3-39-15,7-3-7 0</inkml:trace>
  <inkml:trace contextRef="#ctx0" brushRef="#br0" timeOffset="2717.814">20902 10356 1181 0,'0'12'50'0,"0"0"-40"31,0 3 37-31,0-4 7 0,4 1 2 0,-4-6 0 0,3 0-12 0,-3-6-3 0,0 0 0 0,0 0 0 16,0 0-25-16,4 9-6 16,-1-6-1-16,1 2 0 0,-4-5-1 15,0 6 0-15,3-3 0 0,-3-3 0 0,0 0-8 0,0 0 0 0,0-6 0 0,0-2 0 32,0-4-32-32,0 6-3 0,0-6 0 0,0 0 0 0,0-2 10 0,0 2 1 0,0 3 1 0,0 0 0 15,0 3 11-15,4 1 1 0,-4-7 1 0,0 12 0 16,0 0 0-16,0 0 0 0,0 0 0 0,0 0 0 15,0 0-2-15,0 0 0 0,7 6 0 0,-7-6 0 16,7 0 12-16,-4 6-12 0,4-1 12 0,-3 1-12 16,3-6 12-16,0 6 0 0,0-6 0 0,-3 6-8 15,3 0 8-15,0-3 0 0,-4 3 0 0,4-3 0 16,0 6 0-16,-3-4 0 0,3 1 0 0,0 0 0 16,-3-6 11-16,3 6-3 0,-4-6 0 0,1 6 0 15,3 0 8-15,-4 6 0 0,1-1 1 0</inkml:trace>
  <inkml:trace contextRef="#ctx0" brushRef="#br0" timeOffset="3063.336">21230 9745 1067 0,'-3'6'22'0,"-4"3"6"0,3 2-28 16,1 1 0-16,-1 6 0 0,0-10 0 0,1 4 28 0,-1 6 1 0,4-12 0 0,0 11 0 16,0-2 3-16,4 0 1 0,-4 5 0 0,7 1 0 15,-3 0-9-15,3 5-1 0,3-5-1 0,-3 8 0 16,4-5 10-16,3 8 3 0,-4-3 0 15,1 4 0-15,0-1-7 0,-1 3 0 0,1-8-1 0,-1 8 0 16,-3-6-11-16,1-2-3 0,-1 2 0 0,-4 4 0 16,4-4-5-16,-3 0 0 0,-1 4-8 0,1-4 12 15,-1-2-1-15,-3-13-1 0,0-2 0 0,0 6 0 16,0-13-44-16,0 1-9 0,0-6-1 16</inkml:trace>
  <inkml:trace contextRef="#ctx0" brushRef="#br0" timeOffset="3337.057">21138 10233 1314 0,'-7'-6'37'0,"0"0"8"0,4 6-36 15,3 0-9-15,0 0 0 0,0 0 0 0,0 0 53 16,0 0 9-16,0 0 2 0,0 0 0 16,0 0-52-16,0 0-12 0,10 0 0 0,1 6 0 0,0 0 0 0,-1 0 0 0,4-3 0 15,-3 5 0 1,6-2 0-16,-2 3 11 0,2 3-11 0,4-6 10 0,-3 0-10 0,-4 5 0 0,4 1 0 0,-4-3 8 31,4-3-36-31,-4 0-7 0,3 0-1 0</inkml:trace>
  <inkml:trace contextRef="#ctx0" brushRef="#br0" timeOffset="4204.626">21978 9851 1181 0,'0'0'24'0,"0"0"7"0,0 0-31 0,0 0 0 0,-7 6 0 0,3-1 0 16,4-5 72-16,-3 6 9 0,3-6 2 0,-4 12 0 16,1-3-37-16,3 3-7 0,0-1-2 0,0 4 0 15,0 0-23-15,0-1-5 0,0 4-1 0,0 3 0 16,3-1 7-16,-3 1 1 0,0 5 0 0,0-2 0 15,0 5-7-15,0-11-1 0,0 8 0 0,0-2 0 16,0 2-8-16,4-2 12 0,-4-4-12 0,0 4 12 16,3-6-12-16,-3-1 0 0,0 1 0 0,4-3 8 15,0 2-8-15,-1-11 0 0,4 6 0 0,-3 3 0 16,-1-4-24-16,4-5-1 0,0 0 0 0,0 6 0 16,0 2-56-16,-3 4-11 0,3 0-3 0</inkml:trace>
  <inkml:trace contextRef="#ctx0" brushRef="#br0" timeOffset="4700.949">22063 10356 801 0,'0'0'16'0,"0"0"5"0,0 0-21 0,0 0 0 0,0 0 0 15,0 0 0-15,-4 6 69 0,4-6 10 0,0 6 1 0,0-6 1 16,0 0-17-16,0 0-3 0,0 0-1 0,0 0 0 16,0 0-6-16,0 0-2 0,0 0 0 0,7 3 0 15,0 0-32 1,0 0-6-16,0 0-2 0,4 0 0 15,-4 6-12-15,4-6-16 0,-1 2 3 0,1 1 1 16,-1-6 12-16,5 0 0 0,-5 0 12 0,4-6-12 0,-3 1 19 0,-1-4-3 0,4 3-1 0,-3 0 0 16,0-6-5-16,-1 6-1 0,-3-5 0 15,0-4 0-15,0 3-34 0,-3 3-7 16,-1 0-2-16,1-2 0 0,-4-1-11 16,0 3-3-16,0 3 0 0,0 0 0 0,0 6 27 0,-7 0 5 0,7 0 0 0,-11 0 1 15,1 0 15-15,-1 0 10 0,1 3-2 0,-1 3 0 16,-3-3-8-16,3 6 0 0,-3-3 0 0,4 6 8 15,-1-1 2-15,0 7 0 0,1 3 0 0,-1-4 0 16,4-2-10-16,4 3 0 0,-4-1-10 0,3-5 10 16,4 6 0-16,0 2 0 0,4-8 0 0,-1 8 0 15,1-8 39-15,-1 6 13 0,1-6 4 0,-1-1 0 16,4-5-20-16,0 3-3 0,0-3-1 0,4 0 0 16,0-6-21-16,-1-6-11 0,4 0 10 0</inkml:trace>
  <inkml:trace contextRef="#ctx0" brushRef="#br0" timeOffset="5163.609">22542 10171 1690 0,'-7'0'35'0,"0"0"9"0,0 0-36 0,-3 6-8 0,3-6 0 0,-4 0 0 15,4 6 30-15,-4 0 4 0,1 0 1 0,-4 2 0 16,3 4-16-16,1-6-3 0,-1 0-1 0,0 6 0 16,4-6-15-16,-3 8 0 0,-1-5 0 0,4 6-10 15,4-3 10-15,-1-1-10 0,4-2 10 0,-3 3-10 16,3 0 10-16,0 5-8 0,0-11 8 0,3 6-8 15,1 0 8-15,-1 2 0 0,1-8-9 0,-1 0 9 16,1 0-11-16,3-6 3 0,-4 0 0 0,1 0 0 16,3 0 8-16,-4-6 0 0,1 6 0 0,3 0 0 15,-3 6 0-15,3-6 0 0,-4 9 0 0,1-3 0 16,-4-6 0-16,7 9 0 0,-7-9 8 0,0 0-8 16,3 2 8-16,4 4-8 0,-7-6 8 0,0 0-8 15,4 0 0-15,-4 0-8 0,7-3 0 0,-7 3 0 16,0 0 8-16,0 0 0 0,0 0-9 0,0 0 9 15,0 0-10-15,3 6 10 0,-3 3-13 0,4-3 5 16,-8 0 21-16,4 12 5 0,-3-7 1 0,3 4 0 0,-7 3-19 16,3-4-16-16,-3 1 4 0,0 0 0 0,0-4 12 0,0-5 0 15,0-6 0-15</inkml:trace>
  <inkml:trace contextRef="#ctx0" brushRef="#br0" timeOffset="5977.646">22796 10300 781 0,'0'0'16'0,"0"0"5"0,0 0-21 16,0 0 0-16,0 0 0 0,0 9 0 16,0 0 46-16,0 6 5 0,8 2 1 0,-5 1 0 0,8 6-20 0,-1 2-3 0,4 3-1 15,4 4 0-15,-4-1 4 0,4 6 1 0,-4 3 0 0,0-2 0 16,0-4 0-16,0 0 0 0,0 1 0 0,0 5 0 15,-3-15 22-15,0 4 4 0,-1-1 1 0,1-6 0 16,-8-2-14-16,4 0-2 0,-3-7-1 0,-4 1 0 16,3-9-16-16,-3-6-3 0,0 0-1 0,0 0 0 15,0 0 12-15,-10 0 2 0,3 0 1 0,-7 0 0 16,3-15-7-16,-3 3-2 0,0-2 0 0,-4-7 0 16,4 4-21-16,-4-4-8 15,4 3 0-15,0-5 0 0,4-1 0 16,-1 4 0-16,0-7-11 0,4 10 11 0,0-7-17 0,0 4 4 0,4 2 1 0,-1 0 0 15,1-2 0-15,3-1 0 0,0 6 0 0,0-8 0 16,0 8 12-16,0 3-9 0,0 1 9 0,3-10-8 16,-3 6 8-16,4 1 0 0,-1-4 0 0,1 0 0 15,3-2 0-15,0 2 0 0,0 1-9 0,4-4 9 16,-1 9-10-16,1-11 10 0,3 8-13 0,0 0 5 16,0 1 8-16,0 2-13 0,0 0 5 0,4 6 8 15,0 3-20-15,-1 3 4 0,-3 0 1 0,0 3 0 16,1 3 15-16,-5 0 0 0,1 6 0 0,-1-1 0 15,-3-2-14-15,0 3 0 0,0 6 0 0,-3-1 0 16,0-5 14-16,-1 3 0 0,-3 2 0 0,0 1-9 16,-3-6 18-16,3 5 4 0,-8-2 1 0,5-3 0 0,-4 3 16 15,3-10 3-15,4-5 1 0,-7 6 0 0,0 0-2 0,0 0 0 16,0 0 0-16,0 0 0 0,0-6 24 0,-4 0 4 16,1-6 0-16,-1 3 1 0,1-3-49 0,-1 6-12 0,4-3 0 15,0-3 0 1,0 3-46-16,0-2-12 0,3-7-2 0</inkml:trace>
  <inkml:trace contextRef="#ctx0" brushRef="#br0" timeOffset="6366.406">23227 9795 1183 0,'-7'6'33'0,"3"0"8"15,1 2-33-15,-4 4-8 0,3 0 0 0,1 0 0 16,-1-1 70-16,1 13 12 0,-1-3 2 0,1 5 1 15,3 3-29-15,-4 1-5 0,1 2-2 0,3 6 0 16,0-2-11-16,0-1-2 0,3 9-1 0,1-6 0 16,-4 0-2-16,3-2 0 0,1-1 0 0,-1 3 0 15,1 0-13-15,-4-11-4 0,3 8 0 0,1 0 0 16,-1-2-7-16,-3-4-1 0,4 3-8 0,-1-5 12 0,-3 2-12 16,0-11 11-16,4 3-11 0,-4-4 10 0,0-5-26 0,0 0-6 15,0-6-1-15,0-6 0 16,0 0-29-16,0 0-7 0,0 0-1 0,0 0 0 15,0 0-104-15,0 0-22 0</inkml:trace>
  <inkml:trace contextRef="#ctx0" brushRef="#br0" timeOffset="6787.935">23336 10424 874 0,'-7'-6'36'16,"0"6"-28"0,4-6 60-16,3 6 12 0,-4 0 2 0,4 0 1 15,0 0-25-15,0 0-5 0,0 0-1 0,0 0 0 16,0 0-32-16,0 0-6 0,0 0-2 0,-7 6 0 16,3 0-12-16,4 3 0 0,0 5 0 0,0 1-10 15,4 3 10-15,0-1 14 0,-1-2-3 0,1 9-1 16,3-10 12-16,0 1 2 0,-4 6 1 0,4-10 0 15,0 7 9-15,-3 0 2 0,3-4 0 0,-4-2 0 16,1 3-2-16,3-9 0 0,-3 0 0 0,-1-1 0 16,1 1-26-16,-4-6-8 0,3 3 0 0,-3-3 0 0,7 3 47 15,0-6 2-15,-3 0 1 0,-1 0 0 16,4-5-24-16,-3-1-5 0,-1-3-1 0,1-6 0 0,0 4-20 16,-1-7 0-16,1 0-10 0,-4-2 10 0,3 2 18 0,-3 4 10 15,4-7 3-15,-4 7 0 0,3-4-19 0,-3 3-3 16,0-2-1-16,4 2 0 0,-4 6-8 0,3-8 0 0,-3 5 0 15,4 6 0-15,-4-8 0 0,0 2 0 16,0 3 0-16,3 0-11 16,-3 1-19-16,0 5-4 0,0 0-1 0,0-3 0 15,0 3-125-15,0 3-26 0</inkml:trace>
  <inkml:trace contextRef="#ctx0" brushRef="#br0" timeOffset="7478.621">23728 10339 950 0,'0'0'20'0,"0"0"4"0,0 0-24 0,0 0 0 0,0 0 0 0,-7 6 0 15,7-6 92-15,-7 0 13 0,0 0 3 0,-4 0 1 16,4-6-13-16,0 6-4 0,0 0 0 0,0-6 0 16,0 3-50-16,0-3-10 0,0 3-3 0,7 3 0 15,-11 0-29-15,11 0 0 0,-7 0 0 0,7 0 0 16,-7 3 0-16,0-3 0 0,7 0 0 0,-7 6 0 16,0 3 0-16,3-3 0 0,-3 5 0 0,4-5 0 15,-1 6 0-15,1 0 0 0,3 2 0 0,0-2 0 16,-4 3 0-16,4 5 0 15,-3-5 0-15,3 3 0 0,0-4 0 0,-4-2 0 0,4 0 0 0,-3 0 0 16,3 0 0-16,0-4 0 0,0 1 0 0,0-3 0 16,0-6 0-16,0 0 0 0,0 0 0 0,0 0 0 15,0 0 0-15,0 0 0 0,0 0 0 0,0 0 0 16,0 0 0-16,0 0 0 0,7-3 0 0,0 0 0 16,-7 3 0-16,3 0 0 0,4 0 0 0,0 0 0 15,0-3 28-15,0 3-1 0,0-3 0 0,1 3 0 16,-1 3-27-16,3 0 0 0,-3 0 0 0,4 3 0 15,-4-3-10-15,0 6 10 0,0-3 0 0,-3-1-9 16,3 1 9-16,0 0-8 0,-4 0 8 0,1 3-8 16,-1 0 8-16,1-3 0 0,-1 2 0 0,-3-2 0 15,0 6 0-15,4 0 0 0,-4 0 0 0,0-4 0 16,-4 1 8-16,4 0-8 0,0-9 10 0,-7 6-10 0,4 6 16 16,-4-6-2-16,0-3-1 0,0 2 0 0,-4-2 1 0,0 0 0 15,1-3 0-15,-1-3 0 0,-3 3-27 0,0-3-6 0,3-2-1 16</inkml:trace>
  <inkml:trace contextRef="#ctx0" brushRef="#br0" timeOffset="8332.424">24225 10277 1036 0,'-10'0'23'0,"3"-6"5"0,0 6 0 0,-4-3 1 16,4 6-29-16,0 3 0 0,-4 0 0 0,4 0 0 0,-3 5 108 0,-1-2 16 0,4 6 4 15,-4 0 0-15,8 2-103 0,-4-2-25 0,0 0 0 0,3 5 0 16,1-2 0-16,-1 0 0 0,4-4 0 0,0 4 0 16,4 0 0-16,-1-4 0 0,1-2 0 0,-1 6 0 15,1-4 0-15,-1-5 0 0,1 0 0 0,3 3 0 16,-4-1 32-16,5-5 0 0,-8-6 1 0,0 0 0 16,0 0-17-16,0 0-4 0,10 0-1 0,1-6 0 15,-1 6 1-15,-3-5 1 0,0-7 0 0,0 3 0 16,-3-3-13-16,3 6 11 0,-3-5-11 0,-4-1 10 15,3 3-1-15,-3 0 0 0,4 0 0 0,-4 4 0 16,-4-7-1-16,4 6 0 0,-3-6 0 0,-1 3 0 16,4 3-8-16,-3-2 10 0,-1-1-10 0,0 3 10 15,1 6-10-15,3-6 0 0,0 6 0 0,-4 0 0 16,4 0 0-16,0 0-9 0,-3-6 9 0,3 6-13 16,0 0 0-16,0 0 0 0,0 0 0 0,0 0 0 15,0 0 1-15,0 0 1 0,0 0 0 0,3 12 0 0,-3-6 2 0,4 8 0 16,-1-2 0-16,1 6 0 0,0-3 9 0,-4-1-13 15,3 7 5-15,1 2 8 0,-1-2-9 0,1 8 9 16,-1 4 0-16,1-4 0 0,-1-2 0 0,1 2 14 16,-1 6-1-16,1 3 0 0,-4-8-1 0,0 2-1 15,0 1 0-15,0 2 0 0,0-9 2 0,0 10 1 16,0-4 0-16,-4 0 0 16,1 3 9-16,3-2 1 0,-4-7 1 0,4 7 0 0,-3-10-2 15,3-2-1-15,0-4 0 0,-4 4 0 0,1-3-6 16,3-1 0-16,-4-5-1 0,1 3 0 15,3 2-15-15,-4 1-8 0,1-9 8 0,3 0-13 16,-4 2 22-16,4-8 5 0,-4 0 1 0,4-3 0 16,-3 3-24-16,-1 3-5 0,1 0-1 0,-1-6 0 15,1 0 15-15,-4-6 0 0,3 0 0 0,-3-3 0 0,0-2 0 0,-3-1 0 0,2 0 0 16,-2-6 0-16,-1 7 0 0,-3-1 0 0,4 3 0 0,-5-14 0 31,5 5-156-31,-4-3-29 0</inkml:trace>
  <inkml:trace contextRef="#ctx0" brushRef="#br0" timeOffset="8923.65">24352 10442 982 0,'0'0'21'0,"0"0"5"0,0 0 1 0,0 0 1 0,0-9-28 0,0 9 0 0,0 0 0 0,0 0 0 15,0 0 46-15,0 0 3 0,0 0 1 0,0 0 0 16,0 0-17-16,0 11-3 0,4 1-1 0,-1 0 0 16,1 9-29-16,-1-4 0 0,-3 1 0 0,4 0 0 15,-1-1 49-15,-3 4 4 0,4-4 1 0,-4 1 0 16,3 0-10-16,-3-4-3 0,0 4 0 0,4-3 0 16,-4-4-13-16,0-2-4 0,0 0 0 0,0-9 0 15,0 0-12-15,0 0-2 0,4 12-1 0,-4-12 0 16,0 0 44-16,0 0 9 0,0 0 2 0,0 0 0 15,-4-6-52-15,4-6-12 0,-4 0 0 0,1-2 0 16,-1 2 0-16,1 0 0 0,-1-2 0 0,4-4 0 16,-3 0 0-16,-1 1 0 0,4 2 0 0,-3 3 0 15,-1 0 0-15,4-5 0 0,-3 2 0 0,3 0 0 16,-4 4 0-16,4-4 0 0,0 3 0 0,0 0 0 16,-3 1 0-16,3-1 0 0,0 3 0 0,0-3 0 15,0 6 0-15,0-2 0 0,3-1 0 0,-3 0 0 16,4 3 0-16,-4 0 0 0,0 6 0 0,0 0 0 15,0 0 0-15,0 0 0 0,7-6 0 0,0 0 0 0,3 6 0 0,1 0 0 16,0 0 0-16,-1-5 0 16,4 10-48-16,-3-5-13 0,3 0-3 0,0 0 0 15,0 6-26-15,0-6-6 0,0 6 0 0,1-3-576 0</inkml:trace>
  <inkml:trace contextRef="#ctx0" brushRef="#br0" timeOffset="9439.041">24684 10492 1468 0,'0'0'32'0,"0"0"8"0,0 0 0 0,-7 0 1 0,0 0-33 0,0 2-8 0,0 1 0 0,0 0 0 16,0-3 42-16,-1 0 6 0,1 3 2 0,0 0 0 15,0 3-30-15,4-3-5 0,3-3-2 0,-7 9 0 16,0 3-3-16,0-1-1 0,0-5 0 0,3 6 0 16,-3-3-21-16,3 8-5 0,1-5-1 0,-4 3 0 15,3 6 18-15,1-7 0 0,-1 4 0 0,1-3 0 16,3-4 13-16,-4 7 3 0,4-6 1 0,0-1 0 0,4 1-17 16,-4 0 0-16,3 3 0 0,-3-9 0 0,0-6 34 15,0 0 3-15,0 0 1 0,7 5 0 16,-3 1-10-16,3-6-1 0,0 0-1 0,0-6 0 0,-3 1-6 0,-1-1 0 15,1 0-1-15,3-9 0 0,-4 3-9 16,1 4-2-16,-1 5 0 0,4-9 0 0,-3 0-8 16,-1 0 8-16,1 1-8 0,-1 2 8 15,-3-3-31-15,4 0-6 0,-1 6-2 0,-3-2 0 0,4-1 31 0,-4 0-9 16,0 0 9-16,0 9 0 0,0 0-14 0,0 0 2 16,0 0 1-16,0 0 0 0,0 0 3 0,0 0 0 15,0 0 0-15,0 0 0 0,0 0-3 0,0 0 0 16,0 0 0-16,0 0 0 0,-4 9 11 0,4 0 0 15,0 2 0-15,4 1 0 0,-4 0 24 0,0-3 6 0,0 3 2 0,4-4 0 16,-4 1-32-16,3 3-20 0,1 0 4 0,-4-3 0 16,3 2 16-16,1-5 0 0,-4-6 0 0,3 6 0 15,1 6 0-15,3-6 0 0,-4-6 0 0,4 6-10 32,0-6-80-32,0 0-16 0,1 0-3 0</inkml:trace>
  <inkml:trace contextRef="#ctx0" brushRef="#br0" timeOffset="9895.803">24814 10565 1321 0,'0'0'28'0,"0"0"7"0,0 0 1 0,0 0 2 0,0 0-30 15,-3 6-8-15,-1 3 0 0,1-3 0 0,3-6 40 0,0 11 6 16,0-5 2-16,0 3 0 0,3 6-8 0,1-1-2 16,-4 4 0-16,3-3 0 0,4 0-11 0,-3-4-3 15,-4 4 0-15,3 3 0 0,1-7-4 0,0-2-2 16,-1 0 0-16,1 0 0 0,-4-9-8 0,0 0-2 16,0 0 0-16,0 0 0 0,0 0 20 0,0 0 3 15,0 0 1-15,3-9 0 0,1 0-19 0,-4 0-3 16,0-8-1-16,3-1 0 0,-3-5-9 0,4 2 0 15,-4-5 0-15,0-1 0 0,0 6 0 0,0-2 0 16,0 5 0-16,0 4 0 0,0-4 0 0,3 6 0 16,-3 3 0-16,0 1 0 0,0-1 12 0,0 9 1 15,0 0 0-15,0 0 0 0,0 0-23 0,0 0-5 0,0 0-1 0,7 6 0 16,0 0 2-16,-3 5 0 0,3 1 0 0,0 3 0 16,0-3 5-16,0 2 1 0,0 4 0 0,0 5 0 15,0-8 8-15,0 3 0 0,0-1 0 0,-3 1 0 16,3 0 0-16,0-4 0 0,0-2 0 0,-3 6 0 15,3-9 0-15,0 2 0 0,0-5 0 0,0 3 0 16,0 0-36-16,-4-3-4 0,4 0-2 16,1-6-746-16</inkml:trace>
  <inkml:trace contextRef="#ctx0" brushRef="#br0" timeOffset="10463.601">25192 10630 1792 0,'-4'-3'40'0,"-3"-3"8"0,0 3 1 0,7 3 1 0,-7 0-40 0,0 0-10 16,4-6 0-16,-4 6 0 0,-4-3 39 0,4 3 5 16,-4 0 2-16,4 0 0 0,0 0-37 0,7 0-9 15,0 0 0-15,-7 6 0 0,0-3 0 0,0 6 0 16,3-3 0-16,-3 2 0 0,4 4 0 0,-1-6 0 15,1 9 0-15,-1-3 0 0,1-4 0 0,-1 7 0 0,4-3 0 16,-3 3 0-16,3-7 0 0,0 1 0 0,0 0 0 0,3 6 0 16,-3-9 0-16,0-6 0 0,0 0 0 0,7 0 0 15,-3 5 0-15,-4-5 0 0,7 0 0 0,3 0 0 16,1-5 33-16,0-1 5 0,-1 0 1 0,4-6 0 16,0-3-26-16,4 7-5 0,-4-1 0 0,4-9-8 15,-4-5 0-15,0-4-12 0,4 7 0 0,-4-7 0 16,0 6-7-16,-3-8-1 0,-1 3 0 15,1-4 0-15,-4 4 2 0,0-1 0 0,0-2 0 0,-4 5 0 16,1-2 6-16,-4 8 2 0,0-11 0 0,0 8 0 16,-4-2 10-16,-3 2 0 0,0-2 0 0,0-1-8 15,0 1 8-15,0 2 9 0,-7-2-1 0,3 5-8 16,-3 3 12-16,4-2-4 0,-1-1 0 0,-3 6-8 16,3 0 0-16,4 7 0 0,0 2 0 0,7 3 0 15,-3 3-17-15,-4 2 2 0,3 4 1 0,1 6 0 0,3 3-2 16,0-1-1-16,0 7 0 0,3 2 0 15,1 4-8-15,-1 2-2 0,4-3 0 0,-3 4 0 0,3 5 27 16,-4 0 19-16,5 9-3 0,-1-9-1 0,0 4-24 0,0-4-5 16,0 0-1-16,0 3 0 0,0-3 15 0,0-8 0 15,-4-7 0-15,1 10 0 0,3-16 16 0,0 10 5 16,-3-10 2-16,3-8 0 0,0 6-37 0,-4 0-7 16,4-4-2-16,0-5 0 15,0 0-57-15,0 6-12 0,0-6-3 0</inkml:trace>
  <inkml:trace contextRef="#ctx0" brushRef="#br0" timeOffset="11517.482">25580 10456 1190 0,'0'0'33'0,"0"0"9"0,0 0-34 0,0 0-8 0,0 0 0 0,0 0 0 15,0 0 72-15,0 0 13 0,0 0 3 0,0 0 0 16,0 0-21-16,0 0-4 0,0 0-1 0,0 0 0 0,0 0-41 0,0 0-8 15,-7 0-1-15,7 0-1 0,0 0-11 0,-4 0 0 16,-3 6-10-16,0-6 10 0,0 6-17 0,0-6 2 16,0 6 1-16,0 0 0 0,0-6 14 0,0 6-12 15,0 0 12-15,-4-1-12 0,4-2 12 0,-3 3 0 16,3-3 12-16,-4 3-12 0,0-3 12 0,4 3-12 16,0 6 12-16,-3-6-12 0,3 2 17 0,0 1-3 15,0 0-1-15,-4 3 0 0,4-1-13 0,3-5 0 16,1 0 0-16,-1 0 0 0,4-6 0 15,0 0 0-15,0 0 0 0,0 0 0 0,0 0 32 0,0 0 3 16,0 0 1-16,0 0 0 0,0 0-7 0,0 0-1 16,0 0 0-16,0 0 0 0,7 0-28 0,0 0-16 15,0 0 1-15,1-6 1 0,-1 6 22 0,0 0 5 16,0 0 1-16,0 0 0 0,0-6-24 0,-4 6-5 0,-3 0-1 16,7 6 0-16,0-6 16 0,-3 0-9 0,3 6 9 0,0 0-8 15,-3 0 8-15,-1 3 0 0,4-3 0 0,-3 5 0 16,3-5 16-16,-4 6 3 0,-3-3 0 0,4 0 0 15,-1 2-19-15,1 4-19 0,-4-9 4 0,0 12 1 16,3-15 22-16,-3 5 5 0,0 1 1 0,-3-3 0 16,3 6-14-16,0-6 0 0,0-6 0 0,0 6 0 15,0-6 40-15,0 0 6 0,0 0 1 0,0 0 0 16,0 0-31-16,0 0-7 0,0 0-1 0,0 0 0 16,0 0-8-16,0 0 12 0,-7 5-12 0,7-5 12 15,0 0-12-15,0 0 0 0,-4 0-12 0,4 0 12 16,-7 0-52-1,7 0-2-15,-7 0-1 0,0 0 0 16,0 0 22-16,0 0 4 0,0 0 1 0,0-5 0 0,0 5-157 0,0-6-31 0,-7 0-7 16,0 6-378-16</inkml:trace>
  <inkml:trace contextRef="#ctx0" brushRef="#br0" timeOffset="12972.016">26352 10568 1094 0,'0'0'23'0,"0"0"5"0,-3-3-28 0,3 3 0 15,0 0 0-15,-11-3 0 0,4 3 56 0,0 0 5 0,0 0 2 0,0 0 0 16,4 0 13-16,-4 3 4 0,0-3 0 0,7 0 0 15,-8 3-39-15,1-3-7 0,7 0-2 0,-7 3 0 16,0-3-19-16,7 0-4 0,0 0-1 0,-7 3 0 16,7-3 0-16,-7 6 0 0,7-6 0 0,0 0 0 15,-3 6-8-15,3-6 0 0,-7 0 0 0,7 0 0 16,-7 5 0-16,7-5 0 0,-4 6 0 0,1 0 0 16,-5 0-11-16,8-6 3 0,-3 3 0 0,-4 3 0 15,3 6 8-15,1-6 0 0,-4-1 0 0,3 7 0 16,1-6 0-16,-4-6 0 0,3 6 0 0,-3 0 0 15,4-3 0-15,3-3 0 0,-4 3 0 0,-3 3 0 16,7-6 0-16,-4 0 0 0,4 0 0 0,0 0 0 16,-7 3 12-16,7-3-3 0,0 0 0 0,0 0 0 15,0 0-9-15,0 0 0 0,0 0 0 0,0 0 0 16,0 0 0-16,0 0 0 0,0 0 0 0,0 0 0 16,0 0 0-16,-3 5 0 0,3 1 0 0,0-6 0 15,0 6 0-15,0-6 0 0,3 6 0 0,-3-6 0 16,0 6 0-16,0-6 0 0,0 0 0 0,0 0 0 15,0 0 0-15,0 0 0 0,0 0 0 0,0 0 0 16,0 0 0-16,0 0 0 0,0 0 0 0,0 0 0 16,0 0 0-16,0 0 0 0,0 0 0 0,0 0 0 15,0 0 0-15,4-6 0 0,-1 0 0 0,1 0 0 0,-1 0-9 0,-3-2-4 16,0 2-1-16,4 0 0 0,-4 6 14 0,0-6-12 16,0 6 12-16,4-6-12 0,-4 6 12 15,0 0-11-15,3 0 11 0,-3 0-10 0,4-6 10 0,-4 6 0 0,3-6 0 0,-3 6-8 16,4-6 8-1,-4 6 0-15,0 0 0 0,3-2-8 0,-3 2 29 0,0 0 7 16,4-6 0-16,-4 6 1 0,0 0-43 0,0 0-9 0,3-6-1 0,-3 6-1 16,0 0 25-16,0 0 0 0,0 0 0 0,0 0 11 15,0 0-2-15,0 0 0 0,0 0 0 0,0 0 0 16,0 0-9-16,0 0 0 0,-7-6 0 0,7 6 0 16,0 0-8-16,-3 9 8 0,-4-6-10 0,3 3 10 15,1 2-10-15,-1-2 10 0,0 6-10 0,1-6 10 16,3 3-9-16,-4 0 9 0,1-1-8 0,-1 4 8 15,4-6 0-15,0 6 0 0,0-6 0 0,0-6 0 16,0 3 14-16,0-3 2 0,0 0 0 0,0 0 0 16,0 0-6-16,0 0-1 0,0 0 0 0,0 0 0 15,4 2 2-15,-1 1 0 0,1 0 0 0,-1 3 0 16,-3-6-11-16,8 0-16 0,-5 3 4 0,4-3 1 16,-3 0 11-16,3 3 0 0,-4 0 0 0,4-3 0 15,-7 0 0-15,4 3 0 0,3-3 0 0,-7 0 0 16,3 0 0-16,4 0 0 0,-3 0 0 0,3 0 0 15,-7 0 0-15,4 9 0 0,3-9 0 0,-7 0 0 16,3 6 0-16,4-6 0 0,-3 0 0 0,3 6 0 16,-4-6 0-16,4 0 0 0,0 5 0 0,-3-5 0 15,3 0 0-15,-3 6 0 0,-1-6 0 0,4 3 0 16,-3 0 0-16,-4-3 0 0,7 3 0 0,-4 3 0 16,1 0 0-16,-1 0 0 0,1 6 0 0,-4-12 0 0,3 5 32 0,-3 1 9 0,0 0 2 0,0 0 0 15,0 3-25-15,0-9-5 0,0 6-1 16,-3 0 0-16,-1 0-2 0,4-1-1 0,0-5 0 0,-7 6 0 15,0 0-9-15,4 6 0 0,-4-6 0 0,0 0 0 16,-1-3 40-16,1 0 5 0,0-3 2 0,0 0 0 16,-3-3-27-16,-1 3-6 0,4-3-1 0,-3 0 0 15,-1 0-13-15,-3 3 0 0,3-6 0 16,1 6 0-16,-1 0-48 16,0-6-8-16,4 6-3 0,-3 0 0 0,3 0-4 15,3-6-1-15,4 6 0 0,0 0 0 0,0 0-150 0,0 0-30 16</inkml:trace>
  <inkml:trace contextRef="#ctx0" brushRef="#br0" timeOffset="13531.552">26487 10677 1792 0,'-4'-3'51'0,"-3"-6"10"0,3 9-49 0,-3-6-12 16,4 6 0-16,3 0 0 0,-7-6 54 15,0 6 8-15,0 6 2 0,0-6 0 16,0 6-52-16,0-6-12 0,-1 6 0 0,1 0 0 0,0 0 0 15,0 0 0-15,4-1 0 0,-4 4 0 16,3 3-16-16,1 0-5 0,-1-3-2 0,1-1 0 0,-1 4 15 0,1 3 8 0,3-3-10 0,-4-1 10 31,4-2-35-31,0 3-1 0,4-3 0 0,-4 0 0 0,3 2 58 0,1-5 11 0,-1-6 3 0,1 6 0 16,-1 0-7-16,4-3-1 0,-3 0 0 0,3 3 0 16,3-3-28-16,-3-3 0 0,1 0 0 0,2 0 0 15,-3 0 0-15,-3-3 0 0,-4 3 0 0,7 0 0 16,0-3 0-16,-7 3-15 0,3-3 2 0,4-3 0 15,0 0 13-15,-3 0 8 0,0 0 0 0,3 0-8 16,-7 1 12-16,3-7-12 0,1 6 12 0,-1-6-12 16,-3 6 0-16,0 3 0 0,0 3 0 0,0 0 0 15,0-6 0-15,0 6-11 0,0 0 0 0,-3-5 0 16,3-1-2-16,-4 0-1 0,1-6 0 0,-4 6 0 16,3 3-20-16,4 3-4 0,-7 0-1 0,0 3 0 15,0-3 39-15,0 0 0 0,0 0 0 0,0 3 0 16,0 0 0-16,0 9 0 0,-1-12 0 0,-2 6 0 15,3 0 0-15,3-1 0 0,-3 1 0 0,0 0 0 16,7-6-9-16,-3 6 9 0,3-6 0 0,-4 9 0 16,4-9-27-16,0 6 2 0,0-6 0 0</inkml:trace>
  <inkml:trace contextRef="#ctx0" brushRef="#br0" timeOffset="14007.937">26596 10738 1094 0,'0'0'23'0,"0"0"5"0,0 0-28 0,0 0 0 0,0 0 0 0,0 0 0 15,0 0 65-15,0 12 8 16,-4-3 2-16,1 9 0 0,3-12-75 0,0 5 0 0,0-5-12 0,0 3 1 15,0 0 44-15,0 0 9 0,-4 2 2 0,4-5 0 16,0 0-19-16,0-6-3 0,0 0-1 0,0 0 0 16,0 0-21-16,0 0 0 0,0 0 0 0,0 0 0 15,0 0 0-15,0 0 0 0,0 0 0 0,0 0 0 16,0 0 42-16,0 0 7 0,0 0 2 0,0 0 0 16,4-6-38-16,-1-5-13 0,1 5 9 0,-4 0-9 15,3 0 0-15,1-6 0 0,-4 6 0 0,3 3 0 16,1-3 0-16,-4 1 0 0,4-1 0 0,-1-9 0 15,-3 12 0-15,4-3 0 0,-1 0 0 0,-3 3 0 16,4-3-8-16,-1 1 8 0,-3-1 0 0,4-6 0 16,-1 6 0-16,-3 6 18 0,4-9-3 0,-1 6-1 15,-3 3-24-15,0 0-5 0,0 0-1 0,4 0 0 16,-4 0 4-16,0 0 1 0,7 0 0 0,-7 0 0 16,7 6-21-16,-4 0-4 0,1 0 0 0,3 6-1 0,-3-6 37 0,-4-1 0 15,3 4 0-15,1 0 0 0,-4 6 0 16,3-9 0-16,1 5 0 0,-1-5 0 15,1 3 24-15,-1 3 12 0,1-6 2 0,-1 0 1 16,1 0-39-16,3-1-13 0,-4 1 0 0</inkml:trace>
  <inkml:trace contextRef="#ctx0" brushRef="#br0" timeOffset="30662.667">17032 9827 586 0,'-3'-9'16'0,"3"9"4"0,0-6-20 16,0 6 0-16,0-5 0 0,0 5 0 0,0 0 58 0,0 0 7 0,0 0 2 15,0 0 0-15,0 0-28 0,3 8-6 0,-3 4-1 0,0 0 0 16,4 0-1-16,-4 5-1 0,0 4 0 0,3 2 0 15,-3-2 6-15,0 0 0 0,4-1 1 0,-4 4 0 16,3 2-23-16,1-2-5 0,-1-1-1 0,1 4 0 16,-1-1-8-16,1-2 8 0,-1 5-8 15,1-3 8 1,-1-2 5-16,1 2 1 0,-4-2 0 0,4-1 0 0,-4 1 11 0,0 8 3 0,0-8 0 0,-4 8 0 16,0-11 5-16,1 2 2 0,-1 1 0 15,1-10 0-15,3-8 10 0,0-6 3 0,0 0 0 0,0 0 0 16,0 0-23-16,0 0-4 0,-7 9-1 0,7-9 0 15,0 0 36-15,-4-6 8 0,1-3 0 0,-1-5 1 16,4-4-49-16,-3-2-16 0,3-4 8 0,3-2-8 16,-3-4-18-16,4-2-7 0,-1 2-2 0,1-8 0 15,-4 9-13-15,7-6-2 0,-4 8-1 0,1-8 0 16,3 2 4-16,0 7 1 0,-3-3 0 0,-1 5 0 16,4-8 11-16,-3 8 3 0,-1-5 0 0,-3 2 0 15,4 7 24-15,-4 5 0 0,0 0 0 0,0 4 0 16,0-1 0-16,0 12 0 0,0 0 0 0,0 0 0 15,0 0 11-15,0 0 7 0,-7 6 2 0,3 6 0 16,-3-4-20-16,0 13 0 0,0 0 8 0,0 2-8 16,0 3 17-16,0 10 0 0,0 2 0 0,0 0 0 15,0-3 8-15,3 10 2 0,1-7 0 0,-1 3 0 16,4 0-11-16,0 0-3 0,0 0 0 0,0-8 0 16,4 2-13-16,-1-6 8 0,1-2-8 0,-4-1 0 15,3-2 9-15,1-1-9 0,-4-8 8 0,3-3-8 16,-3 0 13-16,0-12-2 0,0 0-1 0,0-6 0 0,4-9 18 15,-4 0 3-15,3 1 1 0,-3-16 0 16,4 4-16-16,-1-1-2 0,-3-8-1 0,4 0 0 0,-4 2-24 0,3-5-5 0,-3 3 0 16,4-3-1-16,-4 2-2 0,0 4 0 0,0-6 0 0,0 8 0 15,0-2-17 1,-4 3-4-16,4 5-1 0,0-2 0 0,0 8 33 0,0 6 8 0,0 1 0 0,0 8 0 16,0 3 0-16,0 0 0 0,0 0 0 0,0 6 0 15,0 8-8-15,0-2-7 0,-3 3-1 0,-1 8 0 16,4 1 16-16,0 8 0 0,-3 3 0 0,3-2-9 15,3 5 9-15,-3 3 0 0,4-6 0 16,-1 9-8-16,1-14 8 0,3 5 0 0,-3 0 0 0,3-8 0 16,0 2 12-16,-4-5 5 0,4-7 1 0,-3 1 0 15,-1-9-18-15,-3 3 0 0,0-12-8 0,0 0 8 16,7-6 20-16,-3-6 9 0,3 0 3 0,-4-2 0 16,4-10 4-16,-3-2 0 0,3-4 1 0,0-8 0 15,0 3-55-15,0-4-11 0,0 1-3 0,0-3 0 16,-3 6 0-16,3 8 0 0,-4-8 0 0,1 9 0 15,-4 5 32-15,3 6 0 0,-3 1 0 0,0 2 0 16,0 6-16-16,0 0 2 0,0 6 1 0,0 0 0 16,0 0-7-16,0 0-2 0,0 0 0 0,0 0 0 15,-3 6-8-15,-1 6-2 0,1 0 0 0,-4 5 0 16,3 4 19-16,1-4 3 0,-1 4 1 0,1 2 0 16,-1 1 9-16,1 2-12 0,-1-2 12 0,1 5-12 0,3-8 12 15,0 5 0-15,-4-5 0 0,4 0-8 0,0-4 8 16,-3-2 0-16,3 0 0 0,0-1 0 0,-4-8 11 0,4 6-3 0,-3-3 0 15,-1 2 0-15,4-11 18 0,0 0 3 16,0 0 1-16,-4-5 0 0,1-10-14 0,-4 3-2 16,3-14-1-16,1 2 0 15,-1 1-31-15,1-1-6 0,-1-2-2 0,4-1 0 16,0 4-18-16,0-7-3 0,4 1-1 0,-1 8 0 16,-3-2 13-16,4 8 3 0,-4-3 0 0,3 13 0 15,1-7 1-15,-4 12 1 0,0 0 0 0,0 0 0 0,3 6 4 0,4-6 1 0,1 6 0 0,-5 5 0 16,4-5-1-1,-3 3 0-15,-4 3 0 0,3 0 0 0,-3 5 26 0,0-5-8 0,4-3 8 0,-4 8 0 16,0 1 0-16,0 0 0 0,0-1 0 0,0-2 0 16,0 3 22-16,0-7 3 0,0 4 1 0,0 0-471 15</inkml:trace>
  <inkml:trace contextRef="#ctx0" brushRef="#br0" timeOffset="32705.709">20563 10165 832 0,'-10'0'17'0,"3"0"4"0,-4 0-21 0,4 6 0 0,0 0 0 0,0-6 0 16,3 6 17-16,-3 0-1 0,0 3 0 0,0 2 0 16,0 1 20-16,4-6 3 0,-4 6 1 0,0-6 0 15,3 2 0-15,1 1 0 0,-4-6 0 0,7-3 0 16,0 0 14-16,0 0 3 0,0 0 1 0,0 0 0 16,0 0-1-16,0 0 0 0,0 0 0 0,0 0 0 15,0 0-14-15,0 0-3 0,-4 6-1 0,4-6 0 16,0 0-11-16,0 0-1 0,0 0-1 0,0 0 0 15,0 0-26-15,0 0-19 0,0 0 3 0,0 0 1 0,7 6 15 0,4 0 0 0,-4-6 0 0,3 6 0 16,1-6 0 0,6 11 0-16,-2-8 0 0,2 3 0 0,1 0 0 15,3-3 0-15,0 3 0 0,4 0 0 16,0 3 0-16,-1 2 0 0,1-5 0 0,3 0 0 16,-3 0 0-16,3 3 0 0,-3-3 0 0,3 3 0 15,0-1 0-15,-3-2 0 0,0-6 0 0,-1 6 0 0,-2 0 0 0,-5 0 0 0,4-3 0 16,0 0 0-16,-6 6 0 0,2-4 0 0,-3 1 0 0,-3 0 0 15,0 0 26-15,-1-6 8 0,1 6 2 0,-4-6 0 16,0 0-8-16,-4 6 0 0,1-6-1 0,-4 0 0 16,7-6-27-16,-4 0 0 0,-3 0 8 0,4 3-8 15,-4-6 45-15,0 4 7 0,0-4 2 0,-4 3 0 16,4-6-39-16,-3 0-15 0,-4-2 11 0,3 2-11 16,-3 0-41-16,-3 6-15 0,-1-5-2 0,-3-1-1 15,0 3 36-15,0 0 7 0,-4 3 2 0,0 0 0 16,-3 3-6-16,0-2 0 0,0-1-1 0,-4 6 0 15,-3 0 21-15,0 0 0 0,-4 6 0 0,4-1 0 16,-4-5 8-16,4 6 2 0,-4-3 1 0,4 3 0 16,0 0 1-16,3 0 0 0,0 0 0 0,4 6 0 15,4-7-1-15,-1 1 0 0,4 0 0 0,0-3 0 16,3 0-11-16,4-3 0 0,0 3 0 0,7-3 0 16,0 0 0-16,0 0 0 0,0 0 0 0,0 0 0 15,0 0 0-15,0 0 0 0,11-3 0 0,-1 0 0 16,1 0 0-16,6 3 0 0,1-6 0 0,3 6 0 15,0-6 0-15,8 6 0 0,-1-11 0 0,0 11 0 16,0-6 0-16,4 6 0 0,-4 0 0 0,4 6 0 0,-7-6 0 16,3 11 0-16,-3-5 0 0,-1 0 0 0,-3 0 0 0,1 0 0 15,-1 0 0-15,3 6 0 0,-6-4 0 0,3-2 0 0,-3 0 0 0,0 6 0 16,-4-9 0-16,3 3 0 0,-3 3 0 0,-3-4 0 16,0-2 0-16,-1 0 0 0,1 0 0 0,-4-3 0 15,0 0 0-15,-4 0 12 0,1 0-12 0,-4 0 12 16,0 0 2-16,0 0 1 0,3-6 0 0,-3 0 0 15,0 1-4-15,-3-7-1 0,-1 9 0 0,-3-9 0 16,-3 6-33 0,-4 0-6-16,-4-2-2 0,-3 2 0 0,3 3-26 15,-7 0-6-15,4 3-1 0,-3 3 0 0,-5-3 50 0,5 3 14 0,-1 3 0 0,0-3 0 16,1 2 0-16,-1-5 21 0,4 0-2 0,-4 6-1 16,7-6-9-16,4 0-1 0,4 6-8 0,-1-6 12 15,4 0-12-15,7 0 0 0,0 0-9 0,0 0 9 16,0 0-13-16,4 6 3 0,-1 3 1 0,8-3 0 15,-1 3 0-15,4-4 0 0,8 1 0 0,-1-3 0 16,3 3 9-16,1-6 0 0,3 0 0 0,1 0-8 16,-1 6 8-16,4-6 0 0,-1 0 0 0,-2 0 0 15,-1 6 0-15,0-6 0 0,-3 0 0 0,-4 0 0 16,4 0 0-16,-4 0 0 0,0 0 0 0,-4 0 0 16,1 0-116-16,-7-6-17 0,3 0-4 0</inkml:trace>
  <inkml:trace contextRef="#ctx0" brushRef="#br0" timeOffset="33299.335">20451 9777 1272 0,'-8'12'36'16,"5"-6"8"-16,-4 3-35 0,3-4-9 0,4-5 0 0,0 0 0 15,0 0 29-15,0 0 4 0,0 0 1 0,0 0 0 16,0 0-2-16,0 0-1 0,0 0 0 0,4 6 0 16,3 0-15-16,-4 0-2 0,5-3-1 0,2 0 0 15,1-3-13-15,-1 6 9 0,4-12-9 0,0 6 8 16,1 0 0-16,-1 6 0 0,0-6 0 0,0 0 0 16,0 0-8-16,0 0 0 0,-3-6 0 0,3 6 0 15,-4-6-10-15,1 0-4 0,0 0-1 0,-1 0 0 16,-3 1 63-16,0 2 13 0,0-3 3 0,-3 0 0 15,-1 0-64-15,1-9 0 0,-1 4 0 0,-3 2-10 16,0 0 10-16,0-3-8 0,-3 6 8 0,3 0-8 16,-4 1-36-16,1-1-8 0,-4 0 0 0,0 0-1 0,0 3 42 0,-4 3 11 15,4 3 0-15,-3 0 0 0,-5 3 0 0,5-3 0 16,-1 3 0-16,1 5 0 0,-4-5 0 0,-1 6 0 0,5 0 0 0,-4-1 0 16,0 10 0-16,3-9 0 0,0 2 0 0,1 7 0 15,3-6 0-15,0 2-8 0,0 1 8 16,0-3-8-16,3 2 22 0,4-2 5 0,-3-3 1 15,3 3 0-15,0-1-7 0,3-2-1 0,1-6 0 16,-1-3 0-16,4 3-12 16,-3-3 8-16,3 0-8 0,0 2 0 0,0-5 11 0,3 3-11 0,1 3 12 0,0-3-12 15,-1-3 28-15,4 0 0 0,0-3-1 0</inkml:trace>
  <inkml:trace contextRef="#ctx0" brushRef="#br0" timeOffset="33780.272">20824 9715 980 0,'-14'6'20'0,"4"6"5"0,-1-3-25 16,-3 0 0-16,3 0 0 0,1-1 0 16,-1 1 60-16,4-3 8 0,0 0 0 0,0 0 1 15,7-6-35-15,-7 6-7 0,4 0-2 0,-1-1 0 16,4-5 11-16,0 0 3 0,0 0 0 0,0 9 0 0,0-9-19 0,0 0-3 16,0 0-1-16,0 0 0 15,4 6-5-15,-4-6-2 0,0 0 0 0,3 6 0 0,-3-6 7 0,4 6 2 0,3-6 0 0,-4 6 0 16,1-6-6-16,-4 0-2 0,7 0 0 0,-4-6 0 15,-3 6-2-15,4 0-8 0,3 0 12 0,-7 0-4 16,0 0-8-16,7-6 8 0,-7 6-8 0,3 6 8 16,-3-6-8-16,8 0 0 0,-1 0 0 0,-4 6 0 15,4 0 0-15,-3 0 0 0,-1-1-9 0,1 1 9 16,-4 3 0-16,3 0 0 0,-3 0-8 0,4 3 8 16,-4-1 0-16,0 4 0 0,0 0 0 0,0-1 9 15,-4 10-9-15,1-9 10 0,-4 8-10 0,3-11 10 16,1 6-10-16,-1-1 8 0,1-2-8 0,-1-3 8 15,4-1-8-15,0 1 8 0,-3-6-8 0,3 0 8 16,0-6-8-16,0 0 10 0,0 0-10 0,0 0 10 16,0 0-10-16,-8-3-16 0,1 3 4 0</inkml:trace>
  <inkml:trace contextRef="#ctx0" brushRef="#br0" timeOffset="34213.946">21018 9310 1041 0,'-3'14'29'0,"-1"7"7"0,1-3-28 16,-1-10-8-16,4 7 0 0,-3 0 0 0,3 3 40 0,3 2 6 0,-3 4 2 0,0-1 0 15,4 1-19-15,-4 2-3 0,3-5-1 0,-3 5 0 16,4 6-25-16,-4-5 0 0,0 2 0 0,0 4 0 15,0 2 33-15,-4-6 2 0,4 10 0 0,-3-1 0 16,-1-3-19-16,1-3-4 0,-1-2-1 0,-3 8 0 16,4-14 1-16,-1 2 0 0,-3-2 0 0,4-1 0 15,-1-2 4-15,-3-10 0 0,4 4 1 0,-1-6 0 16,4-3-1-16,0-6-1 0,0 0 0 0,0 0 0 16,0 0-3-16,0 0-1 0,0 0 0 0,-4-6 0 15,4 0-155-15,4-6-30 0</inkml:trace>
  <inkml:trace contextRef="#ctx0" brushRef="#br0" timeOffset="34477.62">20874 9580 942 0,'0'0'20'0,"-7"6"4"0,3 0-24 0,1 0 0 0,-4 0 0 0,7-6 0 16,0 6 43-16,0-6 4 0,-4 5 1 0,4 4 0 15,0-9-9-15,4 6-2 0,-4 3 0 0,3-3 0 16,4-3-15-16,-3 3-3 0,3 0-1 0,3-6 0 16,1 5-6-16,0 1-2 0,3 0 0 0,0 3 0 15,0-3-10-15,4 0 8 0,-4-3-8 0</inkml:trace>
  <inkml:trace contextRef="#ctx0" brushRef="#br0" timeOffset="38812.257">26116 10738 1082 0,'0'0'30'0,"0"0"8"16,0 0-30-16,-3-2-8 0,-1-1 0 0,4 3 0 16,0 0 50-16,0 0 9 0,0-6 1 0,0 6 1 15,0 0-21-15,0 0-5 0,0 0-1 0,0 0 0 16,0 0-5-16,0-6-1 0,0 6 0 0,4-6 0 16,-4 6-20-16,3 0-8 0,4 0 0 0,0 0 9 15,0 0-9-15,0 0 0 0,0 0 0 0,0 6 0 16,4-6 19-16,-4 0 1 0,0 0 1 0,4 0 0 15,-4 0-21-15,0 0 8 0,3 0-8 0,-2 0 0 16,2-6 14-16,-3 6-2 0,0-6 0 0,4 6 0 16,-4-6 14-16,3 3 2 0,-3-3 1 0,1 3 0 0,-5-2-29 0,4-1 0 15,-3 0 0-15,3-3 0 0,-4 3 0 0,1-6 0 0,-1 1 0 16,-3 2 0-16,4-3 0 0,-4 0 0 0,3 0 0 0,-3 1 0 16,0-1 32-16,-3-3 0 0,3 4 0 0,-4-7 0 15,1 6-24-15,3 6-8 0,-4-3 0 0,1 4 0 16,-1-1 8-16,4 6-8 0,-7-6 0 0,0 6 0 15,0-6 0-15,0 6 8 0,-4 0-8 0,4 0 0 16,0 6 0-16,0 0 0 16,0-3 0-16,0 5 0 0,-3 1 0 15,2 3 0-15,-2 6 0 0,-1-1 0 0,1 4 0 0,-1 2 0 0,4-5-9 0,-4 6 9 16,4-4 0-16,-3 1 0 0,3-1 0 0,0 7 0 16,0-10 0-16,3 10 0 0,-3-10 11 0,4 1-3 15,-1 9 4-15,0-10 2 0,4 1 0 0,-3-3 0 16,3-4 1-16,0 7 0 0,3-9 0 0,-3 3 0 15,4-1 3-15,0 1 1 0,-1-6 0 0,1-6 0 0,3 6-9 0,0 0-2 16,0 0 0-16,3-4 0 0,1 4-8 0,0 0 12 16,-1 3-12-16,4-6 12 15,0 3-40-15,-3-3-7 0,3-3-1 0,0 0-1 16,0 0-73-16,0 0-14 0,0-3-4 0,1-3-614 16</inkml:trace>
  <inkml:trace contextRef="#ctx0" brushRef="#br0" timeOffset="39383.338">26465 10627 1074 0,'0'0'30'0,"0"0"8"0,0 0-30 0,0 0-8 0,0 0 0 0,0 0 0 15,0 0 104-15,0 0 19 0,0 0 4 0,0 0 1 16,-3 6-52-16,3-6-9 0,0 0-3 0,-4 6 0 16,-3-4-16-16,4 4-4 0,-1 0-1 0,1 0 0 15,-4 0-20-15,0 3-4 0,0 0-1 0,-4-1 0 16,4-2-18-16,0 6 8 0,0-6-8 0,0 6 0 15,0-6 0-15,0-1 0 0,3 4 0 0,-3 0 0 0,3-3 0 0,-3 9 0 16,4-9 0-16,-1-1 0 16,1 4 0-16,-1-3 0 0,4 0 0 0,0-6 0 15,-3 9 0-15,3-9 0 0,0 0 0 0,0 0 0 16,0 0 0-16,0 0 0 0,0 0 0 0,0 0 0 16,7 6 0-16,-7-6 0 0,7 9 0 0,0-4 0 0,0-5 0 0,-7 0 0 15,7 6 0-15,0 0 0 16,0-6 0-16,4 6 0 0,-1 0 0 0,1 0 0 0,-4 0 16 0,0-3-4 15,-3 5-1-15,-1 1 0 0,4 3-11 0,-3-6-16 16,-1 0 4-16,4 3 1 0,-3-3 11 0,3 2 12 16,-4 7-2-16,1-9-1 0,-4-6-9 0,3 6 0 0,1 0 0 0,-4 5 0 15,4 1 0-15,-4 0 0 0,0 3 0 0,-4-4 8 16,4-2-8-16,-4 6-16 0,1-3 4 0,-1 2 1 16,1 4 11-16,-4-12 0 0,3 0 0 0,-3 3 0 15,0-1 23-15,-3 7 6 0,3-15 2 0,-4 6 0 16,-3-6-31-16,0 0 0 0,3 0 0 0,-3 0 0 15,3-6-121 1,-3-6-31-16,4 1-5 0,-1-1-604 0</inkml:trace>
  <inkml:trace contextRef="#ctx0" brushRef="#br0" timeOffset="39819.238">26596 10265 1302 0,'0'0'36'0,"0"0"10"15,0 0-37-15,-4-3-9 0,4 3 0 0,0 0 0 16,-7-3 85-16,7 3 15 0,0 0 4 0,0 0 0 16,0 0-48-16,-7 3-8 0,4 3-3 0,-4 3 0 15,3-3-29-15,4 0-5 0,-3 5-2 0,-1 1 0 0,4 3 0 16,0 8 0-16,-3-8 0 0,3 12 0 16,0-1-1-16,0-2 0 0,0 2 0 0,3 9 0 15,-3 4 3-15,0-1 0 0,4 0 0 0,-4 9 0 0,3-3-11 0,-3 0 10 0,0 3-10 0,0 3 10 16,4-12-10-16,-4 4 10 0,0 2-10 0,3-9 10 15,-3 0-10-15,-3-2 0 0,3-1 9 0,-4-3-9 16,4-2 10-16,-3-10-2 0,3 4-8 0,-4-3 12 16,4-7-3-16,-3-5-1 0,3 0 0 0,0-6 0 15,0 0-8-15,0 0 8 0,0 0-8 0,0 0 8 16,0-12-47-16,-4 1-9 0,4-7-3 0,4-6-523 16,-4 4-105-16</inkml:trace>
  <inkml:trace contextRef="#ctx0" brushRef="#br0" timeOffset="40191.98">26416 10674 1094 0,'-7'6'23'0,"3"0"5"16,-3-1-28-16,4 1 0 0,-1 0 0 0,4-6 0 16,0 0 0-16,0 0 0 0,0 0 0 0,0 0 0 15,0 0 56-15,0 0 7 0,0 0 1 0,0 0 0 0,0 0 51 0,0 0 10 0,0 0 3 0,0 0 0 16,0 0-103-16,0 0-25 0,0 0 0 0,4 6 0 16,3-6 38-16,0 0 2 0,0 6 1 0,0-6 0 15,0 0-27-15,4 6-6 0,-1-6 0 0,4 0-8 16,1 6 8-16,-1 0-8 0,7-3 0 0,-4 5 0 15,1-2 0-15,0 3 0 0,-1 3 0 0,1 0 0 16,0-7 8-16,-1 4-8 0,1 0 0 0,-4 3 0 16,0-3 0-16,0-3 10 0,0-1-10 15,0 1 8-15,-3-6 1 0,3 0 0 0,-3 0 0 0,3-6 0 32,0 1-222-32,0-4-45 0,11-15-9 0,-8 7-1 0</inkml:trace>
  <inkml:trace contextRef="#ctx0" brushRef="#br0" timeOffset="40915.675">27217 10647 1177 0,'0'12'25'0,"0"-6"6"0,-4 6 1 0,4 0 2 0,0 8-34 0,0-2 0 0,0-4 0 0,0 7 0 16,0 0 92-16,-3-1 11 0,3 1 2 0,-4-1 1 16,1 4-32-16,-1-7-6 0,4 4-2 0,-3-9 0 15,3 0-31-15,-4-7-7 0,4 1 0 0,0-6-1 16,0 0 0-16,0 0 0 0,0 0 0 0,4-3 0 16,-1-5 1-16,1 2 1 0,-1-6 0 0,1 0 0 0,-1-3-38 0,1 4-8 15,-4-7-2-15,0 6 0 16,-4-5-61-16,4 5-13 0,-3-6-3 0,-4 9 0 15,3-2 25-15,-3 5 5 0,4-9 1 0,-4 6 0 16,-4 3 27-16,4 3 6 0,0 1 0 0,0 2 1 0,0 2 31 0,0 4-9 16,-4 0 9-16,0 3 0 0,4 3 0 0,-3 0 11 15,-1-1-1-15,-3 4 0 0,4 9 41 0,-5-7 8 0,5 1 1 16,-4 8 1-16,3-2-17 0,1-7-3 0,-1-2-1 0,0 3 0 16,4-4 18-16,0 7 3 0,0-6 1 0,4 2 0 15,-1 1-48-15,4-6-14 0,0 0 0 0,4 2 8 16,-4-2 24-16,3-6 6 0,1 0 1 0,-4-6 0 15,14 6-23-15,-3-3-5 0,3 0-1 0,-4-1 0 16,8-2-10-16,-4 0-9 0,4 0 9 0,-1-2-13 31,1-4-177-31,3 0-35 0,18-3-7 0,-11-6-2 0</inkml:trace>
  <inkml:trace contextRef="#ctx0" brushRef="#br0" timeOffset="41443.024">27245 10856 1029 0,'0'0'22'0,"0"9"5"0,0 0 1 0,-3-3 2 0,3 2-30 0,0-2 0 16,0 6 0-16,0 0 0 0,0-3 88 0,3-1 11 15,-3-2 2-15,0 3 1 0,4 3-8 0,-4-6-2 16,3 6 0-16,-3-12 0 0,0 0-22 0,0 0-5 16,4 0-1-16,3 2 0 0,0-2-51 0,0 0-13 15,3 0 0-15,-3 3 0 0,0-6 0 0,1 1 0 16,-1 2 0-16,0 0 0 0,3 2 34 0,-3-2 4 16,-3-2 1-16,3-4 0 0,-4 0-28 0,1 0-11 15,3-6 8-15,-4 6-8 0,-3-5-14 0,4 2-8 16,-4 3-2-16,0-6 0 15,0 0-14-15,-4 3-3 0,1 4-1 0,-1-1 0 0,1-3 25 0,-1 0 5 0,1 3 0 0,-4 6 1 16,0-6 11-16,0 6 0 0,3-6-9 0,-3 6 9 16,0 0 0-16,0 0 0 0,0 0 0 0,0 0 0 15,0 0 0-15,-4 0 0 0,8 6 0 0,-4 0 0 16,3 0-19-16,-3 3-9 16,0 0-1-16,0-3-1 0,0 2 50 0,3 4 9 0,-3 0 3 0,0-3 0 15,4 5-22-15,-1-2-10 0,-3 3 10 0,4-3-10 16,3-1 28-16,-4 10-1 0,1-3 0 0,3-1 0 15,-4-2-27-15,4 0 0 0,4-1 0 0,-4-2 0 16,7 0-13-16,-4-3-8 0,4 0-2 0,0-1 0 0,0 4 37 16,4-6 7-16,0-6 2 0,-1 0 0 15,4 0-43 1,4-6-9-16,-1-9-2 0,5 7 0 0,-1-7-130 0,0-3-27 0,4 1-4 0,-1 2-435 16</inkml:trace>
  <inkml:trace contextRef="#ctx0" brushRef="#br0" timeOffset="41771.954">27591 10256 781 0,'-11'21'16'0,"8"-9"5"0,-1 2-21 0,1 1 0 0,-1 0 0 0,1 8 0 15,-1-2 85-15,0 2 13 0,1 1 2 0,-1 5 1 16,1-2-20-16,-1 5-4 0,1 3-1 0,-1-2 0 16,4-4 7-16,-3 3 1 0,3 1 0 0,0-4 0 15,-4 4-26-15,4 2-5 16,-3-6-1-16,3 9 0 0,0-2-12 0,-4 2-4 0,1-12 0 0,-1 10 0 16,4-1-19-16,-3-3-4 0,3 4-1 0,-4-1 0 15,1-9-3-15,-1 7-1 0,1-7 0 0,3-2 0 16,-4-1-8-16,4-5 0 0,0 2 0 0,0-8 8 15,-4 0-8-15,4-3 0 0,0-6 9 0,0-3-9 16,0 0 32-16,0 0 3 0,4-9 0 0,0-3-675 16,-1-9-134-16</inkml:trace>
  <inkml:trace contextRef="#ctx0" brushRef="#br0" timeOffset="42236.22">27682 10912 1191 0,'0'0'26'0,"0"0"6"0,0 0 0 0,0 0 2 0,-3 6-34 0,3-6 0 0,0 0 0 0,-4 6 0 16,4 3 96-16,-3-4 13 0,-1 4 3 0,4 0 0 15,-3 3-46-15,3-12-9 0,0 0-1 0,0 0-1 16,-4 6-19-16,1 0-3 0,3-1-1 0,-4 4 0 16,1 6-12-16,3-6-2 0,0 3-1 0,0-1 0 15,3 4-9-15,1-3-8 0,-1-1 9 0,1 1-9 16,-1 3 8-16,1 0-8 0,-1-4 0 0,1 4 9 16,3-3-9-16,-3 0-16 0,3-4 4 0,-4 4 1 15,4-6 34-15,0 0 6 0,0 0 2 0,0 0 0 16,0 0-16-16,0-6-3 0,1 5-1 0,-5-5 0 15,4 0 1-15,0 0 1 0,0-5 0 0,-3-1 0 16,6 0 0-16,-3-6 0 0,0 6 0 0,0-6 0 16,1 4-5-16,-5-10-8 0,1 0 11 0,3 4-11 0,-4-4 0 15,4 0 0-15,-3 1 0 0,-1-1 0 16,1-2-16-16,-4 8 2 0,0 6 1 0,0-3 0 16,0-9-11-16,0 7-1 0,-4-1-1 0,1 0 0 15,3 0-31-15,-4 1-7 0,4 2 0 0,-3 3-1 16,-1-6-8-16,4 6-2 0,-3 0 0 0,3 6-666 15</inkml:trace>
  <inkml:trace contextRef="#ctx0" brushRef="#br0" timeOffset="42685.793">28025 10894 874 0,'0'0'19'0,"0"0"4"0,0 0 1 0,0 0 1 0,0 6-25 0,0 0 0 0,-4 6 0 0,4-9 0 15,0 6 72-15,0 2 10 0,-3 4 2 0,3-3 0 0,0-12 4 0,0 6 0 16,0 2 1-16,0 4 0 0,-4 3-20 0,4 0-4 16,0 2-1-16,0-2 0 0,-3 0 0 0,3-1 0 15,-4 4 0-15,4-6 0 0,0 2-51 0,0 4-13 16,-3-6 0-16,3-6 0 0,0 3 0 0,0-1 0 15,0 1 0-15,0 0 0 0,0-9 34 0,0 9 4 16,0-3 1-16,0-6 0 0,0 0-31 0,0 0-8 16,0 0 0-16,0 0 0 15,0 0-30-15,0 0-7 0,0 0-2 0,0 0 0 16,7 0-122-16,-7 0-25 0,10-6-5 0,-3-9-1 0</inkml:trace>
  <inkml:trace contextRef="#ctx0" brushRef="#br0" timeOffset="43300.368">27926 10530 1026 0,'0'0'28'0,"0"0"8"0,0 0-28 0,-7 6-8 0,3 0 0 0</inkml:trace>
  <inkml:trace contextRef="#ctx0" brushRef="#br0" timeOffset="55142.875">25583 10550 608 0,'-10'15'12'0,"3"-9"4"0,3 3-16 0,-3 2 0 0,4-5 0 0,-4 6 0 15,0-6 50-15,0 9 7 0,-4-6 2 0,4 5 0 16,3-8 26-16,-3 9 6 0,7-6 1 0,-3 2 0 16,-1-2-41-16,1 3-8 0,-1 6-2 0,4-13 0 15,-3 4-41-15,3-3-22 0,0-6 2 0,0 0 1 16,0 6 31-16,0-6 5 0,7 12 2 0,-7-12 0 16,3 0-19-16,4-9 0 0,0 9 0 0,0-3 0 15,4-3-12-15,-4 0-5 0,0 0-2 0,4-2 0 16,-4 2 19-16,0-6 0 0,0 0 0 0,0 0 9 15,-4 1-9-15,4-4 0 0,-3 3 0 0,0-2 8 16,-4-4-8-16,3 6 8 0,-3-6-8 0,0 1 8 16,-3 2-8-16,3 3 0 0,0 1 0 0,-4-7-11 15,0 6 11-15,1 0 0 0,-1-2 0 0,1 2 0 16,-4 6 0-16,3-6 0 0,-3 4 0 0,0 5 0 16,4-6 0-16,-4 6 0 0,0 0 0 0,0 3 0 15,-1-6 8-15,1 6 3 0,0 0 1 0,0 6 0 16,0-6-12-16,0 3-17 0,-3 3 4 0,3 5 1 15,0-2 12-15,-4 0 0 0,0 3 0 0,4 3 0 16,-3-1 0-16,3 1 16 0,-4 9-3 0,4-4-1 0,0 9 2 16,0-5 0-16,0 8 0 0,-4 1 0 15,4-4-6-15,0 0-8 0,0 4 11 0,-4-7-11 0,4 1 12 0,0-1-12 16,0-8 12-16,4-1-12 0,-4-2 37 0,3-3 1 0,4-6 0 0,0-6 0 16,0 0-12-16,0 0-2 0,0 0-1 0,0 0 0 15,4 0-10-15,-1-12-1 0,4-6-1 16,0 4 0-16,4-4-11 0,3-5 0 0,0-4 0 15,0 9-11-15,4-11 1 0,3 6 0 0,-3-4 0 0,-1 4 0 16,1 2 10-16,-4-5 0 16,0 2 0-16,0 6-8 0,-3 1-11 15,3-4-1-15,-3 9-1 0,-1-5 0 0,-3 5 9 0,-3 9 1 0,-1-3 1 0,-3 6 0 16,0 0 10-16,0 0 0 0,0 0 0 0,0 0-8 16,0 0 24-16,0 0 6 0,0 0 1 0,-7-3 0 15,0 3-2-15,0 0 0 0,0 0 0 0,-3 0 0 16,-1-3-13-16,4 3-8 0,7 0 10 0,-7 3-10 15,0 0 11-15,0 0-11 0,0 3 12 0,0 0-12 16,0 6 0-16,3-1 0 0,1-2-12 0,-1 6 3 16,0 0 9-16,1 2 0 0,-1-2 0 0,1 6 0 15,3-7 0-15,0 4 0 0,-4-3 0 0,4-1 0 16,4 1 0-16,-4-3 0 0,3-1 0 0,-3 1 0 16,4-6 0-16,3 0 0 0,-3 3 0 0,-4-9-8 15,7 6 8-15,-4-6-8 0,4-6 8 0,0 6-8 16,-3-12 8-16,3 6 0 0,0-6 0 0,0 4 0 0,0-10 0 15,0-6-13-15,4 4 1 0,-4-4 1 16,0-2-13-16,0 2-4 0,-4 1 0 0,4-4 0 0,-3 4 4 0,-1-1 1 0,1-2 0 16,-1 5 0-16,-3 1 23 0,0 5 0 0,0 3-9 0,-3 1 9 15,3 8 0-15,0 3 14 0,0 0-2 16,-7 8-1-16,0 4-11 0,0 0 0 0,-4 11-10 0,-3 4 10 16,3 5 0-16,1 4 0 15,-4 8 0-15,3 0 10 0,1 0 4 16,-1-3 1-16,0 6 0 0,1-3 0 0,3 0-4 0,0-9-1 0,3-2 0 0,1-13 0 15,6 4-10-15,-3-6 0 0,4-10 0 0,3-2 0 16,3-3 0-16,1-3 0 0,3-6 0 0</inkml:trace>
  <inkml:trace contextRef="#ctx0" brushRef="#br0" timeOffset="111433.357">28610 10980 946 0,'0'0'20'0,"0"0"4"0,0 0-24 0,0 0 0 0,0 0 0 0,0 0 0 15,0 0 41-15,0 0 4 0,0 0 1 0,0 0 0 16,0 0 24-16,0 0 5 0,0 0 1 0,0 0 0 16,0 0-26-16,0 0-5 0,0 0-1 0,0 0 0 15,-3-6-9-15,3 6-3 0,0-6 0 0,0 6 0 16,-4-6-19-16,1 0-4 0,3 0-1 0,0 6 0 16,-7-6-8-16,3 0 12 0,1 3-12 0,3 3 12 15,-7-2-2-15,-1-1 0 0,1 3 0 0,0-3 0 16,0 3-10-16,0 3 0 0,0-3 0 0,-3 3 0 15,3-1 0-15,-4 1 0 0,4-3 0 0,0 3 0 16,-4-3 0-16,4 3 0 0,0-3 0 0,0 3 8 0,0 0 13 0,0 3 3 16,0 0 0-16,7-6 0 0,-7 0-6 0,0 6-1 0,7-6 0 0,-7 6 0 15,7-6-2-15,-7 0-1 0,0 0 0 0,0 6 0 16,0-6-14-16,-1 2 9 0,5 1-9 0,-4 0 8 16,3 3-8-16,1 6 0 0,-4-9 0 0,3 3-11 15,1 3 11-15,-4-3 0 0,3-1 0 0,-3 1-8 16,4-6 8-16,-1 12 0 0,1-6 0 0,3 3 0 15,-4-3 0-15,0-1 0 0,4 1 0 16,-3 0 0-16,3 6 0 0,3-9-15 16,-3 3 4-16,0-6 1 0,8 6 10 0,-5-3 0 0,4 3 0 0,0-6 0 15,0 2 0-15,0-2-13 0,0-2 5 0,4 2 8 16,-4-3 0-16,4 0 13 0,3 0 0 0,-4-3 0 16,4 0-1-16,-3 3 0 0,0-9 0 0,-1 6 0 15,1-2-3-15,-1 2-1 0,1-3 0 0,-4 3 0 16,0 0 10-16,0-3 2 0,-3 3 0 0,3 1 0 15,-7-1-20-15,3-3-12 0,1 3 1 0,-4 6 1 16,3-3 10-16,-3 3 0 0,0 0 0 0,0 0 0 16,0-9 0-16,0 9 0 0,-3-6 0 0,3 6 0 15,0 0 0-15,0 0 11 0,-4-3-1 0,4 3 0 16,0 0-10-16,0 0 0 0,0 0 0 0,0 0 0 16,0 0-14-16,-7-6-5 0,7 6-1 0,0 0 0 15,0 0 11-15,0 0 9 0,0 0-13 0,0 0 5 16,0 9 8-16,0-3-10 0,0 3 10 0,0 0-10 15,4 0 10-15,-4-3-13 0,3-1 5 0,1 1 8 16,-1 6 0-16,4-6 0 0,-3 3 0 0,3 0 0 16,0-1 0-16,-4-2 0 0,1 6 0 0,3-3 0 15,-3-3-17-15,-1 3-9 0,4-4-2 0,-3 1 0 16,-1 9-68-16,1-15-13 0,-1 6-3 0</inkml:trace>
  <inkml:trace contextRef="#ctx0" brushRef="#br0" timeOffset="112059.046">28663 10868 1018 0,'0'0'28'0,"0"6"8"15,0 0-28-15,0-6-8 0,0 5 0 0,0-5 0 16,0 0 70-16,0 9 13 0,0-9 2 0,0 0 1 15,0 6-24-15,0-6-5 0,0 0-1 0,0 6 0 16,0-6-6-16,0 6-2 0,0-6 0 0,0 6 0 0,0 3-25 0,0-3-6 0,0-6-1 0,0 5 0 16,0 4-8-16,0 0-8 0,0-9 9 0,0 12-9 15,0-6 13-15,0 8-3 0,0 1-1 0,4-3 0 16,-4 3-9-16,3-4 12 0,1 1-12 0,-1-3 12 16,4 3-4-16,-3-1-8 0,3 1 12 0,0-3-4 15,0 0-8-15,0-3 0 0,0 0 0 0,0-1 0 16,0-2 0-16,0 0 13 15,0 6-3-15,-3-9-1 0,3 0 4 0,0 0 1 0,0 0 0 16,-3 0 0-16,3 0-2 16,-4 0 0-16,4-9 0 0,-7 9 0 0,4-3 4 0,-1-3 1 0,1 1 0 0,-1-1 0 15,-3 0-2-15,4 0-1 0,-4-3 0 0,0 3 0 16,0-6-14-16,0 4 9 0,0-1-9 0,-4 0 8 16,4-3-8-16,-3 1 0 0,3-1 0 0,-4 3 0 15,1-6 0-15,3 3 0 0,-4 4 0 0,1-4 0 16,3 0 0-16,0 0 0 0,0 1-9 0,3 2 9 15,-3-3-11-15,4 0 2 0,-1 3 0 0,1 1 0 16,-1-1 9-16,1-3 0 0,3 0 0 0,0 1 0 16,0 2-32-16,0-6-2 0,0 3 0 0,0 3 0 15,4-2-19-15,-4-7-4 0,3 3-1 0,1 4 0 16,-4-7-32-16,4 6-6 0,-1 0-2 0</inkml:trace>
  <inkml:trace contextRef="#ctx0" brushRef="#br0" timeOffset="112690.121">28871 10930 1104 0,'0'0'31'0,"0"0"8"0,0 0-31 0,0 0-8 0,0 0 0 0,0 0 0 15,0 0 60-15,0 0 10 0,0 0 2 0,0 0 1 16,0 0-1-16,0 0 0 0,0 0 0 0,0 0 0 15,0 0-48-15,0 0-9 0,0 0-3 0,0 5 0 16,0-5-2-16,4 6-1 0,-4 0 0 0,3-3 0 16,4 9-1-16,0-12 0 0,-3 6 0 0,3 0 0 0,0-6-8 0,0 0 0 15,-3 0 0-15,3 0 0 16,0-6 28-16,-4 6 0 0,4-6 0 0,0-6 0 16,-3 3-16-16,3 1-4 0,0-1 0 0,-3 3 0 15,-1-12-8-15,1 12 10 0,-1-5-10 0,1-1 10 0,-1 3-10 0,1-3 10 16,-4 6-10-16,0 0 10 15,0 1-10-15,0-7 0 0,0 6 0 0,-4-6 0 16,1 6 0-16,-1 3-9 0,1-3 9 0,3 6-13 16,-7 0-2-16,0 0 0 0,0-5 0 0,-1 10 0 0,1-5 15 15,0 0 0-15,4 6 0 0,-4-3 10 16,0 6-30-16,0 3-7 0,-4-3-1 0,4 2 0 0,-4 7 20 16,4-6 8-16,0 3-8 0,0 2 8 0,0 1 0 0,4-9-8 0,-1 2 8 0,1 7 0 15,3 0 0-15,0-7 0 0,0 7 0 0,3-3 0 16,-3 2 0-16,0-8 11 0,4 6-11 0,-4-3 12 15,3 2-12-15,1-8 0 0,-1 6 0 16,4-6 8-16,-3 0-8 0,3 0-11 16,0 0 3-16,4-4 0 0,-1 4 8 0,-3-3 16 0,4 6-4 15,-1-9-1-15,-3 6-11 0,4-6 0 0,-4 0 0 0,0 6 0 32,0-6-75-32,0 0-7 0,0-6-2 0</inkml:trace>
  <inkml:trace contextRef="#ctx0" brushRef="#br0" timeOffset="113234.755">29221 10788 1520 0,'0'0'32'0,"0"0"6"0,-4 9-30 0,1-3-8 0,3-6 0 0,-4 6 0 31,4 3 45-31,0-9 8 0,-4 9 2 0,1-3 0 16,3 5 5-16,-4-5 0 0,4-6 1 0,-3 6 0 0,6 0-12 0,-3-6-2 0,0 0-1 0,0 0 0 15,0 0-36-15,0 0-10 0,0 0 0 16,0 0 0-16,0 0 11 0,0 0-3 0,0 0 0 0,0 0 0 31,0 0-32-31,0 0-8 0,0 0 0 0,0 0-1 16,0 0 1-16,0 0 0 0,0 0 0 0,-3-6 0 0,3 6 10 0,-4-6 2 0,4 6 1 0,-3-6 0 15,3 6 19-15,0 0 16 0,-7-6-4 0,0 6 0 16,7 0-3-16,-7 0-1 0,-4 6 0 0,4-6 0 16,-4 6 8-16,4 6 0 0,0-6 1 0,-3 3 0 15,3-1-1-15,0 1 0 0,0 9 0 0,0-9 0 16,-1 0 6-16,5-1 1 0,-4 4 0 0,3 6 0 15,1-12-23-15,-1 2 0 0,4 4 0 0,-3 3 0 16,3-6 0-16,-4 3 9 0,4-7-9 0,0 4 10 16,0 0-2-16,4 0-8 0,-1 0 12 0,1 5-4 15,3-8-8-15,-4 6 0 0,1-3 0 0,3-3 0 16,0 3 0-16,-3-4 0 0,3 1 0 0,-4 3 0 16,4-3 0-16,0 0 0 0,4 0 0 0,-4-6 0 15,0 6 0-15,4-6-14 0,-4 3 2 0,3-3 0 16,-3 0-103-16,4 0-20 0,-1 0-4 0</inkml:trace>
  <inkml:trace contextRef="#ctx0" brushRef="#br0" timeOffset="114106.04">29722 10377 1067 0,'0'0'22'0,"-8"0"6"0,8 0-28 15,0 0 0-15,0 0 0 0,0 0 0 0,-7 0 44 0,7 0 3 0,-7 3 1 0,7-3 0 16,-7 3-32-16,0 6-7 0,4-1-1 0,-4-2 0 15,7-6 5-15,-4 6 1 0,4-6 0 0,0 0 0 16,-3 0 11-16,3 0 3 0,0 0 0 0,0 0 0 16,-4 12-3-16,4-9 0 0,0 9 0 0,0-12 0 15,0 3-6-15,0-3-2 0,0 5 0 16,0 1 0-16,0 3 5 0,0-3 1 0,0 0 0 0,0 6 0 16,0-1 0-16,-3 1 0 0,3 3 0 0,-4 3 0 15,4-7 12-15,-4 4 2 0,1 8 1 0,3-5 0 16,-4 3-13-16,1-4-2 0,3 7-1 0,-4-4 0 15,1 4-3-15,-1-1-1 0,1-2 0 0,-1 3 0 16,1-4-9-16,-4 1-1 0,3-1-8 0,1 4 12 16,-4-4 5-16,3 4 1 0,1-6 0 0,-1-1 0 0,0 4-18 15,1-7 0-15,-1 1 0 0,1 3 0 0,3-3 8 0,-4-4-8 16,1 4 9-16,3-3-9 0,-4-1 16 0,1 1-4 16,3 0 0-16,-4-3 0 0,1-3 0 0,3 3 0 15,-4-4 0-15,4-5 0 0,-3 6-3 0,3-6-1 16,0 9 0-16,0-9 0 0,0 0-8 0,-4 6 0 15,4 6 9-15,-3-12-9 16,-1 6 16-16,4-6-2 0,0 6 0 0,0-6 0 16,-3 5-39-16,3-5-8 0,-4 9-2 0,4-9 0 15,0 0-9-15,0 0-3 0,0 0 0 0,0 0 0 16,0 0-14-16,0 0-3 0,0 0-1 0,0 0 0 16,0 0-23-16,0 0-5 0,0 0-1 0,0 0 0 15,0 0 17-15,4-9 3 0,-1 4 1 0,-3-1 0 16,4 0-15-16,-1 0-2 0</inkml:trace>
  <inkml:trace contextRef="#ctx0" brushRef="#br0" timeOffset="114673.415">29693 11018 1263 0,'0'0'28'0,"0"0"5"0,0 0 2 0,0 0 1 0,0 0-36 16,0 0 0-16,0 0 0 0,0 0 0 0,0 0 41 0,0 0 2 0,0 0 0 0,0 0 0 16,0 0 7-16,0 0 2 0,0 0 0 0,0 0 0 0,0 0-23 15,0 0-4-15,0 0-1 0,0 0 0 16,0 0-24-16,0 0-11 0,0 0 1 0,0 0 0 15,7-3 10-15,-3 0-10 0,3 0 10 0,0 3-10 16,-3-3 10-16,3 3 0 0,0 3 0 0,0-3-8 0,0 0 8 0,0 3 0 16,0 0 0-16,0-3 0 15,-4 0 0-15,5 0 0 0,-1 0 0 0,-4 0 0 16,4-3 0-16,0 0 8 0,-3 0-8 0,3 0 0 16,0-3 32-16,-4 3 1 0,4-3 1 0,0 0 0 0,-3 4-14 15,0-4-4-15,-1-6 0 0,1-3 0 0,-1 6-16 0,1-2 0 16,-1 2 8-16,1-3-8 0,-1 0 0 0,-3 1-12 15,0 2 1-15,-3 0 1 0,3 0-9 0,-4-3-1 16,4 6-1-16,0 1 0 16,-3-7-10-16,-1 6-1 0,1-3-1 0,-1 6 0 0,4 3 17 0,-7-6 4 15,7 6 1-15,0 0 0 0,-7-3 11 0,7 3-8 16,-7 3 8-16,0 3-8 0,0 0-3 0,3 3 0 16,4 0 0-16,-3 2 0 0,3 1 20 0,0 3 4 0,0 0 1 15,0-1 0-15,0 4-14 0,3-6 0 0,-3-1 0 0,0 1 0 16,4 3 0-16,-8-3 0 0,4-4 8 0,0 4-8 15,0 3 8-15,0-6-8 0,0 3 11 0,0-7-11 16,0 1 8-16,4 6-8 0,-4-6 0 0,3 0 0 16,1 0 0-16,-4-6 0 0,0 6 0 0,0-6 0 15,0 0-136-15,3 2-27 0,1 4-5 0</inkml:trace>
  <inkml:trace contextRef="#ctx0" brushRef="#br0" timeOffset="116098.697">30226 10900 291 0,'0'0'0'0,"0"0"13"0,0 0-13 0,0 0 0 0,0 0 0 0,0 0 0 15,0 0 87-15,0 0 14 0,0 0 3 0,0 0 1 16,0 0-13-16,0 0-2 0,0 0-1 0,0 0 0 0,-4 6-33 0,4-6-6 16,0 0-2-16,-3 6 0 15,3-6 4-15,0 0 0 0,-4 6 0 0,4-6 0 0,0 9-32 0,0-9-7 16,0 0-1-16,0 0 0 16,0 0-4-16,-3 6 0 0,3-6-8 0,0 0 12 0,0 0 25 0,-4 5 5 15,4-5 1-15,0 0 0 0,0 0-11 0,-3 6-3 16,3-6 0-16,0 0 0 0,-4 12 11 0,1-6 1 0,3 0 1 0,-4 0 0 15,4-6-16-15,-3 8-3 0,3-8-1 0,0 6 0 16,-4 3-8-16,1 3-2 0,3 3 0 0,-4-4 0 16,1 4-12-16,3-3 0 0,0 0 0 0,0-1 0 15,0 7 0-15,0-3 0 0,0-1 0 0,-4 7 0 16,4-9 0-16,0 5 0 16,0 1 0-16,0-3 0 0,0 2 0 0,0 1 0 0,0 3 0 0,0-4 0 15,4-5 0-15,-4 3 9 0,0 2-9 0,3 1 8 16,-3-9-8-16,4 5 0 0,-4 1 0 0,0-3 0 15,0 6 19-15,0-10-2 0,0 4 0 0,-4-3 0 16,4 0-17-16,0-9 8 0,0 0-8 0,0 0 0 16,0 6 12-16,0-6-4 0,0 0 0 0,0 0-8 15,0 0 10-15,0 0-10 0,0 0 8 0,0 0-8 16,0 0 20-16,0 0 0 0,0 0-1 0,-3-12 0 16,3 3-11-16,0-3-8 0,0 1 12 0,0-1-12 15,0 0 0-15,0-9 0 0,0 7 0 0,0 5 0 0,0-9 0 0,0 1 0 16,0 5 0-16,0-3 0 15,0-2 8-15,0 5-8 0,0-3 0 0,0 3 0 16,0 1 8-16,-4-7-8 0,4 6 0 0,0-5 0 16,-3 8 0-16,3-3 0 0,0-6 0 0,0 10 0 15,0-4 0-15,0 0 0 0,0-6 0 0,0 7 0 0,0-1 0 0,0 0 0 16,0 3 0-16,3-2 0 16,-3 5 0-16,4-6-9 0,-1 3 9 0,1-3 0 0,-1 1-8 0,1 5 8 15,-1-6-8-15,1-3 8 0,-4 6 0 0,3 1-8 16,1 5 8-16,-1-3 0 0,1 3-12 0,-1-3 4 15,1 6 0-15,-4 0 0 0,0 0-4 0,0 0 0 0,0 0 0 16,0 0 0-16,0 0-3 0,0 0-1 16,0 0 0-16,0 0 0 0,0 0 3 0,0 0 0 0,0 0 0 0,0 0 0 15,0 0 13-15,0 0 0 0,0 0 0 0,0 0 0 16,0 0 14-16,0-6 6 0,3 0 0 0,-3 6 1 16,0-6-21-16,0 6 0 0,0 0 0 0,0 0 0 15,4-6 0-15,-4 6 0 0,0-5 0 0,0 5 0 16,0 0 8-16,0 0 1 0,0 0 0 0,0 0 0 15,0 0-9-15,0 0 0 0,0 0 0 0,0 0 0 16,0 0 0-16,0 0 0 0,0 0 0 0,0 0 0 16,0 0 0-16,0 0-12 0,0 0 2 0,0 0 1 15,0 0 9-15,0 0 0 0,0 0 0 0,0 0 0 16,0 0 0-16,0 0 0 0,0 0 0 0,4 0 0 16,3 0 0-16,-7 0 0 0,0 0 0 0,0 0 0 0,3 0 0 0,4-3 11 15,-3 0-3-15,-4 3 0 16,0 0-8-16,0 0-11 0,3 0 3 0,-3 0 0 15,0 0 8-15,0 0 0 0,0 0 0 0,0 0 0 0,7 0 0 0,-7 0 0 16,4 6 0-16,-4-6 0 16,3 5 0-16,1 7 0 0,-1-6 0 0,1 6 0 0,-1-3 0 0,-3-1 0 15,0 1 0-15,0-3 0 16,0 6 0-16,0-12 0 0,4 12 0 0,0-6 0 0,-1-4 0 0,-3 7 0 16,0 3 0-16,0-3 0 15,0-3 8-15,0 6 0 0,0-12 0 0,0 0 0 0,0 0-8 0,0 5 12 0,0 1-4 0,-3-3 0 16,3-3 1-16,0 0 1 15,-4 9 0-15,4-9 0 0,-4 6-10 0,4-6 10 0,0 0-10 0,0 0 10 16,0 0-10-16,0 0 12 0,-7 3-12 16,0 0 12-16,7-3-12 0,-7 3 0 0,4 0 0 0,-4-3 0 15,7 0-13-15,-7 0-2 16,0 0 0-16,0 0 0 16,-1-3-21-16,1 3-4 0,0 0 0 0,0 0-1 15,0 0-49-15,4-3-10 0,-1-3-1 0,1 3-1 16,-1-3-112-16,4 6-22 0</inkml:trace>
  <inkml:trace contextRef="#ctx0" brushRef="#br0" timeOffset="116652.517">30353 10547 756 0,'0'0'16'0,"0"0"3"0,0 0-19 0,0 0 0 0,0 0 0 0,0 0 0 16,0 0 24-16,0 0 0 0,0 0 1 0,0 0 0 15,0 0 19-15,0 0 4 0,0 0 1 0,0 0 0 16,0 0-2-16,0 0-1 0,0 0 0 0,0 0 0 16,0 0-30-16,0 0-7 0,0 0-1 0,0 0 0 15,0 0 4-15,0 0 0 0,0 0 0 0,0 6 0 16,0 0 41-16,0 6 9 0,4 3 2 0,-4-4 0 15,0 1-6-15,0 6-1 0,0-4 0 0,0-2 0 16,0 9-8-16,0-4-1 0,3 1-1 0,-3 6 0 16,0-7-19-16,0 10-4 0,0-10-1 0,0 7 0 15,4-4-9-15,-4 4-2 0,0-3 0 0,3 2 0 16,-3-5-4-16,0-1-8 0,0 4 11 0,0-9-11 16,4 5 10-16,-4 4-10 0,0-3 8 0,3-7-8 15,-3 7 9-15,0-6-9 0,0 2 10 0,0-8-10 16,0 6 10-16,0-6-10 0,0 0 10 0,0-6-10 15,0 0 0-15,0 0 8 0,0 0-8 0,0 0 0 0,0 0-16 0,0 0-5 16,0 0-2-16,0 0 0 16,0 0-25-16,0 0-4 0,0 0-2 0</inkml:trace>
  <inkml:trace contextRef="#ctx0" brushRef="#br0" timeOffset="117780.771">30501 10962 794 0,'0'0'33'15,"0"0"-33"1,0 0 92-16,0 0 11 0,0 0 2 0,0 0 1 0,-3-12-26 0,3 12-6 16,-4-6-1-16,4 6 0 15,-3-3-21-15,3 3-5 0,0 0-1 0,0 0 0 0,0 0-28 0,0 0-6 16,0 0 0-16,0 0-1 15,0 0-11-15,0 0 0 0,0 0 0 0,0 0 0 0,-7 0 0 0,7 0 0 16,0 0-11-16,-8 3 11 16,8-3 0-16,-7 6 0 0,4 6 0 0,-1-6 0 0,1 0 0 0,3-6 12 15,0 0-4-15,0 0 0 16,0 0 2-16,0 8 1 0,-4-2 0 0,4 3 0 0,4 3 14 0,-4-6 3 0,-4 3 1 0,4-3 0 16,0-1 1-16,0 1 0 0,0 3 0 15,0-3 0-15,0-6-3 0,4 6-1 0,-1 0 0 0,1 0 0 16,-1-1-14-16,1 1-4 0,3 0 0 0,-3 0 0 15,3 0 4-15,0-3 0 0,0 0 0 0,0 0 0 16,0 0-2-16,0-3 0 0,0 0 0 0,4-3 0 16,-4 3 2-16,0-3 1 0,0 0 0 0,0 0 0 15,-4-9 2-15,4 6 0 0,-3 0 0 0,3-2 0 16,-4-1-3-16,1 3-1 0,-1-6 0 0,1 3 0 16,0 4-3-16,-1-7-8 0,1 0 12 0,-4 0-4 0,3 0 4 15,-3 4 1-15,0-10 0 0,0 3 0 16,0 1-13-16,-3 5 0 0,3-9 0 0,-4 6 0 15,1 4-24-15,-5-4 0 0,5 0-1 0,-1 6 0 16,1-6-15-16,-4 7-4 0,3-4 0 0,1 3 0 16,3 6-31-16,-4-3-6 0,4 3-2 0</inkml:trace>
  <inkml:trace contextRef="#ctx0" brushRef="#br0" timeOffset="118484.572">30836 10844 1583 0,'0'0'32'0,"-3"-6"10"0,-1 6-34 15,4 0-8-15,-7-5 0 0,7 5 0 0,0 0 80 0,-3 0 13 0,3 0 3 0,-7-6 1 16,7 6-32-16,-4-3-6 0,4 3-2 0,0 0 0 16,-7 0-34-16,7 0-7 0,-7 0-2 0,7 0 0 15,-11 3-14-15,4 3-8 0,7-6 8 0,-7 0-13 16,7 0 13-16,-7 5 0 0,0 1 0 0,4 0 0 15,-4-6 0-15,3 6 0 0,4-6-9 0,-7 12 9 0,3-6-9 0,1 0 9 16,3-6-10-16,-4 5 10 16,4-5 0-16,0 0 0 0,0 0 0 0,-3 9 0 0,-1-3 0 0,4-6 0 15,0 0 0-15,0 0 0 16,0 0 0-16,0 0 0 0,0 12 0 0,0-6 0 0,0-6 0 0,0 0 0 16,0 0 0-16,0 0 0 15,0 3 0-15,0-3 0 0,0 9 0 0,0-9 0 0,4 5-9 0,-4-5 1 16,0 0 0-16,0 0 0 15,3 3 8-15,-3-3 0 0,4 3 0 0,-4-3 0 0,7 3-18 0,-7-3-2 16,0 0 0-16,0 0 0 16,0 0 20-16,0 0-8 0,4 3 8 0,3 0 0 0,-4-3-8 0,-3 0 8 15,7 6 0-15,-7-6 0 16,0 0 0-16,0 0 0 0,4 6 0 0,-1-6 0 0,4 6 0 0,-3-6 0 16,-4 0 0-16,0 0 0 0,7 0 0 0,-7 0 0 0,3 6 0 0,-3-6 0 15,7 0 0-15,-7 0 0 0,4 6 0 0,-4-6 0 16,4 0 0-16,-1 5 0 0,1 1 0 0,-1 0 0 15,1 3 0-15,-1-3 0 0,-3 0 0 0,0 6 0 16,0-7 0-16,0 1 8 0,0 3-8 0,0-3 0 16,0 0 0-16,-3 0 0 0,3-6 8 0,0 6-8 15,-4-1 17-15,4 1 1 0,0 0 0 0,0-6 0 16,0 0-18-16,-7 12 0 0,4-9 0 0,-5 0 0 16,1 3 0-16,0-6 13 0,0 3-1 0,7-3 0 15,-7-3-29-15,0 3-7 0,-3 0 0 0,-1 0-1 16,-3 0-123-1,0 0-24-15,3-3-4 0</inkml:trace>
  <inkml:trace contextRef="#ctx0" brushRef="#br0" timeOffset="119944.166">31302 10924 760 0,'0'0'16'0,"0"0"3"0,0 0-19 0,0 0 0 0,0 0 0 0,0 0 0 0,0 0 89 0,0-6 15 16,0 6 2-16,-7 0 1 0,7 0-49 0,-4-6-10 15,-3 0-1-15,7 6-1 16,-3-6 16-16,-4 6 3 0,0 0 1 0,0-6 0 0,0 6-18 0,0 0-4 16,-1 0-1-16,1 0 0 15,-3 0-19-15,-1 6-3 0,4 0-1 0,-3 0 0 0,-1 0 7 0,0-3 1 0,4 0 0 16,0 3 0-16,0-1-2 0,4 1 0 0,3 3 0 0,-4 3 0 16,4-6-17-16,0 0-9 0,0 0 10 0,0-1-10 15,4 4 8-15,-1 0-8 0,-3-3 0 16,4 0 0-16,-4-6 9 0,3 9-9 0,1-3 8 15,-4-6-8 1,7 0 15-16,0 0-3 0,0 0 0 0,0 0 0 0,-7 0 0 0,7-6 0 0,0 6 0 0,-7 0 0 16,7-6-12-16,-7 6 9 0,7-3-9 0,-7 3 8 15,0 0-8-15,0 0 8 0,4-6-8 0,-4 6 8 16,0 0-8-16,3-12 8 0,-3 12-8 0,0 0 8 16,4 0-8-16,-4 0 0 0,0 0 0 0,0 0 0 15,0 0 0-15,0 0 0 0,0 0 0 0,0 0 0 16,0 0 0-16,0 0 0 0,0 0 0 0,0 0 0 15,7-3 8-15,-7 3 0 0,0 0 0 0,0 0 0 0,0 0-8 16,0 0 0-16,0 0 0 0,0 0-11 16,0 0 11-16,0 0 0 0,0 0 8 0,0 0-8 0,0 0 0 0,0 0 0 15,3-3 0-15,-3 3 0 16,0 0 0-16,0 0-8 0,0 0 0 0,4 6 0 0,-4 6 0 0,0-3 0 16,4 8 0-16,-4-2 0 15,-4 3 0-15,4-1 0 0,0 4 0 0,-4 2 0 0,4 1 8 0,0 2 0 16,0 4 0-16,-3-1-8 15,-1 4 8-15,4-1 0 0,-3 9 0 0,-1-12-8 0,4 4 22 16,-3-1 5-16,-1 3 1 0,1-2 0 16,-1 2-4-16,4-8 0 0,-3 2 0 0,3-6 0 0,0 4-8 0,-4-9-8 15,4-1 9-15,0-2-9 16,0 2 8-16,0-5-8 0,0 0 0 0,0-3 9 0,0 3-9 0,0-1 0 16,0-5 9-16,0 0-9 0,0-6 0 15,0 0 8-15,0 0-8 0,0 9 0 0,0-9 0 0,0 0 0 0,0 0 0 0,0 0 0 16,0 0 0-16,0 0 0 0,0 0 0 0,-7-3 0 15,4-3 15-15,-4 0-2 0,-1 0 0 0,1-5 0 32,-3-4-47-32,-1 3-10 0,1 0-1 0,-1-5-1 15,1 2 12-15,-1 0 2 0,-3-5 1 0,3 2 0 16,1 0-17-16,3-2-4 0,0 2-1 0,0-2 0 0,3 5-26 16,-3 0-5-16,3 4 0 0</inkml:trace>
  <inkml:trace contextRef="#ctx0" brushRef="#br0" timeOffset="120619.144">31383 10944 1280 0,'0'-6'36'0,"0"6"8"0,0 0-35 16,0-3-9-16,0 3 0 0,0 0 0 0,0 0 23 0,0 0 2 0,0 0 1 0,0 0 0 15,0 0 4-15,0 0 1 0,0 0 0 0,0 0 0 16,0 0-2-16,0 0 0 0,0 0 0 0,0 0 0 16,0 0-2-16,0 0-1 0,4 3 0 0,-1 6 0 15,1 0-12-15,-1-3-2 0,1 6-1 0,-1-6 0 16,1 2 23-16,-1 7 5 0,1-3 1 0,-1 3 0 15,1-4-11-15,-1 7-1 0,-3-6-1 0,4 2 0 16,-4 4 5-16,0-9 2 0,0 0 0 0,3-1 0 16,-3 1-8-16,4 6-2 0,0-9 0 0,-4-6 0 15,0 0 0-15,0 6-1 0,0-6 0 0,0 6 0 16,0-6-4-16,0 0-1 0,0 0 0 0,0 0 0 0,0 0 6 0,0 0 2 16,0-6 0-16,-4-6 0 15,4-3-11-15,0 4-3 0,0-4 0 0,0 0 0 16,0 3-12-16,-4-5 0 0,4 2 0 0,-3-3 0 15,3 7 0-15,-4-4 0 0,1 0 0 0,-4 3 0 0,7 4 0 0,-4-4 0 16,1 0 0-16,-1 0-10 16,1 7-4-16,3-1-1 0,0 6 0 0,0-6 0 0,0 3 2 0,0 3 0 15,3-6 0-15,-3 0 0 16,4 0 3-16,3 0 1 0,0 0 0 0,0 1 0 0,0-1-11 0,0-3-1 16,0 3-1-16,4 0 0 15,-4 0-14-15,0-6-2 0,3 7-1 0,1 5 0 16,0-6-9-16,-1 6-3 0,1-3 0 0,-1 3 0 15,1 3-12-15,0 3-2 0,-1-1-1 0,-3-5-446 0,4 6-88 0</inkml:trace>
  <inkml:trace contextRef="#ctx0" brushRef="#br0" timeOffset="121202.42">31722 10950 1454 0,'0'0'32'0,"0"0"6"0,0 0 2 16,0 0 1-16,0 0-33 0,0 0-8 0,0 0 0 0,-7 0 0 0,3 0 84 0,-3 0 14 15,7 0 3-15,-7-3 1 0,0 3-58 0,0 0-12 16,0-3-3-16,3 3 0 0,-6 0-13 0,3-3-4 15,0 3 0-15,0-3 0 16,0 3 0-16,7 0-1 0,0 0 0 0,-7 6 0 0,-1-3-11 0,5 0 10 16,-4 9-10-16,0-6 10 15,0 0-10-15,3 0 8 0,-3-1-8 0,0 4 8 0,4 3-8 0,-4 0 0 16,3 0 0-16,1-1 0 16,-1-2 0-16,4 3 0 0,-4-3 9 0,1-3-9 0,3 2 12 0,0-2-3 15,0 6 0-15,0-6 0 0,0-6 1 0,0 6 0 16,3 0 0-16,-3-6 0 0,0 0 0 0,4 6 0 15,3-4 0-15,0 1 0 16,-7-3-2-16,7 0 0 0,0 0 0 0,0-3 0 0,4 1 2 0,-4-4 0 16,0 0 0-16,-4 0 0 0,5 0-1 0,-1 0 0 0,0-6 0 0,-4 6 0 15,1-2-9-15,-1 2 12 0,1 0-12 0,-1-3 12 16,1 0-12-16,-4 3 0 0,0 6 9 0,0 0-9 16,0 0 0-16,0 0 0 0,0 0 0 0,0 0 0 15,0 0 0-15,0 0-16 0,0 0 4 0,0 0 0 16,0 0 3-16,0 0 0 0,0 0 0 0,0 0 0 15,0 0 9-15,0 0-13 0,0 0 5 0,3 6 8 16,1 3-14-16,-1-6 5 0,-3 6 1 0,4-3 0 16,-4 3 8-16,3-1 0 0,-3-2 0 0,0 6 0 0,4-9 0 15,-1 3 0-15,-3 3 0 0,4-3 0 0,-4-6-8 16,7 2 0-16,-3 4 0 0,-4-6 0 16,0 0-114-16,0 0-22 0,7 3-5 0</inkml:trace>
  <inkml:trace contextRef="#ctx0" brushRef="#br0" timeOffset="121802.759">31771 10982 969 0,'-3'9'40'0,"3"-3"-32"16,0-6 61-16,-4 12 12 0,4-3 3 0,0 3 0 16,0-12-16-16,4 5-4 0,-4 4 0 0,3 3 0 15,-3-3 26-15,0 0 5 0,4 2 1 0,-1-5 0 16,-3-6-52-16,0 12-9 0,0-12-3 0,4 6 0 15,-4-6-6-15,3 6-2 0,-3-6 0 0,0 0 0 16,0 0-8-16,0 0-3 0,7 3 0 0,-7-3 0 16,0 0-2-16,0 0-1 0,0 0 0 0,0 0 0 15,0 0 2-15,0 0 0 0,0 0 0 0,0 0 0 16,0-6-12-16,0 0 12 0,0 3-12 0,0-3 12 16,0-6-12-16,-3 6 10 0,3 1-10 0,-4-1 10 15,4-3-10-15,-3 3 0 0,-1-3 0 0,1 6 8 0,-1-8-8 0,4 5 0 16,-3 0 0-16,-1 3 8 15,4 3 0-15,0 0 0 0,0 0 0 0,0 0 0 0,0 0-8 0,0-6 0 16,0 6 0-16,0 0 8 16,0-3-8-16,0 3-11 0,0 0 3 0,0-9 0 15,0 9 8-15,4-6 0 0,-4 0 0 0,0 6 0 16,3-3 0-16,-3 3 0 0,0 0 0 0,7-2-8 0,-3 2-4 0,-4 0 0 16,7 0 0-16,-4 2 0 15,4 1 12-15,-3 0-10 0,3-6 10 0,-3 3-10 0,3 3 10 0,-4 0 0 16,4 3-9-16,-3 3 9 15,-1-6 0-15,1 3 0 0,3 3 0 0,-4-3 0 0,1-1 0 0,3 1 0 16,-7-6 0-16,3 3 0 16,1 6 0-16,-4-9 0 0,3 6 0 0,1-3 0 0,-4-3 0 0,7 6 0 15,-7-6-11-15,0 0 11 16,4 0-123-16,-4 0-19 0,0 0-4 0</inkml:trace>
  <inkml:trace contextRef="#ctx0" brushRef="#br0" timeOffset="122389.275">32022 10303 1067 0,'0'0'30'0,"0"0"7"15,0 0-29-15,0 0-8 0,0 0 0 0,0 0 0 16,0 0 69-16,0 0 13 0,0 0 2 0,0 0 1 0,0 0-37 0,0 0-7 0,0 0-1 0,0 0-1 15,0 0-4-15,-4 6-1 0,4-6 0 0,-3 9 0 16,3 0-11-16,-4 3-3 0,1-6 0 0,3 5 0 16,0-5-1-16,0 6-1 0,0 0 0 0,0 2 0 15,0-2 8-15,0 3 2 0,0 2 0 0,0 1 0 16,0 0-4-16,0-1-1 0,0-2 0 0,0 9 0 16,3-7 9-16,-3 10 1 0,4-4 1 15,-4 4 0-15,3-4-2 16,-3 7 0-16,0-4 0 0,4 1 0 0,-4-1-8 0,0 6-1 0,0-2-1 0,0-4 0 15,-4 7-5-15,4-4-1 0,-3 0 0 0,-1 4 0 16,4-4-6-16,-3-2-2 0,-5 2 0 0,5-3 0 16,-1 1 0-16,1-7-8 0,-1 7 12 0,1-12-4 15,3 2-8-15,0 1 0 0,-4-1 9 0,4-5-9 16,0 3 0-16,0-3 9 0,0-1-9 0,0 1 0 16,0-6 0-16,0 0 0 0,0 0 0 0,0 0 0 15,0-6 0-15,0 0 0 0,0 0 0 0,0 0-12 16,0 0-16-16,4 9-4 0,-4-9 0 0,0 0 0 15,0 0-28-15,0 0-5 0,0 0-2 0,0 0 0 16,3-6-43-16,1 0-9 0,-4 0-1 0</inkml:trace>
  <inkml:trace contextRef="#ctx0" brushRef="#br0" timeOffset="122829.626">31806 10771 1198 0,'0'0'26'0,"0"0"6"0,0 0 0 0,0 0 3 0,0 0-35 15,0 0 0-15,0 0 0 0,0 0 0 0,0 0 84 0,0 0 9 0,0 0 3 0,0 0 0 16,0 0-22-16,0 0-4 0,0 0-1 0,0 0 0 16,0 0-37-16,4 0-7 0,0-9-1 0,-4 9-1 15,3-3-7-15,4 0 0 0,-3 0-1 0,3 3 0 16,-4-6-1-16,4 3 0 0,0 3 0 0,0 0 0 16,0 0-14-16,4 0 0 0,0 0 8 0,-1 0-8 15,1 0 0-15,3 0 0 0,0 3 0 0,0-3 0 16,0 3 0-16,0-3 0 0,0 0 0 0,1 0 0 15,-1 0 0-15,0 0 0 0,3 0 0 0,1 0 0 16,-4 0 12-16,0-3-1 0,0 3 0 0,0-3 0 0,-3 3-11 0,3-3 0 16,-3 3-12-16,-1-3 12 15,-3 3 0-15,4-2 0 0,0-1 0 0,-1 3 0 16,-3-6-10-16,0 6-4 0,4 0-1 0,-8-6 0 16,4 0-169-16,0 0-33 0</inkml:trace>
  <inkml:trace contextRef="#ctx0" brushRef="#br0" timeOffset="126278.479">17907 11165 836 0,'0'0'24'0,"0"0"4"0,0 0-28 0,-4 0 0 0,-3 6 0 0,7-6 0 16,0 0 108-16,-3 3 16 0,-4 2 4 0,3-2 0 15,4-3-52-15,-7 9-9 0,0-3-3 0,4 0 0 16,3-6 0-16,-4 6 0 0,4-6 0 0,-3 6 0 16,3-6-22-16,-4 6-5 0,4-6-1 0,0 0 0 15,0 0-36-15,-3 5 0 0,3-5 0 0,0 0 0 16,0 0 0-16,-4 6 0 0,1 3 8 0,3 0-8 16,0-3 0-16,0 3 8 0,3 2-8 0,-3 1 0 15,4-3 0-15,-1 6 0 0,1-1 0 0,-1 4-12 0,4 0 12 0,0 5 0 16,-3-2 0-16,-1 2 0 0,4-2 0 0,-3 2 0 15,-1-5 0-15,1 3 0 0,-1-4 8 0,1-2 1 16,-4-3 0-16,0 0 0 0,0-7 9 0,0-5 2 16,0 0 0-16,0 0 0 0,0 0 23 0,0 0 5 15,0 0 0-15,0 0 1 0,0 0-27 0,0 0-6 16,-7-3 0-16,0-5-1 0,3 2-15 0,-3-3 0 0,0 3 0 16,0-6 0-16,4 1 0 0,-1-4 0 0,1 0 0 15,-1 6 0-15,-3-8 0 0,4 2 0 16,-1 3 0-16,0-5 0 0,1 5 0 0,-1 0 0 15,1-3 0-15,-1-2 0 0,1 5 0 0,3 0 0 0,-4-5 0 16,1 2 0-16,-1-3-13 0,4 1 4 16,4-7 1-16,-4 3 0 0,3-5-6 0,-3 0-1 15,4 5 0-15,3-8 0 16,-4 8-18-16,4-8-4 0,1 8-1 0,-5-2 0 0,4 2 38 0,0 0 0 0,0 7 0 0,4 2 0 16,-4-6 0-16,0 9 0 0,0 1 0 0,-4 2 0 15,5 3 0-15,-1-3 0 0,0 6 0 0,0 0 0 16,0 0-22-16,-4 0 3 0,-3 0 1 0,7 6 0 15,0-6 18-15,0 6-8 0,-3 3 8 0,-1-1 0 16,1 1 0-16,0 3 9 0,-1 0 1 0,1-6 0 16,-4 5 8-16,3 4 2 0,-3-3 0 0,-3 5 0 15,3-11-20-15,0 6-11 0,-4-3 2 0,4 0 0 16,0-1 41-16,-3-2 8 0,-1 0 1 0,0 6 1 0,4-12-24 0,-3 3-5 16,-4 3-1-16,0-3 0 15,0-3-2-15,-4 0-1 0,4 3 0 0,-3 0 0 0,-1-6-9 16,4 0-11-16,-4 0 3 0,1 0 0 0,-1 0-8 0,-3 0-2 15,4-9 0-15,-1 6 0 16,0-5-26-16,1 2-4 0,-1 0-2 0,4-6 0 16,0 9-103-16,0-5-21 0,0-1-4 0</inkml:trace>
  <inkml:trace contextRef="#ctx0" brushRef="#br0" timeOffset="126668.738">18126 10674 1029 0,'0'0'22'0,"0"0"5"0,0 0 1 0,0 0 2 0,0 0-30 0,0 0 0 0,0 9 0 0,3-1 0 16,-3 1 59-16,4 0 5 0,-4 9 2 0,3-9 0 15,-3 2-34-15,4 4-8 0,-4 0 0 0,3 2-1 16,1-5 9-16,-1 9 3 0,1-4 0 0,-1 1 0 16,1 3-7-16,0 2-2 0,-1 1 0 0,-3 8 0 15,4-12-4-15,-4 7-1 0,3-1 0 0,-3 1 0 16,0-4 0-16,0 1 0 0,-3-4 0 0,3 4 0 15,0-6-21-15,0 2 8 0,-4-2-8 0,1-6 0 16,3-7 32-16,0 7 1 0,-4-6 1 0,0 0 0 16,4-6-14-16,0 3-2 0,-3-3-1 0,3-3 0 15,-4-3-41-15,4 0-9 0,4-6-2 0</inkml:trace>
  <inkml:trace contextRef="#ctx0" brushRef="#br0" timeOffset="129269.051">18436 10980 354 0,'0'0'9'0,"0"0"4"16,0 0-13-16,0 0 0 0,0 2 0 0</inkml:trace>
  <inkml:trace contextRef="#ctx0" brushRef="#br0" timeOffset="129807.61">18440 10962 1205 0,'0'0'34'0,"0"0"8"16,0 0-34-16,0 0-8 0,0 0 0 0,0 0 0 15,0 0 76-15,-7 6 14 0,7-6 2 0,-7 0 1 16,0 0-5-16,3-6 0 0,-3 6-1 0,0-6 0 0,7 6-34 16,-7 0-6-16,7 0-2 0,-7 0 0 0,0 6-24 15,-4-6-5-15,4 6 0 0,-3-6-1 16,2 6-15-16,-2-6 0 0,3 6 0 0,0-1 0 0,0 4-12 0,0 0-6 16,0-3-1-16,0 3 0 0,-1-3 19 15,1 5 0-15,0-5 0 0,4 6 0 0,-1-3 0 0,1 0 0 16,-1-1 11-16,4 4-11 0,-3-6 0 0,3-6 0 15,0 0-15-15,3 6 5 16,-3-6 2-16,0 9 0 0,4-6 0 0,3 3 0 0,-4 0 8 0,1-4-13 0,3 1 5 0,0 0 8 16,-3 0-9-16,3 6 9 0,0-9 0 15,0 0 0-15,3 0 0 0,-3 0 0 0,0 0 0 0,0-9 0 16,4 6 0-16,-4 0 0 0,0-2 0 0,4-1 0 16,-4 0 10-16,-4 0-10 0,4 0 10 0,-3-6-10 15,3 6 13-15,-4-5-3 0,1 2-1 0,-4 3 0 16,4-3-9-16,-4 0 12 0,0 3-12 0,3-5 12 15,-3 2-12-15,0 3 10 0,0-6-10 0,0 6 10 16,0 6-10-16,0-6 0 0,0 6 0 0,-3-5 8 16,3 5-8-16,0-6 0 0,0 6 0 0,0 0 0 15,0 0 0-15,0 0-9 0,3-6 9 0,-3 6-13 16,0 0-2-16,0 0 0 0,4 0 0 0,3 6 0 16,0 2 15-16,-4 7 15 0,4 0-3 0,0 3-1 15,-3-7-60-15,3 7-12 0,0-3-3 0,-4 2 0 16,5-2 52-16,-5 3 12 0,1-4 0 0,-4 7 0 15,3-9 0-15,1-1 0 0,-4 1 0 0,3-3 0 16,-3-9 0-16,0 6 0 0,0-6 0 0,0 0 0 16,0 0 24-16,0 0 8 0,0 0 2 0,0 0 0 15,4 0-54-15,3-6-12 0,-4 0-1 0,4 0-1 16,0-3-121-16,4 4-24 0,0-1-5 0</inkml:trace>
  <inkml:trace contextRef="#ctx0" brushRef="#br0" timeOffset="130363.645">18725 10962 1314 0,'0'0'37'0,"-3"12"8"16,3-6-36-16,-4-4-9 0,4 4 0 0,-3 3 0 16,3 0 94-16,-4 0 17 0,4 0 3 0,-3-3 1 15,3-1-31-15,0-5-5 0,0 9-2 0,-4 0 0 16,4-9-68-16,0 6-9 0,0-6-11 0,0 0 3 16,0 0 8-16,0 0 11 0,0 0-3 0,0 0 0 15,0 0-8-15,0 0 0 0,0 0 0 0,0 0 0 16,0 0 40-16,0 0 5 0,0 0 2 0,0 0 0 15,0-3-24-15,-3 0-5 0,3 0-1 0,0-6 0 16,-4 9-37-16,4-6-7 0,-3 1-1 0,3-1-1 16,-4 6 6-16,1-9 2 0,3 9 0 0,-7 0 0 15,7 0 4-15,-7-3 1 0,-1 0 0 0,1 3 0 16,7 0 0-16,-7 0 0 0,0 0 0 0,0 0 0 0,7 0 16 0,-7 3-8 0,0 0 8 0,7-3 0 16,-7 0 0-16,0 3 0 15,7-3 0-15,-7 0 0 16,7 0-14-16,0 0 4 0,0 0 1 0,0 0 0 15,-4 6 0-15,1 5 0 0,-1-5 0 0,4 3 0 0,0 0 9 0,4 0 0 0,-1 2 0 0,1 1-8 16,0 0 16-16,3 0 4 16,0-3 1-16,0 2 0 0,-4 1 2 0,4-6 0 0,0 6 0 0,0-6 0 15,0 0-1-15,0 2 0 0,4 1 0 0,-4 0 0 16,4-3-14-16,-4 0 0 0,3 0 0 0,-3-1 0 16,0-5 0-16,0 6 0 0,1-6 0 0,-1 0 0 15,3 0 0-15,-3-6 0 0,0 1 0 0,0-1 0 16,4 0-154-16,-4-9-30 0</inkml:trace>
  <inkml:trace contextRef="#ctx0" brushRef="#br0" timeOffset="130901.125">18990 11085 1437 0,'-4'-8'40'0,"-3"5"10"16,0 0-40-16,4 0-10 0,-4-3 0 0,3 3 0 0,-3 0 76 15,0 3 12-15,0-3 4 0,0 3 0 0,0 0-40 0,7 0-8 0,-7 3-2 0,7-3 0 16,-4 3-22-16,-3 3-5 0,4 0-1 0,-1 0 0 15,1 2-14-15,-4-2-8 0,3 6 8 0,1-3-13 16,-1-6 13-16,1 6 0 0,-1-4-10 0,4 1 10 16,-3 6 0-16,3-6 0 0,-4 6 0 0,4-6 0 15,0 2 0-15,0-2 0 0,0 3 0 0,0-9 0 16,4 9 8-16,-4-9 4 0,0 0 0 0,7 6 0 16,0-6-1-16,0 6 0 0,0-6 0 0,3 0 0 15,-3 0-11-15,0-6 12 0,4 0-12 0,-4 0 12 16,0 0-4-16,4-6-8 0,-4 7 12 0,3-4-4 15,-3 3-8-15,0-6 0 0,-3 0 0 0,3 4 0 16,-3-1-19-16,-1 3 4 0,1-3 1 0,-1 9 0 16,-3-12-10-16,0 12-3 0,0 0 0 15,0 0 0-15,0 0 7 0,0 0 2 0,0 0 0 0,0 0 0 16,0 0 5-16,0 0 1 0,4 12 0 0,-4-6 0 16,3 3 26-16,-3 0 6 0,0-1 0 0,4 10 1 15,-4-12 12-15,0 6 3 0,0-6 0 0,0 2 0 16,0 4-17-16,3 0-3 0,-3-6-1 0,0-6 0 15,0 0 3-15,0 0 1 0,0 0 0 0,4 0 0 16,3 0-8-16,-4 0-2 0,4 0 0 0,1 0 0 16,-1-6-92-16,0-3-18 0,3 0-4 0</inkml:trace>
  <inkml:trace contextRef="#ctx0" brushRef="#br0" timeOffset="131265.258">19181 11106 1579 0,'0'0'32'0,"-4"6"10"0,0 3-34 16,1-3-8-16,-1-1 0 0,4 10 0 0,-3-9 53 0,3 0 9 0,0 0 2 0,0 0 0 15,0-6-8-15,0 6 0 0,0-1-1 0,0-5 0 16,0 12-30-16,0-6-5 0,0-6-2 0,0 9 0 16,0-9-18-16,0 0-11 0,3 6 2 0,-3-6 0 15,0 0 9-15,0 0 0 0,0 0 0 0,0 0 0 16,0 0 23-16,0 0 6 0,0 0 2 0,0 0 0 15,0 0-12-15,0 0-3 0,0 0 0 0,0 0 0 16,0-6 7-16,0-3 1 0,4 3 0 0,-4 3 0 16,0-9-8-16,0 7-2 0,0 2 0 0,0-3 0 15,3-6-14-15,-3-3 0 0,0 6 0 0,0 1 0 16,4-1 0-16,-4 0 0 0,4-3 0 0,-4 6 0 16,3-5-14-16,1 2-6 0,-1 0 0 0,1 3-1 15,-1-3 33-15,1 9 8 0,-1-6 0 0,4 1 1 16,-3 5-36-16,3-6-7 0,0 0-2 0,0 3 0 15,0 0-40-15,4 0-8 0,-1-3-1 0,-3 0-1 16,4 6-33-16,3 6-6 0,-3-3-2 0</inkml:trace>
  <inkml:trace contextRef="#ctx0" brushRef="#br0" timeOffset="131819.66">19526 11062 1326 0,'-7'-3'56'15,"0"0"-45"-15,4 0 83 0,-8 0 17 16,4 3 3-16,0-6 1 0,0 6-27 0,0 6-6 0,0-6-1 0,-4 3 0 16,4 3-43-16,-3-3-9 0,2 3-1 0,1 3-1 15,0-1-11-15,0 4-3 16,0-3 0-16,0 3 0 0,0-1-4 0,0 7-1 0,0-6 0 0,0 3 0 15,3-4-8-15,1 4 12 0,-1 0-12 0,1-9 12 16,3-1-4-16,0-5 0 0,0 0 0 0,0 0 0 16,0 0 8-16,0 6 2 0,0-6 0 0,0 0 0 15,0 0 5-15,7 6 1 0,0-6 0 0,0 0 0 16,4-6-16-16,-1-5-8 0,1 5 10 0,-4-9-10 16,3-3 0-16,5 1 0 0,-5-1-8 0,1-5 8 15,3 2-24-15,-4-3 1 0,1 1 1 0,-4 2 0 16,4-2 0-16,-1-1 0 0,-3 10 0 0,0-10 0 15,0 4 10-15,0 2 1 0,-3-9 1 0,-1 4 0 16,1 5 10-16,0-5 0 0,-4 2-9 0,0 4 9 16,0-4 0-16,-4 6 0 0,0 1 8 0,1-4-8 15,-1 3 11-15,-3 4-3 0,0-4-8 0,4 0 12 16,-4 9-12-16,3-6 0 0,-3 7 0 0,4 2 0 16,3 3 0-16,0 0 0 0,0 0 0 0,0 0 0 15,-7 6 0-15,3 2-16 0,0 4 1 0,1 0 1 16,-1 3-1-16,4 8 0 0,-3 1 0 0,6-4 0 15,-3 15-13-15,0-5-2 0,4 8-1 0,-4-9 0 16,3 4 31-16,1-4 0 0,-4 4 0 0,4 2 0 16,-1-6 17-16,1 4 10 0,-1-1 1 0,4 6 1 0,0-8-20 15,0-4-9-15,0-3 8 0,0-5-8 0,0-3 0 0,1-3-14 16,2-7 2-16,-3 1 0 16,4 0-59-16,3-6-11 0,0 0-2 0</inkml:trace>
  <inkml:trace contextRef="#ctx0" brushRef="#br0" timeOffset="132614.103">20306 11132 1188 0,'0'0'24'0,"-4"-3"8"0,-3 1-32 15,4-4 0-15,-4 3 0 0,3 0 0 0,-3-3 88 0,0 0 12 16,0 0 3-16,0 0 0 0,0 0-31 0,0 6-7 0,-4-8-1 0,4 5 0 15,0 0-14-15,-3 3-3 0,3-3-1 0,-1 3 0 16,1 3-29-16,-3 0-5 0,3 0-2 0,0 5 0 16,0-8-10-16,0 12-11 0,3-6 3 0,-3 3 0 15,0 3 8-15,3 2-8 0,1 7 8 0,-1-6-8 16,4 5 8-16,0 1 0 0,0-10 0 0,4 7 0 16,-4-3 0-16,3-3 0 0,1-7 0 0,3 7 0 15,0-6 18-15,0 0-1 0,4-3 0 0,-4 0 0 16,3-6-4-16,4 3-1 0,-3-6 0 0,0 3 0 15,3-15 0-15,-4 7 0 0,1-4 0 0,3-9 0 16,0 7-12-16,0-13 0 0,0 4 0 0,-3-6 0 16,0 2-9-16,-1 1-5 0,-3-3-1 0,0-1 0 15,-3 10-5-15,-1-7 0 0,1 7-1 0,-4 2 0 16,-4-2 13-16,4-4 8 0,-3 10-10 0,-4-13 10 16,0 15 0-16,0-2 0 0,-4-7 0 0,0 10 0 15,1-4 12-15,-1 3-12 0,1 1 12 0,-1 2-12 16,0 3 22-16,4-3-2 0,-3 6-1 0,3-2 0 15,3 5-19-15,-3 0 10 0,7 3-10 0,0 0 8 16,-7 6-8-16,4 2-11 0,-1 4 3 0,4 6 0 16,0 2-11-16,4 4-1 0,3 2-1 0,-4 4 0 0,4-4 21 0,0 4 18 0,0 2-3 15,-3-3-1-15,6 10-31 0,1 2-7 0,0-3 0 0,-1 3-1 16,-3-9 25-16,4 4 0 16,-4-4 0-16,0-3 0 0,0-2 0 0,-3-10 0 0,-1 7 8 0,1-12-8 15,-4 2 12-15,3-2-3 0,-3-6 0 0,4-3 0 16,-4-3-9-16,0 0 0 0,0 0 0 0</inkml:trace>
  <inkml:trace contextRef="#ctx0" brushRef="#br0" timeOffset="133097.788">20496 11112 1824 0,'0'0'76'16,"0"0"-60"-1,0 0 31-15,0 0 6 0,0 0 2 0,0 0 0 16,0 0-37-16,0 0-7 0,0 0-2 0,0 6 0 16,0-6-9-16,4 9 0 0,3-7 0 0,-4 4 0 15,1-3 0-15,-4-3 0 0,7 9 0 0,0-3 0 16,-3-6 33-16,3 0 5 0,0 0 1 0,-7 0 0 0,3-6-11 0,4 6-3 0,0-12 0 15,-3 6 0-15,-1-2-25 0,5-1 0 16,-5 0 0-16,-3-9 0 16,4 7-46-16,-1-1-14 0,-3-6-4 0,0 4 0 0,0 2 52 0,0 0 12 0,0-3 0 0,-3 4 0 15,3-1 0-15,-4 6 0 0,1-6 0 0,-5 9 0 16,8 3 0-16,0 0 0 0,0 0 0 16,0 0 0-16,-7 0 0 15,7 0 0-15,-7 0 0 0,0 0 0 0,7 0 0 16,-7-3 0-16,4 3 0 0,-4 0 0 0,0 6 0 0,0 6 0 0,3 0 0 0,-3-4 0 15,0 7 0-15,3 6 0 0,1-4 0 0,-1 1 0 16,1-3 0-16,3 2 0 0,0 4 0 0,0-6 0 16,0 2 0-16,0 4 0 0,3-9 0 0,1-4 0 15,-1 7 0-15,1-6 0 0,3 3 0 0,-4-6 0 16,5-1 0-16,-1 1 0 0,0 6 0 0,0-6 0 16,3-3 0-16,1-3 0 0,3 3 0 0,0-3 0 15,0 0-54-15,0-3-8 0,4 3-2 0</inkml:trace>
  <inkml:trace contextRef="#ctx0" brushRef="#br0" timeOffset="133604.155">21040 10647 1272 0,'0'0'26'0,"-4"6"7"0,4 0-33 0,-3 0 0 0,-1 0 0 0,4 0 0 16,-3 0 60-16,-1 0 6 0,4-1 1 0,-4 1 0 15,4 3-3-15,0 3 0 0,0 0 0 0,4-1 0 16,0 1-40-16,-1 9-8 0,1-10-1 0,-1 4-1 15,4 6-14-15,-3-1 0 0,3 4 0 0,0 2 0 16,-4 1 0-16,4-4 0 0,0 7 0 0,1-7 0 16,-5 10 0-16,1-7 0 0,-1 3 0 0,-3-2 0 15,4-4 32-15,-4 7 4 0,-4-13 1 0,4 10 0 16,0-10-21-16,-3-5-4 0,3 3 0 0,-4-6-1 16,4 0 3-16,0-9 1 0,0 0 0 0,0 0 0 15,0 0-15-15,0 0 0 0,0 0-9 0,0 0 9 16,-3 0-128-16,-1-12-20 0,4 3-4 0</inkml:trace>
  <inkml:trace contextRef="#ctx0" brushRef="#br0" timeOffset="134084.462">21297 10950 1579 0,'-17'30'32'0,"6"-25"10"0,4 7-34 0,0 3-8 0,0-3 0 0,0 5 0 16,0-5 53-16,0 3 9 0,0-4 2 0,-4 1 0 16,4 3-16-16,0-6-4 0,-4 0 0 0,1-1 0 15,3-2-24-15,0 3-4 0,-4-3-2 0,4 0 0 16,0-6-6-16,7 0-8 0,-11 6 11 0,11-6-11 15,-7-6 0-15,0 6 0 0,4-6 0 0,-1 0 0 16,-3-3-12-16,4 3-5 0,3 1-2 0,-4-1 0 16,1 0 10-16,3 0 9 0,0 0-13 0,0 6 5 15,0 0 0-15,0 0 0 0,0 0 0 0,0 0 0 16,0 0-3-16,3-12 0 0,-3 12 0 0,0 0 0 16,0 0 11-16,4 0 0 0,3 0-9 0,-7 0 9 15,7 0-9-15,0 0 9 0,-4 0-12 0,4 6 12 16,-3 0-9-16,3-3 9 0,0 3 0 0,0 0-9 15,0 0 9-15,0-1-12 0,4 1 12 0,-4 6-12 16,3-6 12-16,-3 0 0 0,0 0 0 0,1 3 0 16,-1-4 0-16,0 7 0 0,0-3 0 0,0 0 0 0,0-3 0 15,0 5 0-15,0-11 0 0,0 6 0 0,0 3 0 16,0-3 0-16,0 0 8 0,0 3-8 16,0 0-50-16,0-9-14 0,0 5-4 0,-3 1 0 15,3 0-94-15,0-6-19 0</inkml:trace>
  <inkml:trace contextRef="#ctx0" brushRef="#br0" timeOffset="134521.777">21424 11071 1348 0,'0'0'28'0,"-3"6"7"0,3-6-35 0,-4 8 0 0,1-2 0 0,3 0 0 15,-4 3 58-15,4-3 5 0,0 0 1 0,0 3 0 16,0-1-13-16,0 4-3 0,0 0 0 0,4 0 0 16,-1-6-19-16,-3 8-4 0,4-5-1 0,-1 0 0 15,-3 3-4-15,4-7 0 0,-1 7-1 0,-3-3 0 16,4-3-3-16,-4 3 0 0,3 0 0 0,-3-4 0 16,4 1-7-16,-4-6-1 0,0 0-8 0,0 0 12 15,0 0 8-15,0 0 2 0,0 0 0 0,0 0 0 16,0 0 22-16,0 0 4 0,0 0 0 0,0 0 1 15,0-6-29-15,0-5-5 0,0-1-2 0,0 3 0 16,-4-9-13-16,4 13 0 0,0-7 0 0,-3-6 0 16,-1 1-8-16,4 2 8 0,-3 3-12 0,-1-6 12 0,4 4-15 0,-3 5 4 15,3-6 1-15,0 9 0 0,-4-5 1 16,4 5 0-16,0-3 0 0,-3 3 0 0,3-3 9 0,0 6-10 0,0 3 10 0,0 0-10 16,0-6 10-16,3 1-13 15,-3-1 5-15,0 6 8 16,4-9-24-16,-1 6 2 0,1-3 1 0,3 3 0 15,0-3-31-15,3 3-5 0,5 3-2 0,-1-3 0 16,3 3-34-16,1 0-7 0,0 0-2 0,-1 3 0 16,1 0-5-16,-1 3-1 0,-2-3 0 0</inkml:trace>
  <inkml:trace contextRef="#ctx0" brushRef="#br0" timeOffset="134808.815">21721 11112 1552 0,'-4'3'44'0,"0"3"10"16,1 2-43-16,3-2-11 0,-4 6 0 0,4-6 0 15,-3 6 53-15,-1-6 9 0,4 2 2 0,-3 7 0 16,3-6-52-16,0-3-12 0,0 6 0 0,0-7 0 16,0 1 29-16,0-6 3 0,0 0 1 0,-4 6 0 15,4-6-53-15,0 0-10 0,0 0-2 0,0 0-1 16,0 0-76-16,0 0-15 0,0 0-4 0</inkml:trace>
  <inkml:trace contextRef="#ctx0" brushRef="#br0" timeOffset="135034.431">21668 10771 1512 0,'0'0'32'0,"0"0"6"0,0 0-30 0,0 0-8 0,0 0 0 0,0 0 0 16,0 0 16-16,0 0 1 0,0 0 1 0,0 0 0 15,0 0-18-15,0 0 0 0,0 0 0 0,0 0 0 16,0 0 0-16,0 0-11 0,0 0 2 0,0 0 0 16,0 6-139-16,3 5-28 0</inkml:trace>
  <inkml:trace contextRef="#ctx0" brushRef="#br0" timeOffset="135379.59">21904 10824 1037 0,'0'0'44'16,"0"0"-36"-1,0 0 71-15,0 0 13 0,0 0 4 0,0 0 0 16,0 0-6-16,0 0-1 0,0 0 0 0,0 0 0 15,0 0-36-15,0 9-7 0,0-4-2 0,0 7 0 16,4-6-12-16,-4 6-4 0,3 0 0 0,-3 2 0 0,0-8-4 0,4 12-2 0,-4-9 0 0,0 2 0 16,0 7-6-16,0 0 0 0,0 2-1 0,0 4 0 15,0-1 0-15,0 1 0 0,0-4 0 0,0 1 0 16,0-6-1-16,0 2 0 0,0 4 0 0,0-9 0 16,0-1 6-16,0 4 0 0,-4-3 1 0,4 0 0 15,0-7-13-15,0 7-8 0,0 0 8 0,0-6-8 16,0 0-9-16,0 3-7 0,4-4 0 0,-4-5-1 15,0 0-126-15,3 0-25 0,-3 0-4 0</inkml:trace>
  <inkml:trace contextRef="#ctx0" brushRef="#br0" timeOffset="135751.434">22066 10721 1181 0,'0'0'50'16,"0"0"-40"-16,0 0 25 0,0 0 5 0,0 0 0 0,0 0 1 15,0 0 27-15,0 12 6 0,0-9 1 0,0 2 0 16,0 1-19-16,4 0-4 0,-4 3-1 0,0 6 0 15,3-4-8-15,-3-5-2 0,4 6 0 0,-4 6 0 16,3-4-13-16,-3 4-2 0,4 6-1 0,-4-10 0 16,0 10 1-16,3-7 0 0,-3 4 0 0,4 3 0 15,-4-7-17-15,0 10-9 0,3-7 10 0,-3 13-10 16,4-4 8 0,-4-6-8-16,4 7 0 0,-1-10 9 0,1 1-9 15,-4 0 10-15,0-4-10 0,0-2 10 0,0-3-10 0,0-1 0 0,3 1 0 0,-3-6 0 16,0 0-29-16,0 0-8 0,4 3-2 0,-4-3 0 15,0-6-122-15,0 0-25 0,0 0-5 0</inkml:trace>
  <inkml:trace contextRef="#ctx0" brushRef="#br0" timeOffset="136054.531">22331 11262 1489 0,'0'0'31'0,"0"0"7"0,0 0-30 0,0 0-8 0,0 0 0 0,0 0 0 31,0 0 52-31,0 0 8 0,0 0 3 0,0 0 0 0,0 0 2 0,0 0 1 0,0 0 0 0,0 0 0 16,0 0-31-16,0 0-7 0,0 0 0 0,0 0-1 16,0 0-27-16,0 0 0 0,0 0 0 0,0 0 0 31,0 0-28-31,0 0-7 0,0 0-1 0</inkml:trace>
  <inkml:trace contextRef="#ctx0" brushRef="#br0" timeOffset="176832.438">28215 11418 899 0,'0'0'18'0,"0"0"6"0,0 0-24 0,-7-6 0 0,4 0 0 0,3 6 0 16,-4-6 93-16,4 6 14 0,0 0 2 0,-7-6 1 16,7 6-35-16,-4 0-7 0,4 0-2 0,0 0 0 15,-3-9-21-15,3 9-4 0,0 0-1 0,0 0 0 16,0 0-10-16,-7-3-2 0,7 3-1 0,0 0 0 16,0 0-3-16,-4-9 0 0,4 9 0 0,0 0 0 15,0 0-24-15,0-2 0 0,0 2 8 0,0 0-8 16,0 0 0-16,4-6 0 0,-4 6 0 0,0 0 0 0,3 0 0 0,4-3 0 15,1 3 0-15,-1 0 8 16,0 0-8-16,3 0 0 0,1 3 0 0,-1-3 0 0,1 3 0 0,3 0 0 0,4-3 0 0,-4 2 0 16,0 7 0-16,4-3 0 0,-1 0 0 0,-3 0 0 15,4 0 0-15,0 6 0 0,-1-9 0 0,1 5 0 16,-4 1 0-16,4-3 0 0,-1 0 0 0,-3 0 0 16,1 0 0-16,-1 0 0 0,0-1 0 0,-4 1 0 15,4-6 16-15,1 0 0 0,-1 0 1 0,3 0 0 16,-3 0-5-16,0 0 0 0,4 0-1 0,0 0 0 15,-4 0-11-15,4 0 0 0,3 3 0 0,-4-3 0 16,1 6 0-16,0-3 0 0,-1 0 0 16,1 3 0-16,0 0 0 0,-4 6 0 0,0-1 0 0,-4-5 0 15,1 3 0-15,-1 0 0 0,-2 6 0 0,2-4 0 16,-3-5 0-16,-3 0 8 0,3 6-8 0,-4-9 0 16,1 6 8-16,-4-9-8 0,0 0 8 0,0 0-8 15,0 0 22-15,0 0-1 0,0 0 0 0,0 0 0 16,0 0-10-16,0 0-3 0,0 0 0 0,-4-9 0 0,-3 6 4 0,0-9 0 15,-7 6 0-15,0-9 0 16,0 1-12-16,-7-1 0 0,3 3 9 0,-3-11-9 16,-4 8 0-16,1 3-10 0,2-5 1 0,-2-1 0 15,-1 3 9-15,4 4-12 0,-4-1 12 0,4 0-12 16,0 3 3-16,3 3 0 0,0-2 0 0,1 2 0 16,3 6 9-16,-4-3 0 0,8 0 0 0,-5 3 0 0,8 3 0 15,-3 0 0-15,3-3 0 0,0 3 0 16,0 0-30-16,3-1-1 0,-3-2 0 0,7 0 0 0,0 0 31 0,0 0 13 0,0 0-1 0,0 0 0 15,0 0-12-15,0 0 0 0,0 0 0 0,0 0-10 16,0 0 10-16,0 0 0 0,0 0 0 0,0 0 0 16,0 0-10-16,0 0 0 15,0 0 0-15,0 0 0 0,0 0 10 0,0 0 0 0,7 0 0 16,0 0 0 0,4 0 0-16,-1 6 0 0,4-6 0 0,1 3 0 0,-1 0 0 0,3 6 0 0,1-9 0 0,3 6-8 15,0 6 8-15,0-6 0 0,4 2-9 0,0-2 9 16,3 3 0-16,-3-3 0 0,-1 9 0 0,5-9 8 15,-5 5-8-15,1-8 0 0,0 6 0 0,-4-3 0 16,4 3 0-16,-4 3 0 0,0-1 0 0,-3-5 0 16,-1 0 0-16,1-3 0 0,-4 3 0 0,0 0 0 15,4-3 0-15,-8 6 0 0,4-7 0 0,-3 7 0 16,0-9 0-16,-4 6 0 0,0-6 0 0,0 0 0 0,0 0-16 0,0 0-3 16,0 0 0-16</inkml:trace>
  <inkml:trace contextRef="#ctx0" brushRef="#br0" timeOffset="-172566.566">16778 12188 501 0,'-3'-3'10'0,"3"3"3"16,-4-6-13-16,1-3 0 0,-1 6 0 0,4 3 0 15,0 0 40-15,0 0 4 0,-4-6 2 0,4 6 0 16,0 0-16-16,0 0-3 0,0 0-1 0,0 0 0 15,0 0-15-15,-7-3-3 0,7 3-8 0,0 0 12 0,0 0-12 16,0 0 9-16,0 0-9 0,0 0 8 16,0 0 13-16,0 0 3 0,0 0 0 0,0 0 0 0,0 0 40 0,0 0 8 15,0 0 1-15,0 0 1 0,0 0-29 0,0 0-5 0,0 0-2 16,0 0 0-16,0 0-30 0,-3-5-8 0,3 5 0 0,0 0 0 16,-4-6 51-16,4 6 5 0,0-6 2 15,0 6 0-15,0 0-18 0,0 0-4 0,0 0-1 0,0 0 0 16,0 0-6-16,0 0-1 0,0 0 0 15,0 0 0 1,0 0-18-16,0 0-10 0,0 0 10 0,-7 12-10 0,4-7 0 0,-1 1 0 0,1 0 0 0,-1 6 0 16,4-3 0-16,0 3 0 0,0-1-8 0,4 1 8 15,-4 3 0-15,3-1 0 0,-3 7-8 0,4-6 8 16,-1-1 0-16,-3 7 0 0,4 2 0 0,-1-5 0 16,-3 3 0-16,4-4 0 0,-4 7 0 0,0-4 0 15,0 4 0-15,0-9 0 0,0-1 0 0,0 7 0 16,0-3 0-16,0 2 0 0,-4-2 8 0,4-1-8 15,-3 1 0-15,-1 0 0 0,1 2 8 0,3-8-8 16,-4 3 0-16,4-6 8 0,-3 5-8 0,3-2 0 16,-4-6 22-16,4 3-2 0,0 0 0 15,-3-1 0-15,3-2-10 0,0 0-2 0,0-6-8 0,0 0 12 16,3 6-12-16,-3-6 11 0,0 6-11 0,0-6 10 16,0 6-2-16,0-6-8 0,4 0 12 0,-4 0-4 15,3 6 0-15,-3-6-8 0,4 8 12 0,-4-8-4 16,0 0-8-16,0 0 10 0,0 0-10 0,0 0 10 15,0 0-10-15,0 0 10 0,3 3-10 0,-3-3 10 16,0 0-2-16,4 0 0 0,-4 0 0 0,7-3 0 16,-4 3-8-16,4 0 0 0,-3-5 0 0,-4 5 0 15,7 0 0-15,-3-3 0 0,-4 3 0 0,7 0 0 16,-7 0 0-16,7 0 0 0,0 0 0 0,-7 0 0 0,7 0 0 0,0 0 0 16,0 3 0-16,0 2 0 0,-3-2 0 0,3 0 0 15,0-3 0-15,-7 0 0 0,3 3 0 0,-3-3 0 0,7 0 0 0,-7 0 0 16,7 3 0-16,0 0 0 0,-3 0 0 0,3 0 0 15,-7-3 0-15,0 0 0 0,3 3 0 0,-3-3 0 16,7 3 0-16,-7-3 8 0,8 0-8 0,-1 0 8 16,-4 0-8-16,-3 0 0 0,7 0 0 0,-3 0 0 15,3 0-93-15,-4 0-21 0,1 0-4 16</inkml:trace>
  <inkml:trace contextRef="#ctx0" brushRef="#br0" timeOffset="-171749.69">17043 12614 1279 0,'0'0'26'0,"0"0"8"0,0 0-34 16,0 0 0-16,0 0 0 0,-7 6 0 0,7-6 91 0,0 0 11 0,0 6 2 16,0-6 1-16,-4 6-41 15,4-6-9-15,0 0-2 0,0 0 0 0,0 0-23 0,0 0-5 0,0 0-1 0,0 0 0 16,0 0-13-16,0 0-3 0,0 0-8 0,0 0 12 15,0 0-12 1,0 0 0-16,0 0 0 0,4 9 0 0,-4-9 0 0,3 5 0 0,1 1 0 0,3 0 0 16,-4-3 0-16,-3-3 0 0,7 3 0 0,-3 0 0 15,3-3 0-15,-7 0 0 0,0 0 0 0,7 0 9 16,-3 0-1-16,3 0-8 0,-4 0 12 0,-3 0-4 16,7-3-8-16,-3 0 0 0,3 0 9 0,-4-3-9 15,4 6 10-15,-3-6-2 0,-1 1-8 0,1-1 12 16,-1 3-12-16,-3 3 0 0,4-6 0 0,-4 3 0 15,3-3 0-15,1 0 0 0,-4 0 0 0,4-3 0 16,-4 9-13-16,0 0 1 16,0 0 0-16,0 0 0 0,0 0 1 0,0 0 1 0,0 0 0 0,0 0 0 15,0 0 1-15,0 0 0 0,0 0 0 0,0 0 0 16,0 0-19-16,0 0-3 0,0 0-1 0,0 0 0 16,-4-5 53-16,4 5 11 0,0-6 1 0,0 6 1 15,-4-6-23-15,4 6-11 0,-3-9 10 0,-4 6-10 16,7 3 15-16,-4-3-3 0,-3 0-1 0,0 0 0 15,0 3-11-15,0-3 10 0,0 3-10 0,0 0 10 16,0 0-10-16,0 3 0 0,0-3 0 0,-4 6 0 16,4-6 0-16,0 3 0 0,0 0 0 0,4 0 0 15,-4 3 0-15,3 0-9 0,4-6 9 0,-4 6 0 16,1-6-12-16,3 0 4 0,-4 5 8 0,4-5-13 16,-3 9 13-16,3-9-9 0,0 6 9 0,0 0-8 0,0 0 8 15,3 0 0-15,-3-6 0 0,0 6-8 0,4 0 8 0,-4 5 0 16,3-5 0-16,1-3 0 0,-4-3 0 0,0 6 0 0,4 3 0 15,-4-3 0-15,0-6 0 0,3 6 9 0,1 2-1 0,-4-8-8 16,3 6 16-16,-3-6-3 0,7 6-1 0,-3 0 0 16,3 0 0-16,-4 0 0 0,1 0 0 0,3 0 0 15,-4-1-4-15,-3-5 0 0,7 3-8 0,1-3 12 16,-1 3-12 0,3 0 11-16,-3 3-11 0,0 0 10 0,4-6-21 0,-1 0-4 0,1 0-1 15,0 0 0-15,-1 0-5 0,-3 0-2 0,4 0 0 0,-1 0 0 16,1 0-117-16,0 0-23 15,-4 6-5-15</inkml:trace>
  <inkml:trace contextRef="#ctx0" brushRef="#br0" timeOffset="-170527.012">17798 12038 725 0,'0'0'31'16,"0"0"-31"0,0 0 53-16,0 0 5 0,0 0 1 0,0 0 0 15,0 0 1-15,0 0 1 0,0 0 0 0,0 0 0 16,0 0-23-16,0 9-5 0,0-3-1 0,0-6 0 16,3 5 33-16,-3 4 7 0,0-3 0 0,4 6 1 15,-4-6-58-15,0 3-15 0,0-4 0 0,0 7 0 0,3-3 54 0,-3 12 8 0,0-10 2 16,0 1 0-16,4 9-52 0,-4-4-12 15,0 7 0-15,3-6 0 0,-3 8 0 16,4-8 0-16,-1 8 0 0,-3-8 0 0,4 2 28 16,-4 1 4-16,3-6 0 0,-3 2 0 0,4 4-17 0,-4-4-3 15,0 7-1-15,0-3 0 0,0 2 3 16,0-5 1-16,0-4 0 0,0 7 0 16,3-6-7-16,-3-4-8 0,4 4 11 0,-4-6-11 0,4-3 0 0,-4 0 0 0,3 3 0 15,-3-4 0-15,4 7 34 0,-4-6 0 0,3 0 0 0,-3 0 0 16,4-3-19-16,-4 3-4 0,3 0-1 0,-3-1 0 15,0-5-2-15,0 0 0 0,0 0 0 0,0 0 0 16,0 0 2-16,0 0 0 0,0 0 0 0,0 0 0 16,0 0-10-16,0 0 0 0,0 0 0 0,0 0 8 15,0 0-8-15,0 0 0 0,0 0 0 0,0 0 0 16,0 0 0-16,0 0 0 0,0 0 0 0,0 0 0 16,0 0 0-16,0 0 0 0,0 0 0 0,0 0 0 15,0 0 30-15,0-8 4 0,4-1 1 0,-4 9 0 16,0-6-35-16,0 6 0 0,0-6 0 0,0 0 0 15,0 6 0-15,3-9 0 0,-3 3 0 0,4 1 0 16,-1-4 0-16,-3 9 0 0,4-9 0 0,3 3-9 16,-4 0 9-16,1 3 0 0,-1-3-9 0,4 0 9 15,-3 1 0-15,0-1 0 0,3 0 0 0,-4-3 0 16,4 6-10-16,-3-3 10 0,3 3 0 0,-7 3-9 16,7-3 9-16,0-3 0 0,-7 6 0 0,3-3-8 15,4 3 8-15,0 0-8 0,4 0 8 0,-4-2-8 16,-3 2 8-16,-4 0-8 0,7-3 8 0,0 3-8 15,-7 0 8-15,7 0 0 0,-4 0 0 0,4 3 0 0,-7-3 0 16,7 0-10-16,1 0 10 0,-1 2 0 0,-4 7-12 0,4-3 4 0,-3 0 8 16,-1 6-13-16,4-6-3 0,-3 0-1 0,-1 5 0 0,-3-5 0 15,4 3 17-15,-4 3-8 0,3 0 8 0,-3-1 0 16,0 1 0-16,0 0 0 0,0-3 0 0,0 8 0 16,-3-11 0-16,-1 6 0 0,4 0 0 0,-3-1 0 15,-1 1 0-15,1-3 0 0,-1-3 0 0,1 0 0 16,3-6 0-16,-7 6 8 0,7-6-8 0,-7 8 12 15,0-5 16-15,-1-3 2 0,1 0 1 0,0-8 0 16,-3 5-7-16,-1-3 0 0,1 0-1 0,-1-6 0 16,0 3-11-16,1-2-3 0,-1 2 0 0,1 0 0 15,3 3-9-15,-4-6 0 0,0 6 0 0,4-2 0 16,0 2-12-16,0 3-2 0,7 3 0 0,0 0 0 16,-3-3-25-16,3 3-5 0,0 0 0 0,0 0-1 15,0 0-112-15,0 0-23 0,0 0-4 16</inkml:trace>
  <inkml:trace contextRef="#ctx0" brushRef="#br0" timeOffset="-170000.915">18327 12573 1728 0,'-7'6'36'0,"0"-6"8"0,0 6-35 15,0 0-9-15,7-6 0 0,-7 0 0 0,-1 5 22 0,8-5 2 0,-7 6 1 0,7-6 0 16,-7 0 31-16,-3 3 7 0,3-3 1 0,-4-3 0 16,4 3-52-16,7 0-12 0,-7 0 0 0,7 0 0 15,-7 0 14-15,7 0 0 0,-4 0 0 0,4 0 0 16,0 0-14-16,-7 3 0 0,7-3-12 0,-7 6 12 15,7-6-15-15,-3 6 4 0,-1 3 1 0,1-3 0 16,3 3 10-16,0 2-13 0,0-11 5 0,0 6 8 16,0-6 0-16,0 0 0 0,0 0 0 0,0 0 0 15,0 0 0-15,0 0 0 0,3 3 14 0,-3-3-4 16,0 0 22-16,7 3 5 0,0 0 1 0,-3-3 0 0,-4 0-6 0,7-3 0 16,0-3-1-16,-3 0 0 0,3 0-31 0,-4 1 0 15,1-4 0-15,-4 3-10 16,3 0 10-16,1 0 0 0,-4 0 0 0,3 0 0 15,-3 0 0-15,0 1 0 0,4 5 0 0,-4 0 0 16,0 0 0-16,0 0 0 0,0 0 0 0,0 0 0 16,0 0 0-16,0 0 0 0,0 0 0 0,3 0 0 15,1 5 0-15,3 7 0 0,-4-3 0 0,1 0 0 0,-1 0 0 16,1 2 0-16,0 1 0 0,-1 0 0 16,4-6 0-16,0 0 0 0,-7 0 0 0,7 8 0 0,-3-8 0 0,3 0 0 15,0 0 0-15,-4-3 0 0,4 0 0 0,1 0-13 16,2-6 5-16,-3 0 8 15,7 0-182-15,0-3-29 0,15-6-5 0,-8-8-2 0</inkml:trace>
  <inkml:trace contextRef="#ctx0" brushRef="#br0" timeOffset="-169639.134">18433 12038 1474 0,'0'0'62'16,"0"0"-50"0,-4 9 20-16,4 0 4 0,-3-1 1 0,-1 7 0 15,4 3 3-15,-3-7 1 0,3 4 0 0,0 9 0 16,3-4-4-16,-3 4-1 0,4-1 0 0,-1 4 0 15,1-4-8-15,-1 7-1 0,1 2-1 0,-1-3 0 16,4 10-9-16,-3-10-1 0,3 3-1 0,0-2 0 16,-4 2-15-16,1-5 11 0,3-1-11 0,-3 0 10 15,-1-2-2-15,1 2-8 0,-1-2 12 0,1-3-4 16,-4 2 0-16,3-11 0 0,1 5 0 0,-1-2 0 16,-3-3-8-16,4-6 10 0,-4 3-10 0,0 2 10 15,0-11-10-15,0 0-16 0,0 0 4 0,0 0 1 16,0 0-143-16,3-3-29 0,4 0-5 0</inkml:trace>
  <inkml:trace contextRef="#ctx0" brushRef="#br0" timeOffset="-169080.933">18637 12517 1310 0,'-3'12'37'0,"-1"0"8"0,1 2-36 0,3-2-9 0,-4 6 0 0,4-12 0 16,4 8 54-16,-4-5 9 0,3-3 1 0,4 3 1 15,-3-3-40-15,3 0-8 0,0-1-1 0,0 1-1 16,4-6 1-16,-4 0 0 0,0 6 0 0,3-6 0 15,-3 0 13-15,0 0 3 0,0-6 1 0,0 6 0 16,0 0-33-16,4-6 0 0,0 1 0 0,-4-1 0 16,-4 3 0-16,4 0 0 0,0 0 0 0,-3 0 0 15,3-3 0-15,-4 3 0 0,1-3 0 0,-4 0 0 16,4 0 0-16,-1 1 0 0,-3 5 0 0,0-6 0 16,0-6 38-16,0 6 1 0,0-3 0 0,0-3 0 15,0 4-23-15,-3-1-5 0,-1-3-1 0,4-3 0 16,-4 7 4-16,1-1 1 0,-1 3 0 0,1 0 0 15,-4 0-15-15,3-6 0 0,-3 6-9 0,0 1 9 16,-3 2 0-16,3 0-9 0,-4 0 9 0,4 6 0 16,-4 0-10-16,1 3 10 0,3 2-12 0,0 4 12 15,-4-3-13-15,4 6 4 0,0 2 1 0,0-2 0 0,0 0 8 0,0 5 0 16,0-5 0-16,3 3 0 0,1-1 0 16,-1-5 8-16,1 3-8 0,3 2 8 0,0-5-8 0,0-3 0 0,3 0 0 15,-3-3 8-15,4 8 3 0,-1-8 1 0,-3 0 0 16,4 0 0-16,3-3 2 0,-4 0 1 0,4 0 0 0,0 0 0 15,4-3-4-15,-4-3-1 16,4 3 0-16,3-3 0 0,0 0-26 16,0 0-6-16,4-3-1 0,-1 6 0 0,-3-6-33 15,4 0-6-15,0-5-2 0</inkml:trace>
  <inkml:trace contextRef="#ctx0" brushRef="#br0" timeOffset="-168827.582">18983 12596 1780 0,'0'0'50'0,"0"0"12"16,0 0-50-16,0 0-12 0,0 0 0 0,0 0 0 15,-4 0 28-15,4 0 4 0,0 0 0 0,-7 9 0 16,7-9-20-16,0 6-3 0,-3 0-1 0,3 0 0 15,3 0-8-15,-3 6 0 0,0-1 0 0,4-5 0 16,-1 3 0-16,1 0 0 0,-1 0 0 0,1 2 0 16,0 1 0-16,-4-6-9 0,3 0 9 0,1 3-13 15,-1-3-116-15,-3 2-23 0,4-2-5 0</inkml:trace>
  <inkml:trace contextRef="#ctx0" brushRef="#br0" timeOffset="-168619.556">18888 12399 1824 0,'0'0'38'0,"0"0"8"0,0 0-37 0,0 0-9 0,0 0 0 0,0 0 0 16,0 0 0-16,0 0 0 0,0 0 0 0,0 0 0 15,0 0 0-15,0 0 0 0,0 0 0 0</inkml:trace>
  <inkml:trace contextRef="#ctx0" brushRef="#br0" timeOffset="-168021.612">19078 12511 1337 0,'0'0'56'16,"0"6"-44"-16,0-6 52 0,0 0 10 0,0 6 2 0,4 6 1 16,-4-9-17-16,3 3-4 0,1 5-1 0,-4-2 0 15,3-3-35-15,1 3-6 0,-1 3-2 0,1-7 0 16,-1 7-4-16,1-3 0 0,3 0-8 0,-3 0 12 15,3 2 4-15,-4 1 0 0,4-6 0 0,-3 6 0 16,-1-3-6-16,1 2-1 0,-1 1 0 0,1-6 0 16,-1 3-1-16,-3-3-8 0,4 3 12 0,-4-9-4 15,0 0 2-15,0 0 0 0,0 0 0 0,0 0 0 16,0 0 29-16,0 0 5 16,0 0 2-16,0 0 0 0,0 0-23 0,0 0-5 0,-4-9-1 0,1 3 0 15,-1 3-17-15,4 3 0 0,0 0 0 0,-3-6 0 16,-1 0 28-16,1 0 1 0,3-5 1 0,-4 5 0 15,4-3-48-15,0 3-10 0,0-3-1 0,0 6-1 16,0-9 30-16,0 7 0 0,0-1 0 0,0 0 0 16,0 0 0-16,0 0 0 0,4 0 0 0,-4 0 0 15,3-3 8-15,-3 4 8 0,4-1 2 0,-4 0 0 16,0 6-29-16,0 0-5 0,7 0-2 0,-4-6 0 16,1 6 18-16,3-3 8 0,-4 0-8 0,-3 3 12 15,8-3-12-15,-8 3-8 0,3-3 8 0,4 3-13 16,-3 0 13-16,3 0 0 0,0 0 0 0,0 3-9 15,0 0 9-15,-4-3 0 0,-3 0 0 0,7 6 0 16,0 0 0-16,1 0-10 0,-1-6 1 0,0 6 0 16,0-1 9-16,0 1 0 0,0 0 0 0,0 0 0 15,0 0 0-15,0 3 0 0,0 3 0 0,0-1 0 0,-3-2 0 16,3 0 12-16,-4-3-2 0,1 3-1 16,-1-3-9-16,1 5 0 0,-1-5 0 0,-3 6 0 15,4-9 0-15,-4 6 0 0,0 2 0 0,0 1 0 16,0-3-49-16,0-3-12 0,0-6-3 0</inkml:trace>
  <inkml:trace contextRef="#ctx0" brushRef="#br0" timeOffset="-167412.631">19498 12658 1885 0,'0'0'53'0,"0"0"12"16,0 0-52-16,-4 6-13 0,4-6 0 0,0 0 0 16,0 0 34-16,0 6 4 0,0-6 1 0,4 6 0 15,3-3-31-15,0 0-8 0,-3 0 0 0,3-3 0 16,0 0 28-16,3 0 5 0,-3-3 1 0,0 0 0 15,4 0-54-15,-4 0-12 0,4 0-1 0,-4 0-1 16,0 0-24-16,3 0-5 0,-3 0-1 0,1-3 0 16,2 6 48-16,-3-6 16 0,-3 1-12 0,3 5 12 15,0-6 0-15,-4 3-9 0,4-3 9 0,-3 3 0 16,3 0 0-16,-4 0 0 0,1 0 12 0,0 0-4 0,-1 0-8 0,1-3 0 0,-1 0 0 0,1 6 0 16,-1-5 0-16,-3 5 0 15,0-6 0-15,4 6 0 0,-4 0 0 0,0-6 0 0,0-3 0 16,0 3 0-1,-4 0-166-15,1-3-34 0,-1 4-8 0,1-1 0 16,-4 3 49-16,-4-9 11 0,4 6 1 0,-4 0 1 0,1-3 42 16,3 6 9-16,-4 0 2 0,1 3 0 0,-1 0 160 0,4 3 32 15,0 0 6-15,-4 3 2 0,4 3 33 16,4-9 8-16,-4 6 0 0,0 0 1 0,3 3-68 0,-3-1-13 0,0 4-4 16,3 0 0-16,-3 3-2 0,4-4-1 0,-1 1 0 0,1 3 0 15,-1-3-21-15,4 5-5 0,0-8-1 0,0 6 0 16,0-3-15-16,0 8-3 0,0-8-1 0,0 0 0 15,4 5-5-15,-1-2-1 0,1-3 0 0,-1-6 0 16,4 8 0-16,-3-5 0 0,3 0 0 0,0 3 0 16,-3-6-9-16,3 0 0 0,0-1 0 0,-4 1 0 15,4-3 0-15,0 0 0 0,4 0 0 0,-4 0 0 16,0 0 0-16,4-3-16 0,-1 3 4 0,1 0 1 16,-4-3-136-16,0-3-27 0,3 0-6 15</inkml:trace>
  <inkml:trace contextRef="#ctx0" brushRef="#br0" timeOffset="-165420.374">20454 12702 950 0,'0'0'40'0,"0"0"-32"16,0 0 55-16,-3-6 11 0,3 6 2 0,-8 0 1 16,1-5-3-16,4 2-1 0,3 3 0 0,-7-6 0 15,0 3-13-15,3-3-2 0,1 3-1 0,3 3 0 16,-4-6-17-16,-3 3-3 0,7 3-1 0,-3-3 0 16,3 3-10-16,-7-6-2 0,3 6-1 0,4 0 0 15,-7-6-15-15,0 6-8 0,3 0 10 0,-3 0-10 16,0 0 0-16,0 0 0 0,4 6 0 0,-4-6 0 15,0 0 0-15,0 0-8 0,3 6 8 0,4-6 0 16,-7 0 0-16,0 0 0 0,0 0 0 0,7 0 0 16,-4 3 0-16,4-3 0 0,0 0 0 0,-7 0 0 15,7 0 0-15,0 0 0 0,-7 3 9 0,7-3-9 16,-3 3 9-16,3-3-9 0,-7 3 10 0,7-3-10 16,-7 3 8-16,7-3-8 0,0 0 0 0,0 0 0 15,-4 6 0-15,0 0 0 0,-3-3 0 0,7 5 0 16,-3-2-9-16,3-6 9 0,-4 6 0 0,4 0-9 15,0-6 9-15,-3 6 0 0,3 0 0 0,0-6-8 16,3 6 8-16,-3-6 0 0,0 0 0 0,0 6 0 16,4 2 0-16,-1-2 0 0,-3 0 0 0,4 0 0 15,-4-6 0-15,7 6 9 0,-3 0-9 0,-1-6 0 16,-3 0 10-16,7 6-10 0,-3-6 8 0,-4 0-8 0,7 0 17 16,-4 0-1-16,1 0-1 0,3-6 0 0,0 6 3 0,-4-6 1 0,4 6 0 15,1-6 0-15,-1 6-7 0,-4-9 0 0,1 3-1 0,3 0 0 16,-4-2-2-16,1 2 0 0,-1 0 0 0,1 3 0 15,-1-3-9-15,1 0 8 0,-1 0-8 0,1 0 8 16,-1-2-8-16,-3 5 8 0,0-3-8 0,0 6 8 16,4-3-8-16,-4 3 0 15,4-6 0-15,-4 6 0 0,0 0 0 0,0 0 0 16,0 0 0-16,0 0 0 0,0-3 0 0,0 3 0 0,3-6 0 0,-3 6 0 16,0 0 0-16,0 0 0 0,0 0 0 15,0 0-11-15,0 0 11 0,0 0 0 0,0 0-9 16,0 0 9-16,0 0 0 0,0 0-9 0,0 0 9 0,0 0 0 15,0 0 0-15,0 0 0 0,0 0 0 0,0 0 0 16,0 0 0-16,0 0 0 0,0 0-10 0,0 0 10 16,0 0 0-16,0 0 0 0,0 0 0 0,0 0 0 15,0 0 0-15,0 0 9 0,0 0-9 0,0 0 10 16,0 0-10-16,0 0 10 0,0 0-10 0,0 0 10 16,0 0-2-16,0 0 0 0,0 0 0 0,0 0 0 15,0 0-8-15,0 6 0 0,0-6 9 0,0 9-9 16,0-9 0-16,0 6 8 0,0 0-8 0,0 2 0 15,0-8 0-15,0 12 0 0,0-6 0 0,-3 3-8 16,3 0 8-16,0 8 0 0,0-2-9 0,0 3 9 16,0-1 0-16,0 1-9 0,0 3 9 0,0-4 0 15,0 7 0-15,0 5 0 0,0-2 0 0,-4 5 0 16,4-9 0-16,-4 4 0 0,4-1 0 0,-3 4 0 16,3-7 0-16,-4 1 0 0,1-4 0 0,-1-2 0 15,1 5 12-15,-1-2-1 0,1-3 0 0,-1 2 0 16,1 4-3-16,-1-7-8 0,1 1 12 0,3 3-4 0,-4-4-8 0,1 1 0 15,3-3 0-15,-4 2 0 0,4-5 0 0,0 6 8 16,0-4-8-16,0-2 0 0,0 6 0 0,0-12 0 0,0 0 8 16,0 2-8-16,0-8 0 0,0 6 0 0,0-6 9 15,0 9-9-15,0-9 12 0,0 0-1 0,0 0-1 0,0 0 0 16,0 0 6-16,0 0 0 0,0 0 1 0,0 0 0 16,0 0 1-16,0 0 0 0,0 0 0 0,0 0 0 15,0 0-8-15,0 0-2 0,0 0 0 0,0 0 0 16,0 0-8-16,0 0 0 0,0 0 9 0,0 0-9 15,0 0 0-15,0-9 0 0,0 9 0 0,0-6 0 16,0 0 0-16,0 6 0 0,0-5 0 0,0 2-8 16,4-3-2-16,-4-6 0 0,3 3 0 0,-3 0 0 15,4 1 10-15,-4-1 0 0,3 0 0 0,1-3 0 16,-1-3 0-16,-3 4 0 0,4-7 0 0,-1 6-8 16,1 1 8-16,3-4 0 0,-4 0 0 0,1 3 0 15,-1 4 0-15,5-4-8 0,-5 0 8 0,1 0 0 16,-1 3 0-16,1 1 0 0,-1 2 0 0,1-3-8 15,-1 9 8-15,1-6 0 0,-1 0 0 0,1 3-8 16,-1 0 8-16,1-3-8 0,-1 3 8 0,4 1-8 16,-7 2-14-16,4-3-2 0,3 0-1 0,0 0 0 15,0 3-13-15,0-3-2 0,0 3-1 0,0 0 0 16,4-6-51-16,-4 6-11 0,3-3-1 0,1 3-1 16,-4-6-95-16,4 6-20 0,-1-6-3 0</inkml:trace>
  <inkml:trace contextRef="#ctx0" brushRef="#br0" timeOffset="-164747.438">20553 12714 851 0,'0'0'36'16,"0"0"-36"-1,0 0 89-15,0 0 11 0,0 0 3 0,0 0 0 16,0 0-15-16,0 0-2 0,-4-6-1 0,4 6 0 16,0 0-22-16,0 0-5 0,0 0-1 0,0 0 0 15,0 0-26-15,0 0-6 0,0 0-1 0,0 0 0 16,0 0-24-16,0 0-16 0,0 0 3 0,0 0 0 16,0 0 13-16,0 0 0 0,0 0 0 0,0 0 0 15,0 0 0-15,0 0 0 0,0 0 0 0,0 0 0 16,0 0 0-16,-3 6 0 0,3 0 0 0,-4 3 0 15,4-3 0-15,-3 2 0 0,3-2 0 0,0 3-9 16,-4 3 9-16,4-6 0 0,0 0 0 0,0-3 0 0,-3 5 30 0,3-2 2 16,0 0 0-16,0 0 0 0,3 0-12 15,-3-3-1-15,4 3-1 0,-4 0 0 0,3 5-5 0,1-8-1 16,-1 3 0-16,1-3 0 0,3 3-12 0,-4-3 0 0,4 3 8 16,-3-3-8-16,3-3 0 0,-3 0 0 0,3 0 0 0,-4-3 0 15,4 0 34-15,0 0 4 0,-3-3 1 0,3 0 0 16,0 0-17-16,0-2-3 0,0-4-1 0,0 0 0 15,0 0-10-15,-3 3-8 16,-1-2 12-16,4-1-12 0,-3-3 8 0,-1 6-8 0,1-5 0 0,-4 5 0 16,3 0 9-16,-3 3-1 0,0-6-8 0,-3 1 12 15,3 2-12-15,0 0-8 0,-4 0 8 0,4 3-13 16,-3-5 13-16,-1 2 0 0,1 0 0 0,3 3 0 16,-4 0 8-16,4 6 4 0,0 0 0 0,0-6 1 15,0 6-13-15,0 0-8 0,0 0 8 0,-3-9-13 16,3 9-16-16,0-5-3 0,3 5-1 0,-3 0 0 15,0 0-157-15,4-6-31 0,3 6-7 0</inkml:trace>
  <inkml:trace contextRef="#ctx0" brushRef="#br0" timeOffset="-141033.176">20740 12326 922 0,'0'0'19'0,"0"0"5"0,0 0-24 0,0 0 0 0,0 0 0 0,0 0 0 15,0 0 76-15,0 0 9 0,0 0 3 0,0 0 0 16,-4 6-20-16,4-6-3 0,0 0-1 0,0 0 0 15,0 0-20-15,0 0-5 0,4 6-1 0,-4-6 0 16,3 6-29-16,1-1-9 0,-4-5 0 0,7 9 0 16,-4 0 0-16,1-3 0 0,-4-6 0 0,3 9 0 15,5-3 0-15,-5 5 0 0,1-11-12 0,-1 12 3 16,1-6-2-16,-4 0 0 0,3 3 0 0,1 0 0 16,-4-3-42-16,0 2-9 0,3 4-2 15</inkml:trace>
  <inkml:trace contextRef="#ctx0" brushRef="#br0" timeOffset="-139899.736">21265 12276 706 0,'0'0'30'16,"-3"6"-30"-1,-1 0 100-15,1-3 15 0,-4 3 2 0,3-1 1 16,4 1-25-16,-3 6-5 0,3-6 0 0,-4 0-1 0,1 0-27 0,3 0-4 0,-4-1-2 0,1 1 0 31,3 0-30-31,-4 6-5 0,4-6-2 0,0 3 0 16,4 2-6-16,-4-5-2 0,0 6 0 0,3 3 0 15,-3-3 0-15,0 11 0 0,4-8 0 0,-4 5 0 0,0 7-9 16,0-7 0-16,0 10 0 0,0-4 0 16,-4-2 0-16,1-1 0 0,-1 1 0 0,1 2 0 0,-4-5 0 0,3 2 0 0,0 1 0 15,-3-4 0-15,4-2 0 0,-1-6 0 0,-3 6 0 16,4-7 0-16,-4 1 0 0,3-3 0 0,1 0 0 15,-4 5 0-15,3-8 0 0,1-6 0 0,3 0 0 16,0 0 0-16,0 0 47 0,0 0 7 0,0 0 2 0,0 0 0 16,0 0-8-16,-4-6 0 0,-3 0-1 15,7 6 0-15,0 0-31 16,0 0-7-16,0 0-1 0,-4-8 0 0,4-1-8 0,-3 3 0 16,3-3 0-16,3 0-11 0,-3 1-25 0,0-4-6 15,4 3-1-15,0 0 0 0,-1-3 69 0,-3-2 14 0,4 2 2 0,-1-6 1 16,1 1-18-16,3 2-3 0,-4 3-1 0,1-11 0 15,-1 5-21-15,1 3 0 0,-1-11 0 0,1 5 0 16,-1 1 0-16,1-7 0 0,-1-2 0 0,1-1 0 16,-1 4 12-16,1-12-3 0,0 2 0 0,-1-2 0 15,1 9-9-15,-1-9 0 0,1 2 0 0,-1 4 0 16,1 9-14-16,-1 2 5 0,1 3 1 0,-1 1 0 16,1 5-2-16,-1-3 0 0,1 3 0 0,-1 4 0 15,1-1-1-15,-1 3 0 0,1 0 0 0,-1 6 0 16,-3 0 1-16,0 0 0 0,4-6 0 0,-4 6 0 15,0 0-6-15,7 0 0 0,0 6-1 0,-3-6 0 16,3 6 5-16,-4 0 2 0,4 0 0 0,0-3 0 0,-3 2 10 0,3 1-10 16,-4 0 10-16,5 3-10 0,-5 6 10 0,1-9-10 0,3 5 10 15,-4 1-10-15,1 0 10 0,-1 3 0 16,1 2-9-16,-1-2 9 0,1 0 0 0,-1 5 0 0,-3 4 0 16,4-4 0-16,-1 4 0 15,-3-7 0-15,4 1 0 0,-1 0 0 0,-3 8 0 16,4-5 0-16,3 8 0 0,-3-5 0 15,-1 2 11-15,1-2-3 0,-1-1-8 0,1 4 12 0,-1-7-12 0,4 1 8 16,-3-1-8-16,3 1 0 0,-4 0 0 0,4 5 0 0,-3-8 0 16,-1 5 0-16,1-2 0 0,0-7 8 0,-1 1 0 0,-3-3 1 15,4 3-9-15,-1-4 0 0,-3 1 0 0,4 0 8 16,-4-3-8-16,0 2 0 0,0-5 0 0,0-6 8 16,0 0-16-16,0 0-4 0,0 0-1 0,0 0 0 15,0 0-41-15,0 0-8 0,0 0-2 16</inkml:trace>
  <inkml:trace contextRef="#ctx0" brushRef="#br0" timeOffset="-139509.714">21202 12688 1094 0,'0'0'23'0,"0"0"5"0,0 0-28 16,0 0 0-16,0 0 0 0,0 0 0 0,0 0 56 0,0 0 7 0,0 0 1 0,0 0 0 16,0 0 49-16,0 0 11 0,0 0 1 0,0 0 1 15,0 0-42-15,0 0-8 0,0 0-1 0,0 0-1 16,0 0-39-16,0-3-8 0,0 3-2 0,0 0 0 15,0 0-25-15,0 0 0 0,3-6 0 0,-3 6 0 16,0 0 0-16,0 0-9 0,4-3 0 0,-4 3 0 16,4-6-3-16,3 6-1 0,0 0 0 0,0 0 0 15,3 0 13-15,1 0-11 0,3 0 11 0,-3 3-10 16,-1-3 10-16,4 0 0 0,0 0 0 0,-3 0-8 16,0 0 8-16,3 0-12 0,-4-3 12 0,1 3-12 15,-1-3-5-15,1 0-2 0,0 0 0 0,-1 0 0 16,-3-3-80-1,4-5-16-15,-1 5-3 0</inkml:trace>
  <inkml:trace contextRef="#ctx0" brushRef="#br0" timeOffset="-138922.442">21548 12579 950 0,'0'0'20'0,"0"0"4"0,0 0-24 0,0 0 0 0,0 0 0 0,0 0 0 16,0 0 64-16,0 0 9 0,0 0 2 0,0 0 0 15,0 0-8-15,0 0-2 0,0 0 0 0,0 0 0 16,0 0-31-16,0 0-6 16,3 12-2-16,-3-7 0 15,4 4 22-15,-4 0 4 0,7-3 0 0,-4 0 1 0,1 3-33 0,-1 2-8 0,1 1 0 0,-1-6-1 16,1 3 26-16,3 0 6 0,-3 0 1 0,3 2 0 16,-4 1-30-16,4-3-6 0,0 0 0 0,0 2-8 15,-3 1 8-15,3 3-8 0,-4-3 0 0,1 2 0 16,-1-2 12-16,1-3-4 15,0 0 0-15,-1-3-8 0,-3 0 10 0,0-6-10 0,4 5 8 16,-4-5-8-16,3 6 0 0,-3-3 0 0,0-3 0 0,0 0 0 16,0 0 0-16,0 0 0 0,0 0 0 0,0 0 0 15,0 0 0-15,0 0 0 0,0 0 0 0,0 0 0 16,0 0 0-16,0 0 0 0,0-6 0 0,4 3 0 16,-4-8 44-16,3-1 4 0,1 3 1 0,-1 0 0 15,-3-3-30-15,0-2-7 0,0-4 0 0,0 3-1 16,0 1-11-16,4-1 8 0,-1 3-8 0,-3-8 8 15,4 5-8-15,-1 0 0 0,-3 4 0 0,4-10 0 16,-1 6 0-16,-3-5 0 0,4-1 0 0,-4 1 0 16,3-1-54-16,-3 0-6 0,4 7-2 0,-4-1 0 15,3 3 27-15,1 0 6 0,0 7 1 0,-4 5 0 16,3-3-35-16,1 0-6 0,-4 3-2 0,0 0 0 16,0 0-141-16,0 0-28 0,3 3-5 0</inkml:trace>
  <inkml:trace contextRef="#ctx0" brushRef="#br0" timeOffset="-138309.23">21925 12629 1371 0,'0'0'58'16,"0"0"-46"0,0 0 45-16,0 0 10 0,0 0 1 0,-7 3 1 15,7-3-8-15,-7 3-1 0,0-3-1 0,0 0 0 16,7 0-37-16,-7 0-7 0,-4-3-2 0,4 3 0 15,7 0-13-15,-7 3 0 0,4-3 0 0,-4 6 0 16,7-6 0-16,-7 0 0 0,-1 0 0 0,1 5 0 16,0 1 0-16,4 0-8 0,-1-3 8 0,-3 3-13 0,4 0 4 15,-1 0 1-15,1 3 0 0,-4 5 0 16,3-8 8-16,1 6 0 0,3-3 0 0,-4 5 0 0,4-2 0 0,-4 3 0 0,4-9 0 16,0 8 11-16,4-2 8 0,-4 0 1 0,4 0 1 0,-4 0 0 15,3-1-1-15,1-5-1 16,-1 3 0-16,4-3 0 0,-3-3 9 15,-1 0 3-15,4 0 0 0,0 5 0 0,-3-8 8 16,3 0 1-16,0 0 1 0,0-8 0 0,4 5-14 16,-4-6-3-16,3-3-1 0,-3 3 0 15,4-5-33-15,-4-4-6 0,0 0-2 0,0 4 0 0,0-4 18 0,0 3 12 0,-3 1-1 0,-1 2-1 32,4 3-34-32,-7-3-6 0,4-2-2 0,-4 8 0 0,0-3 7 0,3 3 1 0,-3 0 0 0,0 6 0 15,0 0 3-15,0 0 1 0,0 0 0 0,0 0 0 16,0 0-12-16,-3 9-3 0,3 0 0 0,0 3 0 15,0 5 21-15,0-5 4 0,0 6 1 0,0 2 0 16,0-2 9-16,0 2 0 0,3-5 0 0,-3 6-8 16,0-1 8-16,4 1 0 0,-1-1 0 0,1 1 0 15,-1 0 0-15,1-7 0 0,0 4 0 0,3-6 0 16,0-1 0-16,0 1-10 0,0-3 1 0</inkml:trace>
  <inkml:trace contextRef="#ctx0" brushRef="#br0" timeOffset="-130802.707">22856 12676 406 0,'0'0'17'15,"0"0"-17"1,0 0 67-16,0 0 9 0,0 0 3 0,0 0 0 15,0 0-4-15,0 0-1 0,0 0 0 0,0 0 0 16,0 0-7-16,0 0-2 0,0-6 0 0,0 6 0 16,0 0-30-16,0 0-7 0,0 0 0 0,0 0-1 15,4-6 41-15,-4 6 8 0,0-6 1 0,0 6 1 16,0-6-22-16,0 6-5 0,0 0-1 0,0 0 0 16,0 0 2-16,0 0 1 0,-4 0 0 0,4 0 0 15,-7-11-33-15,0 11-8 0,0-6 0 0,0 3-1 16,0 0-11-16,0 3 0 0,-3-3 0 0,2 3 0 15,-2 0 8-15,-4 0 0 0,3 0 0 0,-3 3 0 0,0-3-8 16,3 3 0-16,1-3 0 0,-4 3-11 0,3 3 11 0,-3-6 0 0,3 5 0 16,1 1 0-16,-1-6-8 0,1 0 8 0,-1 6-8 0,4-6 8 15,0 3 0-15,0 3 0 0,0-3 0 0,7-3 0 16,-4 6 0-16,4-6 0 0,-3 6 0 0,3 0 0 16,-4 2 0-16,1 4 0 0,3-12 0 0,0 6 0 15,0 3 0-15,-4 0 0 0,4 2 0 0,4-2 0 16,-4 3 0-16,3 0 0 0,4-6 0 0,0 5 0 15,-3 1 0-15,3-3 0 0,0 3 0 0,0 0 0 16,0-4 0-16,0 1 0 0,4-3 0 0,-4 3 0 16,3 0 0-16,5-1 11 0,-5-2-3 0,4 0 0 15,0 0-8-15,-3-6-9 0,3 0 9 0,-3 0-13 16,3 0 13-16,-4-6 0 0,1 0 0 0,-1 0 0 16,-2-5 0-16,2-1 0 0,-3 0 0 0,4 3 0 15,-4-8 0-15,-4 2 16 0,4 3-1 0,-3-2-1 16,-1 5-6-16,5-9 0 0,-5 3-8 0,1 1 12 15,-4 5-12-15,3-3 11 0,-3 0-11 0,-3-2 10 16,3 8 4-16,0 6 1 0,0 0 0 0,0 0 0 16,-4-6 2-16,1 3 1 0,-1 0 0 0,4 3 0 15,0 0-10-15,0 0-8 0,0 0 9 0,0 0-9 16,0 0 0-16,0 0 0 0,0 0-11 0,0 0 11 16,0 0-16-16,0 0 5 0,0 0 1 0,-4 9 0 0,4-3 10 0,0 3-12 15,0 5 12-15,4-8-12 0,-4 0 12 0,0 3 0 16,4 0 0-16,-1 2-8 0,-3 1 8 0,4-3 0 0,-1 3-9 15,1-3 9-15,-1 5 0 16,1-5 0-16,-1 3 0 0,1 0 0 0,-1-1 0 0,1-2 0 0,-1-3 0 0,1 3 0 16,-1-3 0-16,4-3 0 15,-3 0 0-15,0 5 0 16,3-2-39-16,3 0-13 0,-3 0-2 0,4-3-1 16,-4 0-48-16,0-3-9 0,-4-3-3 0</inkml:trace>
  <inkml:trace contextRef="#ctx0" brushRef="#br0" timeOffset="-130444.192">23103 12749 851 0,'0'0'36'16,"0"0"-36"0,0 0 58-16,0 0 5 0,0 0 1 0,0 0 0 15,0 0 51-15,0 0 10 0,0 0 3 0,0 0 0 16,-3 0-103-16,3 0-25 0,0 0 0 0,0 0 0 16,0 0 0-16,0 0 0 0,0 0 0 0,0 0 0 15,0 0 56-15,0 0 7 0,0 0 1 0,0 0 0 16,0 0-52-16,0 0-12 0,-7 6 0 0,7 3 0 15,-4 3 0-15,4 2 0 0,4 4 0 0,-4 0 0 16,0-6 0-16,3 2 0 0,-3-5 0 0,0 0 0 0,0-3 0 0,0-6 0 0,0 0 0 16,0 11 0-16,0-11 0 0,0 0 0 15,0 6 0-15,0-6 0 16,0 0-48-16,0 0-13 0,0 0-3 0</inkml:trace>
  <inkml:trace contextRef="#ctx0" brushRef="#br0" timeOffset="-130243.524">23089 12602 1314 0,'0'0'37'0,"0"0"8"0,-10 0-36 0,3 0-9 0,7 0 0 0,-7-6 0 15,0 6 88-15,-1-5 16 0,5 5 4 0,3 0 0 16,0 0-71-16,0 0-13 0,0 0-4 0,0 0 0 15,0 0-20-15,-4-6 0 0,1 6 0 0</inkml:trace>
  <inkml:trace contextRef="#ctx0" brushRef="#br0" timeOffset="-129287.249">23248 12758 1178 0,'0'0'49'16,"0"0"-39"-16,0 0 77 0,0 0 15 0,0 0 3 0,0 0 1 15,0 0-41-15,0 0-8 0,0 0-1 0,0 0-1 16,0 0-37-16,0 0-7 0,0 0-2 0,0 0 0 15,0 0-9-15,0 0 0 0,0 0 0 0,0 6 0 16,0-6 0-16,0 6 0 0,4 0 0 0,-4 0 0 16,0 2 0-16,3 1 0 0,-3-3 0 0,0 0 0 15,0-6 0-15,4 6 0 0,-4-6 0 0,0 0 0 16,0 0 0-16,0 0 0 0,0 0 0 0,0 0 0 16,0 3 0-16,0 3 0 0,0 0 0 0,0-6 0 15,0 11 0-15,0-11 0 0,0 0 0 0,0 3 0 16,0 3 0-16,0 0 0 0,0-3 0 0,0-3 0 15,0 0 0-15,0 0 0 0,0 0 0 0,0 0 0 16,0 0 53-16,0 0 9 0,0 0 2 0,0 0 0 16,0 0-64-16,0 0-8 0,0 0-4 0,0 0-1 15,0 0 21-15,0 0 4 0,0 0 0 0,3-6 1 16,-3 0 34-16,0 0 6 0,4 1 2 0,-4-7 0 16,0 6-37-16,0-3-7 0,0 0-2 0,0 3 0 15,0-5-9-15,0 8 0 0,0-3 0 0,0 0 0 16,0 0 0-16,0-3 0 0,3 3 0 0,-3 6 0 15,0-6 0-15,0 6 0 0,0 0 0 0,0 0 0 0,0 0 0 0,4-8 0 16,-4 8 0-16,3-6 0 0,1 3 0 0,-1-3 0 0,1 6 0 0,-4 0 0 16,0 0 0-16,0 0 0 0,3-6 0 0,-3 6 0 15,7 0 0-15,-7 0-12 0,4 0 2 0,-4 0 1 16,7 0-1-16,0 6 0 0,-3-6 0 0,-1 3 0 16,-3-3 23-16,0 0 5 0,7 6 1 0,-3-3 0 15,-1 3-35-15,1 2-8 0,-1-2 0 0,1 0-1 16,-1 0-11-1,1 0-3-15,-1 0 0 0,-3 0 0 0,4 2 39 0,-4-2 0 0,0 0 0 0,0 0 0 16,3 3 24-16,-3 0 12 0,4-3 2 0,-4 0 1 16,0-6-31-16,0 0-8 0,0 0 0 15,0 0 0-15,0 0 8 0,0 0 0 0,0 0 0 0,0 0 0 16,0 0 0-16,0 0 0 0,0 0 0 0,0 0 0 16,0 0 0-16,0 0 0 0,4-6 0 0,-1 0 0 15,-3 0-8-15,4-3 0 0,-4 3 0 0,0-3 0 16,0 3 0-16,0-2 0 0,0 2 0 0,3 0 0 15,-3 0 0-15,0 0 0 0,0 0 0 0,0 6 0 16,0-6 0-16,4 3 0 0,-4-5 0 0,0 5 0 16,3-3 0-16,-3 0 0 0,4 0 0 0,-1 6 0 15,-3 0 0-15,0 0 0 0,0 0 0 0,4-6 0 16,-1 6 0-16,1-6 0 0,-1 6 0 0,-3 0 0 16,4-6 0-16,3 6-12 0,-7 0 4 0,3 6 0 15,5-6 0-15,-5 6 0 0,4 0 0 0,0-6 0 16,-3 6 8-16,3-3 0 0,0 3 0 0,0-3-8 15,-4 8 8-15,4-2-12 0,-3 3 12 0,-1 0-12 16,1-6-21-16,0 5-5 0,-1 1-1 0,1-3 0 0,-1 3 39 16,1 0 0-16,-4-1 0 0,3 1 0 0,-3-3 24 15,4 0 12-15,-4-1 2 0,3 4 1 16,-3-6-31-16,0-3-8 0,4 6 0 0,-1-3 0 16,-3-6-30-16,0 0-7 0,0 0-2 0,0 0 0 15,0 0-71-15,0-6-14 0,4 0-4 0</inkml:trace>
  <inkml:trace contextRef="#ctx0" brushRef="#br0" timeOffset="-128528.716">23636 12746 1579 0,'0'0'32'0,"0"0"10"16,0 0-34-16,0 0-8 0,-7 0 0 0,7 0 0 15,-3-3 53-15,-1-2 9 0,0 2 2 0,4 3 0 16,0 0-52-16,0 0-12 0,0 0 0 0,0 0 0 15,0 0 44-15,0 0 5 0,0 0 2 0,0 0 0 16,0 0-41-16,0 0-10 0,0 0 0 0,0 0 0 16,0 0 0-16,0 0 0 0,0 0 0 0,0 0 0 0,0 0 8 0,0 0 0 0,0 8 0 0,0-8 0 15,0 0-8-15,0 0 10 0,0 0-10 0,0 0 10 16,0 0 25-16,8 6 5 0,-8-6 0 0,0 0 1 16,0 0-18-16,0 0-4 0,0 0-1 0,7 3 0 15,-7-3-3-15,10 0-1 0,-3 3 0 0,0-3 0 16,-7 0-6-16,7-6-8 0,0 3 11 0,-3 0-11 15,3-2 9-15,-7 5-9 0,4-3 0 0,3 0 9 32,-4 0-9-32,1 0 0 0,-1 0 9 0,-3 3-9 0,4-3 0 0,-4 3 0 0,0 0 0 0,3-6 0 15,-3 6-12-15,0 0-8 0,0 0 0 16,0-6-1-16,4 0 7 0,-4 0 2 0,0-5 0 0,-4 5 0 16,4 0 12-16,0 6-11 0,-3-6 11 0,3 6-10 15,0 0 10-15,0 0 0 0,-4-6 0 0,4 6 0 16,-3-3 0-16,-1 3-10 0,-3-6 10 0,7 6-10 15,-3 0 10-15,3 0 0 0,0 0 0 0,-8-6 0 16,1 6-11-16,4 0 11 0,3 0-13 0,-7-5 5 16,7 5 0-16,-7 5 0 0,0 1 0 0,3 0 0 15,-3 0-15-15,0 0-2 0,0 0-1 16,3 0 0-16,-3 8 26 0,4-2 0 0,-1 0 0 0,1-3 0 16,-1 5 0-16,1-2 0 0,-1 3 0 0,4-3 0 15,-3-1 0-15,-1 1 0 0,4-3 0 0,-3 3 0 16,-1 0 0-16,4-4 0 0,0 1 0 0,0 0 0 15,-3-3 0-15,3-6 0 0,0 0 0 0,0 0 0 16,0 6 0-16,0-6 0 0,0 0 0 0,3 11 0 16,1-5 0-16,3 0 0 0,-4 0 0 0,4-3 0 15,-3 3 0-15,3 0 0 0,3 0 0 0,-2 0 0 16,-1-1 0-16,3-2 0 0,1 0 0 0,-1 3 0 16,1-6 0-16,3 6 17 0,-3-6-2 0,-1 6-1 15,1-6-98-15,-1 6-20 0,-3 6-4 0</inkml:trace>
  <inkml:trace contextRef="#ctx0" brushRef="#br0" timeOffset="-127094.258">24352 12776 884 0,'0'0'24'0,"0"0"8"15,0 0-32-15,0 0 0 0,0 6 0 0,4 2 0 16,-1-2 47-16,-3-6 3 0,4 6 1 0,-1 0 0 16,1-3-10-16,-1 3-1 0,4 3-1 0,-3-9 0 15,0 6 1-15,-4-6 0 0,10 0 0 0,-3 0 0 16,0 0 4-16,0-6 2 0,0 6 0 0,0-6 0 0,0 3 2 16,4-3 1-16,-4 0 0 0,0 0 0 15,4-3-3-15,-1 1-1 0,1 2 0 0,-4-6 0 0,4 3-25 16,-4-3-4-16,0 1-2 0,0 2 0 0,-4 0-14 15,1 9 0-15,3-6 8 0,-4 0-8 16,-3 6 0-16,0-6 9 0,4-2-9 0,-4 8 8 16,0 0-30-16,0 0-6 0,0 0-2 0,0 0 0 15,0 0-4-15,0 0-1 0,0 0 0 0,-11 0 0 0,4 3 23 0,-3 2 4 0,-1-5 8 16,0 6-13-16,1-6 13 0,-1 6 0 0,1 0 0 16,-1 0-9-16,1 0 9 0,3 0 0 0,-4 5 10 15,4-5-10-15,0 0 9 0,0 3-9 0,3-9 8 0,4 0-8 16,-7 6 0-16,7-6 0 15,-3 6 0-15,3-6 0 0,0 0 0 0,-4 6 13 0,4-6 0 0,-3 11 0 16,-1-5-13-16,4 3 0 0,-3-3 0 0,3 6 0 16,0-6 0-16,0 5 9 0,0-8-9 0,0 3 8 15,3 3-8-15,-3-3 0 0,0 0 9 0,0-6-9 16,4 6 20-16,-4-6 0 0,3 8 0 0,1-8 0 16,-1 6-30-16,1 0-6 0,-1 0-2 0,4 0 0 15,-3 0 18-15,-1-3 0 0,4 0 0 0,0 0 0 16,1 3 0-16,-1-6 0 0,3-9 0 0,1 9 0 15,-1-3 0-15,4 0 0 0,1 0 0 0,-1-3 0 16,3 6-55-16,-3 0-7 0,4-3-2 0,3-3 0 16,-3 0-87-16,-1 0-17 0,1-5-4 0</inkml:trace>
  <inkml:trace contextRef="#ctx0" brushRef="#br0" timeOffset="-126507.555">24853 12691 1645 0,'0'0'69'0,"0"0"-55"15,0 0 41-15,0 0 8 0,0 0 1 0,-7-3 1 16,7 3-51-16,-7-3-14 0,0 3 0 0,7 0 0 15,0 0 10-15,-4-3-10 0,4 3 12 16,-10-3-12-16,10 3 8 0,-4-3-8 0,-3 3 0 0,7 0 0 16,0 0 0-16,-3 0 0 0,3 0 0 0,-7 3 0 15,0 0 0-15,3 3-9 0,-3 8 1 0,4-8 0 16,-1 0-10-16,1 3-2 0,-1 0 0 0,0 2 0 16,1 1 6-16,-1-3 1 0,1 3 0 0,-1-3 0 15,1 5 35-15,3-5 7 0,-4 0 2 0,4 0 0 16,0-9-16-16,0 0-3 0,0 0-1 0,0 0 0 15,0 0 10-15,0 0 3 0,0 0 0 0,0 0 0 16,0 0 12-16,0 0 4 0,0 0 0 0,0 0 0 16,0 0-20-16,0 0-3 0,0 0-1 0,0 0 0 15,4 6-16-15,-1-6 0 0,4 6 0 0,-3-1 0 0,-4-5 0 16,3 0 10-16,5-5-10 0,-8 5 8 16,7-6-8-16,-4 6 0 0,4 6-12 0,-3-6 12 0,-1 5 0 0,4-5 0 0,0 0 0 15,-3 0 0-15,-1 3-12 0,4 3 12 0,-3 0-12 16,-1 0 12-16,5-3-11 0,-5 0 11 0,4 3-8 0,-3-3 8 31,-1 5-30-31,-3-8-1 0,7 0 0 0,-3 6 0 0,-4 0 31 0,3 3 0 0,1 0 0 16,-4 0 0-1,0 5 0-15,0-5 0 0,0 3 0 0,-4-6 0 16,4 6 0-16,-3-7 0 0,3 4 0 0,-4 0 0 0,1 0 25 0,-4-3 11 0,0 6 3 16,0-9 0-16,-1 2-39 0,1-5 0 0,0 3 0 0,-3-3 0 15,-1 0-26 1,4-3-10-16,-3 3-1 0,-5-5-1 0,5 2-2 0,-4-3-1 0,3-6 0 15</inkml:trace>
  <inkml:trace contextRef="#ctx0" brushRef="#br0" timeOffset="-125996.224">25033 12091 1212 0,'0'0'25'0,"0"0"6"0,0 0-31 15,0 0 0-15,0 6 0 0,0 0 0 0,0-1 12 0,-3 4-3 0,-1 0-1 0,1 6 0 16,3-3 4-16,0-1 0 0,0 4 0 0,0 3 0 16,0-1 25-16,3 1 6 0,-3 2 1 0,0 10 0 15,4-12-20-15,-4 8-3 0,0-3-1 0,3 10 0 16,-3-4 17-16,4 1 3 0,-4 5 1 0,0-3 0 15,3 1-14-15,-3-1-3 0,0 3-1 0,0-2 0 16,0-7 13-16,0 9 4 0,-3-11 0 0,3 5 0 16,-4-2 9-16,4-1 3 0,-3-2 0 0,3-1 0 15,-4 1-16-15,1 2-4 0,-5-8 0 0,5 8 0 16,-1-5-11-16,1 2-2 0,-1-5-1 0,1 3 0 16,3-7-10-16,-4 1-8 0,8 3 9 0,-4-7-9 15,0 1 0-15,0-3 0 0,0 3 0 0,3-4 0 16,-3 1-55-16,0-9-10 0,0 0-3 0,0 0 0 15,0 0-100-15,0 0-20 0,4-6-4 0</inkml:trace>
  <inkml:trace contextRef="#ctx0" brushRef="#br0" timeOffset="-125694.206">24821 12517 1257 0,'-7'6'26'0,"7"-6"6"0,-7 0-32 0,7 0 0 0,0 0 0 0,0 0 0 15,0 0 57 1,0 0 5-16,0 0 1 0,0 0 0 0,0 0 37 0,0 0 8 0,0 0 2 0,0 0 0 16,0 0-58-16,7 0-11 0,4 0-2 0,-4 0-1 15,7-6-16-15,-3 6-3 0,3-6-1 0,0 6 0 16,4-3-18-16,-4-3 0 0,3 3 0 0,-3 3 0 15,1 0 8-15,-1 0-8 0,-4 0 0 0,4 0 0 16,-3 0 0-16,0-3 0 0,-1 1 0 0,-3-1 0 16,4 0-41-16,-1 3-12 15,1-3-3-15,3 3 0 0,0-3-63 16,-3 0-13-16,3 3-2 0</inkml:trace>
  <inkml:trace contextRef="#ctx0" brushRef="#br0" timeOffset="-105171.571">25975 12723 649 0,'0'0'13'0,"0"0"4"0,0 0-17 0,-3 9 0 0,-1-3 0 0,4 5 0 15,0-11 55-15,0 0 7 0,0 0 2 0,0 6 0 16,0-6-26-16,0 0-5 0,0 9-1 0,0-9 0 16,0 0 10-16,4 6 2 0,-4-6 0 0,0 0 0 15,0 0 28-15,0 0 7 0,0 0 1 0,0 0 0 16,0 0-29-16,0 0-6 0,0 0-1 0,0 0 0 15,0 0-30-15,0 0-6 0,0 0-8 0,0 0 11 16,0 0-11-16,0 0 0 0,0 0 0 0,0 0 0 16,0 0 0-16,0 0 0 0,0 0 0 0,0 0 8 15,0 0-8-15,0 0 0 0,0 0 0 0,0 0 0 16,0 0 0-16,0 0 15 0,0 0-3 0,0 0 0 16,0 0-12-16,0 0 0 0,0 0 0 0,0 0 0 15,0 0 9-15,0 0-1 0,0 0 0 0,0 0 0 16,0 0-8-16,0 0 0 0,0 0 0 0,0 0 0 15,0 0 0-15,0 0 0 0,-8-6 0 0,8 6 0 16,0 0 0-16,-3-6 0 0,3 6 0 0,0 0 0 16,-7-3 0-16,7 3 0 0,0 0 0 0,0 0-11 15,0 0 11-15,0 0 0 0,-7-3 0 0,7 3-8 16,0 0 8-16,-7 0 0 0,7 0 0 0,0 0 0 16,0 0 0-16,0 0 0 0,0 0 0 0,0 0-8 15,0 0 8-15,0 0 0 0,0 0 0 0,0 0 0 0,0 0 0 16,-7 0 0-16,7 0 0 0,0 0 0 0,0 0 0 0,0 0 0 0,0 0 0 15,0 0 0-15,0 0 0 0,0 0 0 0,0 0 0 0,-7 0 0 16,7 0 0-16,0 0 0 0,0 0 0 0,0 0 0 16,-7 0 0-16,7 0 0 0,-7 0 0 0,7 0 0 15,0 0 0-15,-11 0 0 0,11 0 0 0,-7 0 0 16,7 0 8-16,-7 0-8 0,0 3 10 0,7-3-10 16,-7 0 0-16,0 0 0 0,7 0 0 0,-11 0 0 15,4 3 0-15,0-3 0 0,0 6 0 0,0-6 0 16,0 6 0-16,0 0 0 0,0-6 0 15,-4 6 0-15,4 2 0 0,-4-2 9 0,1 0-9 0,3 0 12 16,-4 3-1-16,4 0 0 0,0-3 0 0,0 5 0 16,0-2-11-16,0-3 10 0,3 0-10 0,-3 0 10 15,4 0-2-15,-1 5-8 0,1 1 12 0,3-6-4 16,-4 0-8-16,4 3 0 0,-3-3 0 0,3 3 0 16,0-1 12-16,0-2 0 0,3 6 0 0,-3-6 0 15,0 0-12-15,4 5 0 0,-4-5 9 0,3 0-9 16,1 0 11-16,-4 3-3 0,0-9 0 0,7 6 0 15,-7-6 10-15,3 0 2 0,-3 0 0 0,8 6 0 16,-1 0-7-16,-4-6-1 0,4 3 0 0,0-1 0 16,0 1 6-16,-3-3 1 0,3 0 0 0,0 3 0 15,-4-3-31-15,4 0-5 0,1 0-2 0,-1 0 0 16,-4 0-15-16,4 3-3 0,0-3-1 0,4 3 0 16,-4-3-111-16,3 3-23 0,-3-3-4 0</inkml:trace>
  <inkml:trace contextRef="#ctx0" brushRef="#br0" timeOffset="-104437.476">26021 12899 1006 0,'0'0'20'0,"-7"6"7"16,7-6-27-16,-4 0 0 0,4 0 0 0,-7 3 0 0,7-3 90 0,0 0 13 15,0 0 2-15,-3 0 1 0,3 0-59 16,0 0-12-16,0 0-3 0,0 0 0 16,-7 0 18-16,7 0 3 0,-4-3 1 0,4 3 0 15,0 0-10-15,0 0-1 0,0 0-1 0,0 0 0 16,0 0-28-16,0 0-6 0,0 0 0 0,0 0-8 15,0 0 0-15,0 0 0 0,0 0 0 0,0 0 0 0,0 0 0 0,7 0 0 16,0 3-10-16,4-3 10 0,-4 0 0 0,3-3 0 0,1 3 0 16,0 0 0-16,-4 0 0 0,0-6 0 0,3 6 0 0,-3 0 0 15,0 0 0-15,0 0 0 0,4 0 0 0,-4 0 0 16,4 0-12-16,-4 0 12 0,0-6-12 0,3 0 12 16,-3-2 0-16,-3-1 0 0,3 0 9 0,0 0-1 15,-3 0-8-15,-1-8-13 0,4 5 3 0,-3 0 1 16,-4 0-19-16,3-2-4 15,-3 2-1-15,0 3 0 0,0 0 7 0,0-2 2 0,-3 2 0 16,3 3 0-16,-4 0-8 0,1 0-2 16,-1 0 0-16,-3 6 0 0,0-6 34 0,0 6 0 0,0 0 0 0,-4 6 0 15,1 0 0-15,-1 0-13 0,1 3 2 0,-5 3 1 16,5 2 10-16,-1 1 14 0,1-3-3 0,-4 5-1 16,3 1 18-16,0-3 3 0,1 5 1 0,-1-5 0 15,4 0-32-15,0 2 0 0,4-5 0 0,-1-3 0 16,-3 0 24-16,4 3 0 0,-1-4-1 0,1 4 0 15,-1 0 14-15,4-9 3 0,0 6 1 0,0-4 0 16,0 1-17-16,0 0-4 0,0-6-1 0,4 6 0 16,-1 3-11-16,-3-9-8 0,4 6 9 0,3 6-9 15,-4-12 0-15,8 5 0 0,-4-2 0 0,3 3 0 16,1-3 0-16,0 0-20 0,3-3 4 0</inkml:trace>
  <inkml:trace contextRef="#ctx0" brushRef="#br0" timeOffset="-103970.629">26293 12793 919 0,'0'9'39'16,"0"-3"-31"-1,0 3 64-15,0 0 14 0,0-3 2 0,0 5 1 16,0-5-24-16,0 0-5 0,0 0 0 0,3 0-1 16,-3 3-6-16,4 2-1 0,-1-5 0 0,-3 6 0 15,4-3-32-15,-1 0-8 0,-3 3 0 0,4-4-1 16,-1 4-11-16,1 0 0 0,-1-6 9 0,4 5-9 15,-3-2 11-15,3 0-3 0,-4 0 0 0,4-3 0 16,1-6-8-16,-5 12 0 0,4-12 0 0,0 3 0 16,0 2 0-16,-3-2 8 0,3 0-8 0,0-3 0 15,0 0 0-15,0 0 0 0,0 0 0 0,-3-6 0 16,3 3 28-16,-4-2 4 0,1-1 1 0,-1 0 0 16,-3 0-11-16,4-9-2 0,-1 6-1 0,1-5 0 15,-4 2-11-15,3 0-8 0,-3-2 9 0,4-1-9 16,-4 0 0-16,0 3 0 0,0-2 0 0,3-1 0 15,-6 3-13-15,3-2-9 0,-4-4-2 0,1 3 0 16,-1 0-24-16,1 1-4 0,-1 2-2 0,-3-3 0 16,4 4-118-16,-1 2-24 0</inkml:trace>
  <inkml:trace contextRef="#ctx0" brushRef="#br0" timeOffset="-102067.514">26310 12173 494 0,'0'0'20'0,"0"0"-20"16,0 0 59-16,0 0 7 0,0 0 2 0,0 9 0 15,0 0 6-15,-3-3 2 0,3 0 0 0,0 5 0 16,-4-5 23-16,4 3 5 0,-3 0 0 0,-1 3 1 16,1-4-40-16,-1 4-8 0,4 0-1 0,-4 0-1 15,1-4-27-15,3 10-6 0,-4-6-1 0,4 0 0 16,-3-1-7-16,-1 7-2 0,1-6 0 0,3 2 0 15,-4 7-1-15,4 0-1 0,0 5 0 0,0-2 0 16,0 8-10-16,0-6 0 0,4 10 0 0,-4-4 0 16,3 3 0-16,4-5 0 0,-3 8 0 0,-1-3 0 15,1 3 21-15,0-5-1 0,-1 5 0 0,1 3 0 16,-1-6-20-16,-3-2 0 0,4 5 0 0,-4-6 0 16,3-2 0-16,-3-7 0 0,0 1 0 0,0 2 0 15,4-11 0-15,-4 5 0 0,0-5 0 0,-4 3 8 16,4-6-8-16,-3-1 0 0,-1-2 0 0,1 0 0 15,-1 0 0-15,4-9 0 0,0 0 12 0,0 0-4 0,0 0 12 0,0 0 4 16,0 0 0-16,0 0 0 0,-7 0 4 0,3-12 2 0,1 3 0 16,-4 3 0-16,3-2-40 0,1-1-8 0,3 3-2 0,0 0 0 31,0 6-117-31,0-6-24 0,0 6-5 0</inkml:trace>
  <inkml:trace contextRef="#ctx0" brushRef="#br0" timeOffset="-101460.969">26398 12720 1006 0,'0'6'20'0,"0"0"7"16,0-6-27-16,0 11 0 0,0-11 0 0,0 6 0 16,0-6 95-16,0 0 13 0,0 0 4 0,0 9 0 15,0-3-38-15,0-6-7 0,0 6-2 0,0 0 0 0,-3 0-33 16,3 2-6-16,-4-2-2 0,1 0 0 15,3 0 14-15,-4 3 2 0,4 0 1 0,0-3 0 0,-3 5-25 16,3-8-6-16,0 3-1 0,0 3 0 0,0 0-9 16,-4 0 10-16,4 5-10 0,0-2 10 0,0 0-10 15,0 6 0-15,4-4 0 0,-4 4 8 16,0-1-8-16,0-5 0 0,3-3 0 0,1 3 0 0,-4 0 0 0,3-7 0 0,1 4 0 16,-4-6 0-16,7 3 32 0,-4 0 7 0,1-3 1 15,-1 0 1-15,5 6-26 0,-5-9-6 0,-3 0-1 16,7 6 0-16,0-6-8 0,-3 0 8 0,3 0-8 15,0 0 8-15,0 0 0 0,-4 0 0 0,4 0 0 0,1-6 0 16,-1 0 2-16,-4 3 0 16,4 0 0-16,-3-3 0 0,3 3-10 15,0-3 10-15,-4-3-10 0,4 4 10 0,-3-4-10 0,-1-3 10 16,1 3-10-16,-1 0 10 0,1-2-10 0,0-4 12 16,-1 3-12-16,1-3 12 0,-1-2 1 0,1 5 1 0,-4 0 0 0,3 0 0 15,-3-5-5-15,0 2-1 0,4 3 0 0,-4-5 0 16,0 2-8-16,0 3 0 0,0-5 0 0,0 5 0 15,0 0 0-15,0 3 0 0,3-2 0 0,-3 2 0 16,0 0-31-16,0 3 2 0,4 0 0 0,-1 6 0 16,-3-6-38-16,4 0-7 0,-4-2-2 15</inkml:trace>
  <inkml:trace contextRef="#ctx0" brushRef="#br0" timeOffset="-101145.624">26730 12764 1241 0,'0'0'25'0,"0"0"8"0,0 0-33 16,0 0 0-16,-4-6 0 0,4 6 0 0,0 0 65 0,0 0 7 0,0 0 0 0,0 0 1 15,0 0-17-15,0 0-4 0,0 0-1 0,-3 6 0 16,-4 0-35-16,3 0-8 0,4 0 0 0,-3 5-8 16,-1-2 16-16,4 3-4 0,-3 6-1 0,3-4 0 15,-4 1-3-15,4 0 0 0,-3 2 0 0,3 1 0 16,-4 3-8-16,4-4 0 0,0 1 0 0,0-1 0 16,0 1 8-16,0-3-8 0,0 0 8 0,-3-4-8 15,3-2-9-15,0 0-7 0,0-9-2 0</inkml:trace>
  <inkml:trace contextRef="#ctx0" brushRef="#br0" timeOffset="-100940.437">26649 12535 1257 0,'0'-6'26'0,"-4"0"6"0,4 6-32 16,0 0 0-16,0 0 0 0,0 0 0 0,0 0 39 0,0 0 1 0,0 0 0 0,0 0 0 31,0 0-160-31,0 0-32 0</inkml:trace>
  <inkml:trace contextRef="#ctx0" brushRef="#br0" timeOffset="-100370.049">26920 12970 1165 0,'0'0'24'0,"0"0"7"0,0 0-31 0,0 0 0 0,-7 9 0 0,7-9 0 16,0 0 57-1,0 0 6-15,0 0 1 0,0 0 0 0,0 0 28 0,0 0 5 0,0 0 2 0,0 0 0 16,0 0-32-16,0 0-7 0,0 0 0 0,4-9-1 16,-4 6-20-16,3-3-4 0,1 0-1 0,0 0 0 15,3 0-34-15,-4 0 0 0,4 1 0 0,4-1 0 16,-4 3 0-16,3 0 0 0,1 0 0 0,0 0 0 16,-1 3 0-16,1 0 0 0,-1 3 0 0,1-3 0 15,-1 3-28-15,1-3-8 0,0 3-3 0,3-3 0 16,-4 0-15-16,1 0-3 0,3-3-1 15,-3-3 0-15,3 3-6 0,0 0 0 0,0 0-1 16</inkml:trace>
  <inkml:trace contextRef="#ctx0" brushRef="#br0" timeOffset="-99738.338">27608 12673 1384 0,'0'0'39'0,"0"0"9"0,0 0-38 0,-3 6-10 0,3 0 0 0,-4 5 0 15,4-5 53-15,-3 6 9 0,3-6 2 0,0 0 0 16,-4 0 0-16,4 5 0 0,0-2 0 0,-3 3 0 16,3-6-39-16,0 0-7 0,0 0-2 0,0 5 0 15,0-11-6-15,0 6-2 0,0-6 0 0,0 0 0 16,0 0-8-16,0 0 0 0,0 0 0 0,0 0 8 15,0 0 8-15,0 0 2 0,0 0 0 0,0 0 0 16,-4-3 2-16,1-3 0 0,-1-2 0 0,1 2 0 16,-1 0-20-16,1 0 0 0,-1-3 0 0,-3 3 0 15,3 0 0-15,-3-2 0 0,0 2 0 0,0 0 0 16,0 3 0-16,0 3 0 0,-3-6 0 0,3 6 0 16,0 0-16-16,-1 0-6 0,1 0-2 0,0 6 0 15,-3-6 7-15,3 3 1 0,-4 3 0 0,4 0 0 16,0 2 16-16,0 1 0 0,0 3-8 0,3 0 8 15,-3-6 0-15,0 8 0 0,4-2-8 0,-4-3 8 16,3 0 0-16,1 3 0 0,-1-4-8 0,1 1 8 16,3 3 0-16,-4 0 0 0,4 8 0 0,0-5 0 15,0 6 0-15,4-7 0 0,-1 4 0 0,1-1 0 16,-1-5 0-16,4 3 0 0,0-3 0 0,0 2 0 16,4-5 62-16,-4 0 10 0,7 0 1 0,-3 6 1 15,-1-10-109-15,4 1-21 0,-3-6-5 0,0 3-1 0,-1 0 50 16,1 0 12-16,-4-3 0 0,3 3 0 15,1-6-54-15,-1 3-8 0,5-6-2 0,-5 3 0 16,1-3-128-16,-1-5-25 0</inkml:trace>
  <inkml:trace contextRef="#ctx0" brushRef="#br0" timeOffset="-99446.295">27785 12714 1409 0,'0'0'29'0,"0"0"7"16,0 0-28-16,0 0-8 0,-4 6 0 0,-3 0 0 16,4 3 58-16,-4 2 10 0,3-2 3 0,1 6 0 15,-1-3-32-15,1 2-7 0,-1 1 0 0,0 0-1 16,1 2 2-16,-1-8 1 0,4 0 0 0,-3 3 0 15,3 2-18-15,0-2-3 0,-4 0-1 0,4 0 0 16,0 5-12-16,0-2 9 0,0-3-9 0,0 0 8 16,0-1-17-16,4-2-4 0,-4 3-1 0,0-6 0 15,0 6-182-15,0-9-37 0</inkml:trace>
  <inkml:trace contextRef="#ctx0" brushRef="#br0" timeOffset="-99164.483">27788 12250 1440 0,'-17'5'30'0,"17"-5"6"16,-7 3-28-16,0 3-8 0,3-6 0 0,4 0 0 15,-7 6 0-15,0 0 0 0,7-6 0 0,0 0 0 16,0 0 11-16,0 0 1 0,0 0 0 0,0 0 0 16,0 0-12-16,0 0 0 0,0 0-10 0</inkml:trace>
  <inkml:trace contextRef="#ctx0" brushRef="#br0" timeOffset="-97570.51">25894 13825 1204 0,'-4'12'51'15,"4"-3"-41"1,-3 0-10-16,3-3 0 0,0-6 0 0,0 5 0 0,-4 4 0 0,4 3 0 0,0-6 0 0,0 0 0 16,0-6 0-16,0 0 0 0,0 0 0 0,0 0 8 15,0 0 36-15,0 0 6 0,0 0 2 0,0 0 0 16,4-12 8-16,-1 6 1 0,1-3 1 0,3 1 0 16,-7-1-48-16,0 3-14 0,0 0 0 0,0 0 8 15,0 6-23-15,-7-6-4 0,3 0-1 0,-3 0 0 16,4 3-4-16,-4 1 0 0,3-4-1 0,-3 6 0 15,0 0 25-15,-4 0 0 0,1 6 0 0,-1-4 0 16,1 7 0-16,-1 3 17 0,1-9-2 0,-1 6-1 16,-3 0-5-16,3-1-1 0,1 4 0 0,-1 3 0 15,1-6-8-15,3 2 0 0,-4 7 0 0,4 0 0 16,0-6 8-16,0 2-8 0,0-2 12 0,3 3-4 16,4-1 6-16,-3-2 1 0,3 0 0 0,3 0 0 15,-3-1 5-15,4-2 0 0,-1 3 1 0,1-3 0 16,3 6-7-16,0-7-2 0,0 1 0 0,4 6 0 15,-4-9-4-15,3 5-8 0,1-5 11 0,-4 0-11 16,3-3 8-16,4 3-8 0,-3-3 0 0,0-3 0 16,-1 3-24-16,1-3-12 0,3 3-3 0,0-6 0 15,0 3-88-15,0-6-17 0</inkml:trace>
  <inkml:trace contextRef="#ctx0" brushRef="#br0" timeOffset="-97022.071">25982 13981 1166 0,'0'0'49'0,"0"0"-39"16,0 0 8-16,0 0 2 0,0 0 0 0,4 3 0 16,-1 3 36-16,-3-6 7 0,4 3 1 0,3-3 1 15,0 3-12-15,0-3-2 0,3 3-1 0,-3-3 0 16,4 3-37-16,-4 0-13 0,4-3 9 0,-4 5-9 16,3 1 0-16,1-6 0 0,-1 0 0 0,1 0 0 15,3 0 0-15,-3-6 0 0,-1 1 0 0,1 2 0 16,0-6 0-16,-1 3 0 0,1 0-12 0,-1-3 12 15,-3-2-14-15,4-1 5 0,-4 3 1 0,-3-3 0 16,3 3 8-16,-4-2 11 0,-3 5-3 0,4 3 0 16,-4 3-8-16,0 0 12 0,0 0-12 0,0 0 12 15,-7-6-12-15,3 0 0 0,-3-3 0 0,0 6 0 16,-4 0 0-16,1 3 0 0,-1 0-12 0,1 3 12 16,-5 0 0-16,1-3 0 0,4 3 0 0,-4-3 0 15,0 0 0-15,-4-3 0 0,0 3 0 0,4 0 0 0,0 0 0 16,0 9 0-16,0-3 0 0,0 0 0 15,7 0 0-15,-4 8 0 0,4-2-14 0,0 0 5 16,0 0-3-16,3-1 0 0,1-2 0 0,-1 0 0 16,1 0 20-16,3 3 3 0,0-1 1 0,0 1 0 0,0-3-12 0,7 3 0 0,-4-1 0 0,4 1 0 15,4 0 8-15,0-9-8 0,-1 3 12 0,4 3-4 16,0-1-8-16,1-2 10 0,-1 0-10 0,0 0 10 16,0 0-10-16,0-6 0 0,0 6 0 0,0-6 0 15,0 0-33 1,4 0-9-16,-4 0-2 0</inkml:trace>
  <inkml:trace contextRef="#ctx0" brushRef="#br0" timeOffset="-96630.969">26300 13599 1044 0,'0'0'21'0,"0"0"7"15,0 0-28-15,0 9 0 0,-4-3 0 0,4 5 0 0,-3 4 80 0,3-3 12 16,0-3 1-16,0 5 1 0,3 7-22 0,-3-9-4 0,0 2 0 0,0 7-1 15,0 0-19-15,-3-1-4 0,3 4-1 0,0 5 0 16,0-5-21-16,0 8-4 0,0-3-1 0,0 4 0 16,0-4-9-16,-4 9-8 0,4-11 12 0,-4 8-12 15,4-6 11-15,-3-2-11 0,3-7 10 0,0 1-10 32,0 0 9-32,0-7-9 0,0-2 8 0,0 0-8 15,0-3 0-15,0-1 0 0,0-8 0 0,0 0 0 0,0 0-14 0,0 0-8 0,0 0-2 0,0 0 0 31,0 0-158-31,0 0-32 0</inkml:trace>
  <inkml:trace contextRef="#ctx0" brushRef="#br0" timeOffset="-96002.92">26374 13961 1044 0,'0'0'21'0,"0"0"7"0,0 0-28 0,0 0 0 15,0 0 0-15,0 0 0 16,0-6 104-16,0 0 15 0,0 0 3 0,0 0 1 16,0 6-63-16,0 0-13 0,0-6-3 0,0 6 0 0,0 0-24 0,0 0-6 0,0 0-1 15,0 0 0-15,0 0 25 0,0 0 5 16,0 0 1-16,0 0 0 0,0 0-29 0,0 0-6 0,0 0-1 0,0 0 0 16,0 0-8-16,0 9 0 0,-4 0 0 0,1 3 0 15,3-4 0-15,0-2 0 16,-4 0 0-16,4 3 0 0,0-3 12 0,0 3 0 15,0 2 0-15,0-5 0 16,0 0-12-16,0 3 0 0,0-3 0 0,4 0 0 0,-4-6 0 0,0 11 0 0,0-11 0 16,3 6 0-16,-3 6 0 0,4-6 8 0,-1 0-8 15,-3 0 8-15,4 6-8 0,-1-7 0 0,-3 1 9 16,4 0-9-16,-1 3 0 0,1-3 8 0,3-6-8 0,-4 6 0 16,1-3 0-16,-1 5 9 0,1-2-9 0,0 0 0 15,-1-3 32-15,1-3 0 0,-4 0 0 0,7 3 0 16,0-3-16-16,0 0-3 0,0 0-1 0,3 0 0 15,-3-3 10-15,1-3 2 0,2 0 0 0,-3 1 0 16,4-4 1-16,-4-3 1 0,3 0 0 0,1 3 0 16,-4-2-26-16,0-1-16 0,4 0 3 0,-4 0 0 15,-4-2 13-15,4 5-11 0,-3-6 11 0,-1 9-10 16,-3-11-5-16,4 5-1 0,-1 0 0 0,-3 3 0 16,0-2 4-16,0-1 1 0,-3 0 0 0,3 3 0 15,-4-6 2-15,1 10 0 0,-1-1 0 0,4 6 0 16,-3-3-36-16,3 3-7 0,0 0-2 0,-7-6 0 15,3 0-16-15,1 0-3 0,-1-3-1 0</inkml:trace>
  <inkml:trace contextRef="#ctx0" brushRef="#br0" timeOffset="-95696.793">26649 14002 1257 0,'0'0'53'0,"0"0"-42"15,0 0 42-15,0 0 9 0,0 0 2 0,0 0 0 16,0 0-21-16,0 0-4 0,0 0-1 0,3 8 0 15,-3-2-16-15,4 3-3 0,-4-3-1 0,3 0 0 16,-3 3-18-16,0 0 0 0,4 2 0 0,-4 1 0 16,0-3 0-16,3-3 0 0,-3 3 8 0,0 2-8 15,0-2 0-15,0 3-12 0,0 0 1 0</inkml:trace>
  <inkml:trace contextRef="#ctx0" brushRef="#br0" timeOffset="-95411.468">26649 13634 942 0,'-7'6'20'0,"0"0"4"0,0 0-24 0,3 3 0 0,-3-3 0 0,4 2 0 16,-5 1 61-16,5-3 8 0,-1 0 2 0,1 6 0 15,3-6-47-15,-4-3-10 0,4-3-2 0,0 5 0 16,0-5-12-16,0 0 0 0,0 0 0 0,0 0 0 16,0 0 0-16,0 0 0 0,7-3 0 0</inkml:trace>
  <inkml:trace contextRef="#ctx0" brushRef="#br0" timeOffset="-91069.906">26942 14002 801 0,'0'0'16'0,"0"0"5"0,-4-6-21 0,4 6 0 0,-3-3 0 0,3 3 0 15,0-6 81-15,0 6 12 0,0-6 3 0,0 6 0 16,0 0-61-16,-4-6-12 0,4 6-3 0,0 0 0 15,0 0-6-15,0 0-2 0,0 0 0 0,0 0 0 16,0 0 26-16,0 0 5 0,0 0 1 0,0 0 0 16,0 0-20-16,0-6-3 0,0 6-1 0,0 0 0 15,0-8 19-15,0 8 3 0,0 0 1 0,0 0 0 16,0 0-25-16,0 0-5 0,0 0-1 0,0 0 0 16,0 0-2-16,0 0-1 0,0 0 0 0,0 0 0 15,0 0 19-15,0 0 3 0,0 0 1 0,0 0 0 16,0 0-1-16,0 0 0 0,0 0 0 0,7 0 0 15,-3-6 1-15,3 6 0 0,0 0 0 0,-4-6 0 16,4 6-32-16,0 0 8 0,-3 0-8 0,3 6 0 16,-7-6 0-16,4 0 0 0,3 0 0 0,0 0 0 15,-4 6-158-15,4-1-25 0,0 1-5 0</inkml:trace>
  <inkml:trace contextRef="#ctx0" brushRef="#br0" timeOffset="-90491.749">27379 13558 1440 0,'0'0'30'0,"0"0"6"16,0 0-28-16,0 0-8 0,0 0 0 0,0 0 0 16,0 0 53-16,0 0 10 0,0 0 1 0,0 0 1 15,0 0-8-15,0 0-1 0,0 0-1 0,0 0 0 16,0 0-39-16,0 0-8 0,0 0-8 0,-3 9 11 16,-1-4 1-16,4 7 0 0,-4-3 0 0,1 0 0 15,3 3-12-15,-4-1 8 0,1 10-8 0,3-9 8 16,-4 5 0-16,4 10 0 0,-3-10 0 0,-1 7 0 15,4-3 21-15,-3 2 4 0,3-2 1 0,-4 8 0 16,4-8-11-16,-3 8-3 0,-1-5 0 0,1 2 0 0,-1-2 18 0,1-1 3 16,3-2 1-16,-4 2 0 0,1-5-18 0,-1 2-3 15,4-2-1-15,-3-3 0 0,-1 2-10 0,0 1-2 0,1-6-8 16,-1-1 12-16,1 1-12 0,3 0 0 0,0 3 8 0,-4-4-8 16,4-5 0-16,0 3 0 0,0-9 0 0,0 6 0 15,0-6-21-15,4 6 2 0,-4-6 1 0,0 9 0 16,3-3-35-16,-3-6-7 15,7 8-2-15,-3-8 0 0,3 0-90 0,-3 0-17 0,3 0-4 16</inkml:trace>
  <inkml:trace contextRef="#ctx0" brushRef="#br0" timeOffset="-89875.876">27679 13972 1455 0,'0'0'61'16,"0"0"-49"-1,0 0 98-15,0 0 19 0,-4-6 4 0,1 1 1 16,-1-1-49-16,1 0-9 0,-1 6-3 0,4 0 0 15,-3-9-25-15,3 9-4 0,0 0-2 0,-7-3 0 16,3-3-27-16,-3 3-6 0,4-3-1 0,3 6 0 16,-7-3-8-16,7 3 0 0,-8-6 0 0,8 6 8 0,-7 0-8 15,0 0 0-15,0 6 0 0,-3-3 0 16,3 3-14-16,-4 0 5 0,4 3 1 0,-4 3 0 16,4-6-7-16,0 8-1 0,-3-5 0 0,-1 3 0 15,4 2 16-15,0-2 0 0,0 0 0 0,0-3 0 0,0 3 0 0,3 5 0 16,-3-5 0-16,4-3 0 0,-1 0 0 0,1 2 0 0,3-2 12 0,-4-3-12 15,4 0 28-15,0-6-2 0,0 6 0 0,4 0 0 16,-1-3-11-16,1 5-3 0,-1-2 0 0,4-3 0 16,-3 0-12-16,3 0 0 0,0-3 0 0,0 3 0 15,0-3 0-15,4 0 0 0,-1 0 0 0,-3-3 0 16,0 3-15-16,4 0-5 0,-4-3-2 0,0 0 0 16,0-3-18-16,0 3-3 15,0-8-1-15,0 5 0 0,0 0 27 0,-3-3 5 0,-1 3 0 0,1 0 1 16,-1 1 1-16,-3 5 0 0,4-6 0 0,-4 6 0 15,0 0 10-15,0-6 0 0,0 6 0 0,0 0 0 16,0 0 15-16,0 0 5 0,0 0 0 0,0 0 1 16,-7 3-6-16,0 0-2 0,3 3 0 0,-3-1 0 15,4 1-13-15,-1 0 0 0,4 3 0 0,-3 3 0 16,3-9 0-16,-4 5 0 0,4 1 0 0,0-3 0 16,4 0 0-16,-4-6 0 0,0 9 0 0,3 0 0 15,1 2 0-15,-1-8 0 0,1 3 0 0,3 3 0 16,-4-6-13-16,4 3-6 0,4 0-1 0,-4-3 0 15,4 3-140-15,-1 2-28 0</inkml:trace>
  <inkml:trace contextRef="#ctx0" brushRef="#br0" timeOffset="-89437.388">27531 13405 741 0,'0'0'31'16,"0"0"-31"0,0 0 96-16,0 0 14 0,0 3 2 0,3 3 1 15,-3-6-14-15,0 9-3 0,4-4-1 0,-1 4 0 16,-3 3-9-16,4-6-2 0,-1 6 0 0,1-6 0 15,-1 2-23-15,1 1-5 0,3 3 0 0,-3 3-1 16,-1-4-27-16,4-2-6 0,-3 6-1 0,3-3 0 16,0 2-10-16,-4-2-3 0,4 3 0 0,-3-3 0 0,3 5-8 15,0 1 0-15,0-9 0 0,-3 2 0 16,3 4-62-16,0-6-8 0,0 3-2 0</inkml:trace>
  <inkml:trace contextRef="#ctx0" brushRef="#br0" timeOffset="-88685.471">27972 13040 1754 0,'0'0'49'0,"0"0"12"15,-4 3-49-15,4-3-12 0,-7 3 0 0,7-3 0 16,-3 6 32-16,-4 0 3 0,3 0 1 0,4-6 0 0,0 0-36 0,0 0 0 0,0 0 0 16,0 0 0-16,0 0 0 0,0 0 0 0,0 0-10 0,0 0 10 31,0 0-31-31,0 0 2 0,0 0 0 0</inkml:trace>
  <inkml:trace contextRef="#ctx0" brushRef="#br0" timeOffset="-87861.758">27944 14222 1811 0,'0'0'37'0,"-8"3"11"0,8-3-39 15,-3 6-9-15,-4-3 0 0,3 3 0 0,4-6 0 0,-3 9 0 0,3-9 0 0,-4 8 8 16,4-8-8-16,0 6 0 0,0 0 0 0,0-6 0 15,0 0-10-15,0 6-1 0,0-6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r>
              <a:rPr lang="en-US" dirty="0"/>
              <a:t> le roman!</a:t>
            </a:r>
          </a:p>
        </p:txBody>
      </p:sp>
    </p:spTree>
    <p:extLst>
      <p:ext uri="{BB962C8B-B14F-4D97-AF65-F5344CB8AC3E}">
        <p14:creationId xmlns:p14="http://schemas.microsoft.com/office/powerpoint/2010/main" val="2998991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D33A6-83FD-4525-8059-F061A083B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7AF07-6568-4116-A212-33C397A35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</a:t>
            </a:r>
            <a:r>
              <a:rPr lang="en-US" dirty="0" err="1"/>
              <a:t>débat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540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A848-3E3F-4A75-B080-4543B389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8841D-0E73-473F-A754-74E8635B8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470164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049" y="189976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les choses </a:t>
            </a:r>
            <a:r>
              <a:rPr lang="en-US" dirty="0" err="1"/>
              <a:t>qu’on</a:t>
            </a:r>
            <a:r>
              <a:rPr lang="en-US" dirty="0"/>
              <a:t> </a:t>
            </a:r>
            <a:r>
              <a:rPr lang="en-US" dirty="0" err="1"/>
              <a:t>doit</a:t>
            </a:r>
            <a:r>
              <a:rPr lang="en-US" dirty="0"/>
              <a:t> faire pour </a:t>
            </a:r>
            <a:r>
              <a:rPr lang="en-US" dirty="0" err="1"/>
              <a:t>trouver</a:t>
            </a:r>
            <a:r>
              <a:rPr lang="en-US" dirty="0"/>
              <a:t> un </a:t>
            </a:r>
            <a:r>
              <a:rPr lang="en-US" dirty="0" err="1"/>
              <a:t>narval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479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Ned Land </a:t>
            </a:r>
            <a:r>
              <a:rPr lang="en-US" dirty="0" err="1"/>
              <a:t>utilise</a:t>
            </a:r>
            <a:r>
              <a:rPr lang="en-US" dirty="0"/>
              <a:t> un </a:t>
            </a:r>
            <a:r>
              <a:rPr lang="en-US" dirty="0" err="1"/>
              <a:t>harpon</a:t>
            </a:r>
            <a:r>
              <a:rPr lang="en-US" dirty="0"/>
              <a:t>? Que </a:t>
            </a:r>
            <a:r>
              <a:rPr lang="en-US" dirty="0" err="1"/>
              <a:t>pensez-vous</a:t>
            </a:r>
            <a:r>
              <a:rPr lang="en-US" dirty="0"/>
              <a:t> de </a:t>
            </a:r>
            <a:r>
              <a:rPr lang="en-US" dirty="0" err="1"/>
              <a:t>cette</a:t>
            </a:r>
            <a:r>
              <a:rPr lang="en-US" dirty="0"/>
              <a:t> profession?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D95D98F-6083-459D-8F25-12F8D9CD4490}"/>
                  </a:ext>
                </a:extLst>
              </p14:cNvPr>
              <p14:cNvContentPartPr/>
              <p14:nvPr/>
            </p14:nvContentPartPr>
            <p14:xfrm>
              <a:off x="4224929" y="5234909"/>
              <a:ext cx="6480" cy="18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D95D98F-6083-459D-8F25-12F8D9CD449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16289" y="5226269"/>
                <a:ext cx="24120" cy="1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78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71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dirty="0">
                <a:latin typeface="+mn-lt"/>
              </a:rPr>
              <a:t>Le Marquis de Lafayette s’est battu à quelques batailles importantes de la révolution américaine, y compris Yorktown.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735" y="2014151"/>
            <a:ext cx="3781168" cy="405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86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F8953-89E4-4868-A141-3CB5CA8C5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969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Forte" panose="03060902040502070203" pitchFamily="66" charset="0"/>
              </a:rPr>
              <a:t>Demain!</a:t>
            </a:r>
            <a:endParaRPr lang="en-US" dirty="0">
              <a:latin typeface="Forte" panose="03060902040502070203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DF04E-9C6D-4087-81DB-67EAD19EE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3806D9-FF76-466D-8580-CABDAC3A2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364" y="1504012"/>
            <a:ext cx="8585429" cy="48103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96F388-CD64-4FC6-B2A9-93E8BF64D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503" y="3362792"/>
            <a:ext cx="1294150" cy="1633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1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celui</a:t>
            </a:r>
            <a:r>
              <a:rPr lang="en-US" dirty="0"/>
              <a:t>, </a:t>
            </a:r>
            <a:r>
              <a:rPr lang="en-US" dirty="0" err="1"/>
              <a:t>ceux</a:t>
            </a:r>
            <a:r>
              <a:rPr lang="en-US" dirty="0"/>
              <a:t>, </a:t>
            </a:r>
            <a:r>
              <a:rPr lang="en-US" dirty="0" err="1"/>
              <a:t>celle</a:t>
            </a:r>
            <a:r>
              <a:rPr lang="en-US" dirty="0"/>
              <a:t>, </a:t>
            </a:r>
            <a:r>
              <a:rPr lang="en-US" dirty="0" err="1"/>
              <a:t>celles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pronoms</a:t>
            </a:r>
            <a:r>
              <a:rPr lang="en-US" dirty="0"/>
              <a:t> </a:t>
            </a:r>
            <a:r>
              <a:rPr lang="en-US" dirty="0" err="1"/>
              <a:t>demonstratifs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doivent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suivi</a:t>
            </a:r>
            <a:r>
              <a:rPr lang="en-US" dirty="0"/>
              <a:t> par …</a:t>
            </a:r>
          </a:p>
          <a:p>
            <a:pPr marL="0" indent="0">
              <a:buNone/>
            </a:pPr>
            <a:r>
              <a:rPr lang="en-US" dirty="0"/>
              <a:t>Un </a:t>
            </a:r>
            <a:r>
              <a:rPr lang="en-US" dirty="0" err="1"/>
              <a:t>pronom</a:t>
            </a:r>
            <a:r>
              <a:rPr lang="en-US" dirty="0"/>
              <a:t> </a:t>
            </a:r>
            <a:r>
              <a:rPr lang="en-US" dirty="0" err="1"/>
              <a:t>relatif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Une proposition </a:t>
            </a:r>
            <a:r>
              <a:rPr lang="en-US" dirty="0" err="1"/>
              <a:t>prepositionelle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Le mots ci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là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8AC417C-89C3-4BE7-A9F1-5529B7BA4E38}"/>
                  </a:ext>
                </a:extLst>
              </p14:cNvPr>
              <p14:cNvContentPartPr/>
              <p14:nvPr/>
            </p14:nvContentPartPr>
            <p14:xfrm>
              <a:off x="2885400" y="111960"/>
              <a:ext cx="8939880" cy="3621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8AC417C-89C3-4BE7-A9F1-5529B7BA4E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76040" y="102600"/>
                <a:ext cx="8958600" cy="36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20CDE57-DE26-4629-B72D-A6CDBAC244F6}"/>
                  </a:ext>
                </a:extLst>
              </p14:cNvPr>
              <p14:cNvContentPartPr/>
              <p14:nvPr/>
            </p14:nvContentPartPr>
            <p14:xfrm>
              <a:off x="6019920" y="3351600"/>
              <a:ext cx="5591880" cy="17877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20CDE57-DE26-4629-B72D-A6CDBAC244F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10560" y="3342240"/>
                <a:ext cx="5610600" cy="180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515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F4314-85EF-4F10-9045-2B95BB34E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5189F-1440-48B8-87F5-CF6FEEF79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378950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9031-A28E-4480-934E-F14B0B00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269B9-52C0-4A22-B961-588C41AA0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musique</a:t>
            </a:r>
          </a:p>
        </p:txBody>
      </p:sp>
    </p:spTree>
    <p:extLst>
      <p:ext uri="{BB962C8B-B14F-4D97-AF65-F5344CB8AC3E}">
        <p14:creationId xmlns:p14="http://schemas.microsoft.com/office/powerpoint/2010/main" val="1677999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28439-9AD0-42F2-8450-CA89DD173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Les Colocs</a:t>
            </a:r>
            <a:br>
              <a:rPr lang="fr-FR" sz="2800" b="1" dirty="0"/>
            </a:br>
            <a:r>
              <a:rPr lang="fr-FR" sz="2800" b="1" dirty="0"/>
              <a:t>La Rue principale</a:t>
            </a:r>
            <a:endParaRPr lang="en-US" sz="28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C7EB45F-FD9E-40A1-8B07-501B0A4395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9472" y="2473377"/>
            <a:ext cx="5146623" cy="308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123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51399</TotalTime>
  <Words>112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Forte</vt:lpstr>
      <vt:lpstr>Office Theme</vt:lpstr>
      <vt:lpstr>Bonjour!</vt:lpstr>
      <vt:lpstr>Travail de cloche </vt:lpstr>
      <vt:lpstr>Bonjour!</vt:lpstr>
      <vt:lpstr>Le Marquis de Lafayette s’est battu à quelques batailles importantes de la révolution américaine, y compris Yorktown.</vt:lpstr>
      <vt:lpstr>Demain!</vt:lpstr>
      <vt:lpstr>PowerPoint Presentation</vt:lpstr>
      <vt:lpstr>PowerPoint Presentation</vt:lpstr>
      <vt:lpstr>PowerPoint Presentation</vt:lpstr>
      <vt:lpstr>Les Colocs La Rue principale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641</cp:revision>
  <cp:lastPrinted>2017-02-16T19:03:28Z</cp:lastPrinted>
  <dcterms:created xsi:type="dcterms:W3CDTF">2016-10-03T16:25:09Z</dcterms:created>
  <dcterms:modified xsi:type="dcterms:W3CDTF">2025-03-06T16:25:40Z</dcterms:modified>
</cp:coreProperties>
</file>