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31" r:id="rId2"/>
    <p:sldId id="402" r:id="rId3"/>
    <p:sldId id="490" r:id="rId4"/>
    <p:sldId id="496" r:id="rId5"/>
    <p:sldId id="473" r:id="rId6"/>
    <p:sldId id="497" r:id="rId7"/>
    <p:sldId id="498" r:id="rId8"/>
    <p:sldId id="489" r:id="rId9"/>
    <p:sldId id="491" r:id="rId10"/>
    <p:sldId id="475" r:id="rId1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402"/>
            <p14:sldId id="490"/>
            <p14:sldId id="496"/>
            <p14:sldId id="473"/>
            <p14:sldId id="497"/>
            <p14:sldId id="498"/>
            <p14:sldId id="489"/>
            <p14:sldId id="491"/>
            <p14:sldId id="475"/>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1F8FC56-A933-49CA-AB00-C90420C690BB}" type="datetimeFigureOut">
              <a:rPr lang="en-US" smtClean="0"/>
              <a:t>3/6/2025</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733D89F-18B8-414D-8041-7D6D10F61C48}" type="slidenum">
              <a:rPr lang="en-US" smtClean="0"/>
              <a:t>‹#›</a:t>
            </a:fld>
            <a:endParaRPr lang="en-US"/>
          </a:p>
        </p:txBody>
      </p:sp>
    </p:spTree>
    <p:extLst>
      <p:ext uri="{BB962C8B-B14F-4D97-AF65-F5344CB8AC3E}">
        <p14:creationId xmlns:p14="http://schemas.microsoft.com/office/powerpoint/2010/main" val="10288088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09T16:33:29.255"/>
    </inkml:context>
    <inkml:brush xml:id="br0">
      <inkml:brushProperty name="width" value="0.05" units="cm"/>
      <inkml:brushProperty name="height" value="0.05" units="cm"/>
    </inkml:brush>
  </inkml:definitions>
  <inkml:trace contextRef="#ctx0" brushRef="#br0">1 1 11976 0 0,'0'0'256'0'0,"0"0"64"0"0,0 0 0 0 0,0 0 32 0 0,0 0-288 0 0,0 0-64 0 0,0 0 0 0 0,0 0 0 0 0,0 0 0 0 0,0 0 0 0 0,0 0 0 0 0,0 0 0 0 0,0 0 0 0 0,0 0 0 0 0,9 4 0 0 0,-1-4 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8DD0A07-85FA-4B78-9C5E-5A1CE49C4023}" type="datetimeFigureOut">
              <a:rPr lang="en-US" smtClean="0"/>
              <a:t>3/6/2025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6A90846C-8667-4EDA-B1E1-658FC02399AA}" type="slidenum">
              <a:rPr lang="en-US" smtClean="0"/>
              <a:t>‹#›</a:t>
            </a:fld>
            <a:endParaRPr lang="en-US"/>
          </a:p>
        </p:txBody>
      </p:sp>
    </p:spTree>
    <p:extLst>
      <p:ext uri="{BB962C8B-B14F-4D97-AF65-F5344CB8AC3E}">
        <p14:creationId xmlns:p14="http://schemas.microsoft.com/office/powerpoint/2010/main" val="2572251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3/6/2025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sept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a:xfrm>
            <a:off x="1110049" y="1899765"/>
            <a:ext cx="10515600" cy="4351338"/>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Que </a:t>
            </a:r>
            <a:r>
              <a:rPr lang="en-US" dirty="0" err="1"/>
              <a:t>faites-vous</a:t>
            </a:r>
            <a:r>
              <a:rPr lang="en-US" dirty="0"/>
              <a:t> </a:t>
            </a:r>
            <a:r>
              <a:rPr lang="en-US" dirty="0" err="1"/>
              <a:t>quand</a:t>
            </a:r>
            <a:r>
              <a:rPr lang="en-US" dirty="0"/>
              <a:t> </a:t>
            </a:r>
            <a:r>
              <a:rPr lang="en-US" dirty="0" err="1"/>
              <a:t>vous</a:t>
            </a:r>
            <a:r>
              <a:rPr lang="en-US" dirty="0"/>
              <a:t> </a:t>
            </a:r>
            <a:r>
              <a:rPr lang="en-US" dirty="0" err="1"/>
              <a:t>êtes</a:t>
            </a:r>
            <a:r>
              <a:rPr lang="en-US" dirty="0"/>
              <a:t> </a:t>
            </a:r>
            <a:r>
              <a:rPr lang="en-US" dirty="0" err="1"/>
              <a:t>déprimé</a:t>
            </a:r>
            <a:r>
              <a:rPr lang="en-US" dirty="0"/>
              <a:t>(e)?</a:t>
            </a:r>
          </a:p>
        </p:txBody>
      </p:sp>
    </p:spTree>
    <p:extLst>
      <p:ext uri="{BB962C8B-B14F-4D97-AF65-F5344CB8AC3E}">
        <p14:creationId xmlns:p14="http://schemas.microsoft.com/office/powerpoint/2010/main" val="3944795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br>
              <a:rPr lang="en-US" sz="2800" b="1" dirty="0"/>
            </a:b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Quel</a:t>
            </a:r>
            <a:r>
              <a:rPr lang="en-US" dirty="0"/>
              <a:t> </a:t>
            </a:r>
            <a:r>
              <a:rPr lang="en-US" dirty="0" err="1"/>
              <a:t>est</a:t>
            </a:r>
            <a:r>
              <a:rPr lang="en-US" dirty="0"/>
              <a:t> </a:t>
            </a:r>
            <a:r>
              <a:rPr lang="en-US" dirty="0" err="1"/>
              <a:t>l’état</a:t>
            </a:r>
            <a:r>
              <a:rPr lang="en-US" dirty="0"/>
              <a:t> </a:t>
            </a:r>
            <a:r>
              <a:rPr lang="en-US" dirty="0" err="1"/>
              <a:t>d’esprit</a:t>
            </a:r>
            <a:r>
              <a:rPr lang="en-US" dirty="0"/>
              <a:t> de </a:t>
            </a:r>
            <a:r>
              <a:rPr lang="en-US" dirty="0" err="1"/>
              <a:t>l’equipage</a:t>
            </a:r>
            <a:r>
              <a:rPr lang="en-US" dirty="0"/>
              <a:t> de </a:t>
            </a:r>
            <a:r>
              <a:rPr lang="en-US" dirty="0" err="1"/>
              <a:t>l’Abraham</a:t>
            </a:r>
            <a:r>
              <a:rPr lang="en-US" dirty="0"/>
              <a:t>-Lincoln après le </a:t>
            </a:r>
            <a:r>
              <a:rPr lang="en-US" dirty="0" err="1"/>
              <a:t>septième</a:t>
            </a:r>
            <a:r>
              <a:rPr lang="en-US" dirty="0"/>
              <a:t> </a:t>
            </a:r>
            <a:r>
              <a:rPr lang="en-US" dirty="0" err="1"/>
              <a:t>mois</a:t>
            </a:r>
            <a:r>
              <a:rPr lang="en-US" dirty="0"/>
              <a:t> </a:t>
            </a:r>
            <a:r>
              <a:rPr lang="en-US" dirty="0" err="1"/>
              <a:t>qu’ils</a:t>
            </a:r>
            <a:r>
              <a:rPr lang="en-US" dirty="0"/>
              <a:t> </a:t>
            </a:r>
            <a:r>
              <a:rPr lang="en-US" dirty="0" err="1"/>
              <a:t>cherchent</a:t>
            </a:r>
            <a:r>
              <a:rPr lang="en-US" dirty="0"/>
              <a:t> le </a:t>
            </a:r>
            <a:r>
              <a:rPr lang="en-US" dirty="0" err="1"/>
              <a:t>monstre</a:t>
            </a:r>
            <a:r>
              <a:rPr lang="en-US" dirty="0"/>
              <a:t>?</a:t>
            </a: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CD95D98F-6083-459D-8F25-12F8D9CD4490}"/>
                  </a:ext>
                </a:extLst>
              </p14:cNvPr>
              <p14:cNvContentPartPr/>
              <p14:nvPr/>
            </p14:nvContentPartPr>
            <p14:xfrm>
              <a:off x="4224929" y="5234909"/>
              <a:ext cx="6480" cy="1800"/>
            </p14:xfrm>
          </p:contentPart>
        </mc:Choice>
        <mc:Fallback xmlns="">
          <p:pic>
            <p:nvPicPr>
              <p:cNvPr id="7" name="Ink 6">
                <a:extLst>
                  <a:ext uri="{FF2B5EF4-FFF2-40B4-BE49-F238E27FC236}">
                    <a16:creationId xmlns:a16="http://schemas.microsoft.com/office/drawing/2014/main" id="{CD95D98F-6083-459D-8F25-12F8D9CD4490}"/>
                  </a:ext>
                </a:extLst>
              </p:cNvPr>
              <p:cNvPicPr/>
              <p:nvPr/>
            </p:nvPicPr>
            <p:blipFill>
              <a:blip r:embed="rId7"/>
              <a:stretch>
                <a:fillRect/>
              </a:stretch>
            </p:blipFill>
            <p:spPr>
              <a:xfrm>
                <a:off x="4216289" y="5226269"/>
                <a:ext cx="24120" cy="19440"/>
              </a:xfrm>
              <a:prstGeom prst="rect">
                <a:avLst/>
              </a:prstGeom>
            </p:spPr>
          </p:pic>
        </mc:Fallback>
      </mc:AlternateContent>
    </p:spTree>
    <p:extLst>
      <p:ext uri="{BB962C8B-B14F-4D97-AF65-F5344CB8AC3E}">
        <p14:creationId xmlns:p14="http://schemas.microsoft.com/office/powerpoint/2010/main" val="292786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sept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613716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8DF6F-00E0-43E7-8D7D-66DE5B1D6F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024DCD-97B0-4240-9C7C-682EEBFD2B83}"/>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Vendredi</a:t>
            </a:r>
            <a:r>
              <a:rPr lang="en-US" dirty="0"/>
              <a:t>, </a:t>
            </a:r>
            <a:r>
              <a:rPr lang="en-US" dirty="0" err="1"/>
              <a:t>vendredi</a:t>
            </a:r>
            <a:endParaRPr lang="en-US" dirty="0"/>
          </a:p>
          <a:p>
            <a:pPr marL="0" indent="0">
              <a:buNone/>
            </a:pPr>
            <a:r>
              <a:rPr lang="en-US" dirty="0"/>
              <a:t>Rah, rah, rah!</a:t>
            </a:r>
          </a:p>
          <a:p>
            <a:pPr marL="0" indent="0">
              <a:buNone/>
            </a:pPr>
            <a:r>
              <a:rPr lang="en-US" dirty="0" err="1"/>
              <a:t>Vendredi</a:t>
            </a:r>
            <a:r>
              <a:rPr lang="en-US" dirty="0"/>
              <a:t>, </a:t>
            </a:r>
            <a:r>
              <a:rPr lang="en-US" dirty="0" err="1"/>
              <a:t>vendredi</a:t>
            </a:r>
            <a:endParaRPr lang="en-US" dirty="0"/>
          </a:p>
          <a:p>
            <a:pPr marL="0" indent="0">
              <a:buNone/>
            </a:pPr>
            <a:r>
              <a:rPr lang="en-US" dirty="0"/>
              <a:t>On y </a:t>
            </a:r>
            <a:r>
              <a:rPr lang="en-US" dirty="0" err="1"/>
              <a:t>va</a:t>
            </a:r>
            <a:r>
              <a:rPr lang="en-US" dirty="0"/>
              <a:t>!</a:t>
            </a:r>
          </a:p>
        </p:txBody>
      </p:sp>
    </p:spTree>
    <p:extLst>
      <p:ext uri="{BB962C8B-B14F-4D97-AF65-F5344CB8AC3E}">
        <p14:creationId xmlns:p14="http://schemas.microsoft.com/office/powerpoint/2010/main" val="101139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a:t>Lafayette was the primary author of  the Declaration of the Rights of Man and of the Citizen, which was adopted by the French Revolutionary Assembly in 1789 and which serves as the basic statement of liberty in France to this day.</a:t>
            </a:r>
          </a:p>
        </p:txBody>
      </p:sp>
      <p:pic>
        <p:nvPicPr>
          <p:cNvPr id="4" name="Content Placeholder 3"/>
          <p:cNvPicPr>
            <a:picLocks noGrp="1" noChangeAspect="1"/>
          </p:cNvPicPr>
          <p:nvPr>
            <p:ph idx="1"/>
          </p:nvPr>
        </p:nvPicPr>
        <p:blipFill>
          <a:blip r:embed="rId2"/>
          <a:stretch>
            <a:fillRect/>
          </a:stretch>
        </p:blipFill>
        <p:spPr>
          <a:xfrm>
            <a:off x="3904735" y="2014151"/>
            <a:ext cx="3781168" cy="4053017"/>
          </a:xfrm>
          <a:prstGeom prst="rect">
            <a:avLst/>
          </a:prstGeom>
        </p:spPr>
      </p:pic>
    </p:spTree>
    <p:extLst>
      <p:ext uri="{BB962C8B-B14F-4D97-AF65-F5344CB8AC3E}">
        <p14:creationId xmlns:p14="http://schemas.microsoft.com/office/powerpoint/2010/main" val="336431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F8953-89E4-4868-A141-3CB5CA8C5BBD}"/>
              </a:ext>
            </a:extLst>
          </p:cNvPr>
          <p:cNvSpPr>
            <a:spLocks noGrp="1"/>
          </p:cNvSpPr>
          <p:nvPr>
            <p:ph type="title"/>
          </p:nvPr>
        </p:nvSpPr>
        <p:spPr>
          <a:xfrm>
            <a:off x="838200" y="365125"/>
            <a:ext cx="10515600" cy="1013969"/>
          </a:xfrm>
        </p:spPr>
        <p:txBody>
          <a:bodyPr>
            <a:normAutofit/>
          </a:bodyPr>
          <a:lstStyle/>
          <a:p>
            <a:r>
              <a:rPr lang="fr-FR" dirty="0">
                <a:latin typeface="Forte" panose="03060902040502070203" pitchFamily="66" charset="0"/>
              </a:rPr>
              <a:t>…et maintenant notre vedette du jour…</a:t>
            </a:r>
            <a:endParaRPr lang="en-US" dirty="0">
              <a:latin typeface="Forte" panose="03060902040502070203" pitchFamily="66" charset="0"/>
            </a:endParaRPr>
          </a:p>
        </p:txBody>
      </p:sp>
      <p:sp>
        <p:nvSpPr>
          <p:cNvPr id="3" name="Content Placeholder 2">
            <a:extLst>
              <a:ext uri="{FF2B5EF4-FFF2-40B4-BE49-F238E27FC236}">
                <a16:creationId xmlns:a16="http://schemas.microsoft.com/office/drawing/2014/main" id="{90EDF04E-9C6D-4087-81DB-67EAD19EE5CF}"/>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8A3806D9-FF76-466D-8580-CABDAC3A2ED2}"/>
              </a:ext>
            </a:extLst>
          </p:cNvPr>
          <p:cNvPicPr>
            <a:picLocks noChangeAspect="1"/>
          </p:cNvPicPr>
          <p:nvPr/>
        </p:nvPicPr>
        <p:blipFill>
          <a:blip r:embed="rId2"/>
          <a:stretch>
            <a:fillRect/>
          </a:stretch>
        </p:blipFill>
        <p:spPr>
          <a:xfrm>
            <a:off x="1840364" y="1504012"/>
            <a:ext cx="8585429" cy="4810335"/>
          </a:xfrm>
          <a:prstGeom prst="rect">
            <a:avLst/>
          </a:prstGeom>
        </p:spPr>
      </p:pic>
    </p:spTree>
    <p:extLst>
      <p:ext uri="{BB962C8B-B14F-4D97-AF65-F5344CB8AC3E}">
        <p14:creationId xmlns:p14="http://schemas.microsoft.com/office/powerpoint/2010/main" val="1751088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F8953-89E4-4868-A141-3CB5CA8C5BBD}"/>
              </a:ext>
            </a:extLst>
          </p:cNvPr>
          <p:cNvSpPr>
            <a:spLocks noGrp="1"/>
          </p:cNvSpPr>
          <p:nvPr>
            <p:ph type="title"/>
          </p:nvPr>
        </p:nvSpPr>
        <p:spPr>
          <a:xfrm>
            <a:off x="838200" y="365125"/>
            <a:ext cx="10515600" cy="1013969"/>
          </a:xfrm>
        </p:spPr>
        <p:txBody>
          <a:bodyPr>
            <a:normAutofit/>
          </a:bodyPr>
          <a:lstStyle/>
          <a:p>
            <a:r>
              <a:rPr lang="fr-FR" dirty="0">
                <a:latin typeface="Forte" panose="03060902040502070203" pitchFamily="66" charset="0"/>
              </a:rPr>
              <a:t>…et maintenant notre vedette du jour…</a:t>
            </a:r>
            <a:endParaRPr lang="en-US" dirty="0">
              <a:latin typeface="Forte" panose="03060902040502070203" pitchFamily="66" charset="0"/>
            </a:endParaRPr>
          </a:p>
        </p:txBody>
      </p:sp>
      <p:sp>
        <p:nvSpPr>
          <p:cNvPr id="3" name="Content Placeholder 2">
            <a:extLst>
              <a:ext uri="{FF2B5EF4-FFF2-40B4-BE49-F238E27FC236}">
                <a16:creationId xmlns:a16="http://schemas.microsoft.com/office/drawing/2014/main" id="{90EDF04E-9C6D-4087-81DB-67EAD19EE5CF}"/>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8A3806D9-FF76-466D-8580-CABDAC3A2ED2}"/>
              </a:ext>
            </a:extLst>
          </p:cNvPr>
          <p:cNvPicPr>
            <a:picLocks noChangeAspect="1"/>
          </p:cNvPicPr>
          <p:nvPr/>
        </p:nvPicPr>
        <p:blipFill>
          <a:blip r:embed="rId2"/>
          <a:stretch>
            <a:fillRect/>
          </a:stretch>
        </p:blipFill>
        <p:spPr>
          <a:xfrm>
            <a:off x="1840364" y="1504012"/>
            <a:ext cx="8585429" cy="4810335"/>
          </a:xfrm>
          <a:prstGeom prst="rect">
            <a:avLst/>
          </a:prstGeom>
        </p:spPr>
      </p:pic>
      <p:pic>
        <p:nvPicPr>
          <p:cNvPr id="5" name="Picture 4">
            <a:extLst>
              <a:ext uri="{FF2B5EF4-FFF2-40B4-BE49-F238E27FC236}">
                <a16:creationId xmlns:a16="http://schemas.microsoft.com/office/drawing/2014/main" id="{8796F388-CD64-4FC6-B2A9-93E8BF64D5B8}"/>
              </a:ext>
            </a:extLst>
          </p:cNvPr>
          <p:cNvPicPr>
            <a:picLocks noChangeAspect="1"/>
          </p:cNvPicPr>
          <p:nvPr/>
        </p:nvPicPr>
        <p:blipFill>
          <a:blip r:embed="rId3"/>
          <a:stretch>
            <a:fillRect/>
          </a:stretch>
        </p:blipFill>
        <p:spPr>
          <a:xfrm>
            <a:off x="5331503" y="3362792"/>
            <a:ext cx="1294150" cy="1633929"/>
          </a:xfrm>
          <a:prstGeom prst="rect">
            <a:avLst/>
          </a:prstGeom>
        </p:spPr>
      </p:pic>
    </p:spTree>
    <p:extLst>
      <p:ext uri="{BB962C8B-B14F-4D97-AF65-F5344CB8AC3E}">
        <p14:creationId xmlns:p14="http://schemas.microsoft.com/office/powerpoint/2010/main" val="1216414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fr-FR" dirty="0"/>
              <a:t>Vous êtes membres de l’équipage de l’Abraham-Lincoln. Tout le monde est déprimé et s’ennuie. Le commandant Farragut vous demande de trouver quelque chose pour améliorer l’esprit de l’ équipage et faire heureux les matelots. Partagez vos idées pour divertir vos camarades.</a:t>
            </a:r>
          </a:p>
        </p:txBody>
      </p:sp>
    </p:spTree>
    <p:extLst>
      <p:ext uri="{BB962C8B-B14F-4D97-AF65-F5344CB8AC3E}">
        <p14:creationId xmlns:p14="http://schemas.microsoft.com/office/powerpoint/2010/main" val="400515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BA848-3E3F-4A75-B080-4543B389AD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9C8841D-0E73-473F-A754-74E8635B8383}"/>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p:spTree>
    <p:extLst>
      <p:ext uri="{BB962C8B-B14F-4D97-AF65-F5344CB8AC3E}">
        <p14:creationId xmlns:p14="http://schemas.microsoft.com/office/powerpoint/2010/main" val="2470164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52665</TotalTime>
  <Words>169</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Forte</vt:lpstr>
      <vt:lpstr>Office Theme</vt:lpstr>
      <vt:lpstr>Bonjour!</vt:lpstr>
      <vt:lpstr>Travail de cloche </vt:lpstr>
      <vt:lpstr>Bonjour!</vt:lpstr>
      <vt:lpstr>PowerPoint Presentation</vt:lpstr>
      <vt:lpstr>Lafayette was the primary author of  the Declaration of the Rights of Man and of the Citizen, which was adopted by the French Revolutionary Assembly in 1789 and which serves as the basic statement of liberty in France to this day.</vt:lpstr>
      <vt:lpstr>…et maintenant notre vedette du jour…</vt:lpstr>
      <vt:lpstr>…et maintenant notre vedette du jour…</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639</cp:revision>
  <cp:lastPrinted>2017-02-16T19:03:28Z</cp:lastPrinted>
  <dcterms:created xsi:type="dcterms:W3CDTF">2016-10-03T16:25:09Z</dcterms:created>
  <dcterms:modified xsi:type="dcterms:W3CDTF">2025-03-07T16:48:49Z</dcterms:modified>
</cp:coreProperties>
</file>