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85" r:id="rId2"/>
    <p:sldId id="402" r:id="rId3"/>
    <p:sldId id="331" r:id="rId4"/>
    <p:sldId id="486" r:id="rId5"/>
    <p:sldId id="461" r:id="rId6"/>
    <p:sldId id="476" r:id="rId7"/>
    <p:sldId id="475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5"/>
            <p14:sldId id="402"/>
            <p14:sldId id="331"/>
            <p14:sldId id="486"/>
            <p14:sldId id="461"/>
            <p14:sldId id="476"/>
            <p14:sldId id="47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0T15:01:01.5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10724 10612 406 0,'0'0'11'0,"0"0"4"0,0 0-15 0,0 0 0 16,0 0 0-16,0 0 0 16,0 0 52-16,0 0 8 0,0 0 2 0,0 0 0 0,-7 6-34 0,7-6-6 0,0 0-2 0,0 0 0 15,0 0-5-15,0 0-2 0,-3 3 0 0,3-3 0 16,0 0-3-1,0 0-1-15,0 0 0 0,0 0 0 0,0 0-9 0,0 0 12 0,0 0-12 0,0 0 12 16,0 0-12-16,0 0 10 0,-7 9-10 0,7-9 10 16,-4 9-10-16,4-9 12 0,0 0-12 0,0 8 12 15,0-8-12-15,4 6 10 0,3 0-10 0,-4 0 10 16,4 3-10-16,-3-3 8 16,0 3-8-16,-1-4 8 0,4 1-8 0,-7-6 0 0,4 9 0 0,-1-3 8 15,4 6-8-15,-3-6 0 0,-1-1 0 16,1 4 8-16,-4-9 0 0,0 6-8 0,0-6 12 0,3 9-4 15,-3 6 12-15,0-9 3 0,0-1 0 0,-3 4 0 16,3 0-7-16,0 0 0 0,0-9-1 0,0 9 0 16,0-9-15-16,0 9 0 0,0-9 8 0,0 0-8 15,0 5 0-15,0-5 0 0,0 0 0 0,0 0 0 16,0 6 0-16,0-6 0 0,0 0 0 0,0 0 0 16,0 0 0-16,0 0 0 0,10 6 0 0,-10-6 0 15,7 0-34-15,0 6-3 0,-7-6-1 0</inkml:trace>
  <inkml:trace contextRef="#ctx0" brushRef="#br0" timeOffset="78000.885">10714 10659 519 0,'-11'0'10'0,"4"-6"5"0,0 6-15 0,7 0 0 0,-7 0 0 0,7 0 0 16,0 0 26-16,-7 0 2 0,0 0 1 0,7 0 0 16,-7-6 9-16,0 6 2 0,7 0 0 0,0 0 0 15,-7 0 4-15,7 0 2 0,0 0 0 0,0 0 0 16,0 0 7-16,0 0 2 0,0 0 0 0,-7-6 0 16,7 6-28-16,0 0-6 0,0 0-1 0,0 0 0 15,0 0-9-15,0 0-3 0,0 0 0 0,0 0 0 16,0 0-8-16,0 0-11 0,0 0 3 0,0 0 0 15,0 0 8-15,0 0 0 0,0 0 0 0,3 0 0 16,4 6-8-16,-3-6 0 0,6 6 0 0,-2-6 0 0,-1 0 8 16,0-6-8-16,0 6 8 0,3 6-8 15,1-6 8-15,3 0 0 0,-7 0 0 0,7 0 0 16,0 6 0-16,0-6 0 0,0 0 0 0,1 6-8 0,-1-6 8 0,-4 9 0 16,1-6 0-16,-1 3 0 0,1 0 0 0,0-1 0 15,-1 1-9-15,1 3 9 0,-4 3 0 0,3-6 0 16,-3 3 0-16,1-1 0 0,-1 1 0 0,0 0 0 15,0 6 0-15,0-4 0 0,0-5 0 0,0 6 10 16,0 0-1-16,0 3 0 0,0-10-9 0,0 7 0 16,4 0 0-16,-4-3 0 0,3 3 0 0,-3-1 0 15,4 7 0-15,-4-9 0 0,0 0 0 0,0-1 0 0,4 4 0 16,-4 6 0-16,0-12 0 16,0 2 0-16,0 4 0 0,0 3 0 0,0-6 8 0,0 3 0 0,0-1 0 15,0 1 0-15,0 0-8 0,0-3 0 0,0 2 0 0,0 7 0 16,0-12 0-16,-3 6 0 15,0-6 0-15,3 2 0 0,0 10 0 0,0-12 0 16,3 6 0-16,-3-4 0 16,0 4 0-16,0-3 0 0,-3 6 0 0,3-9 0 0,0 5 0 0,-3 1 0 0,-1-3 0 0,1 9 0 15,-1-7 0-15,1 1 0 0,3 3 0 0,0 0-11 16,-4-1 11-16,4 4 0 0,-3-6 0 0,-1 5 0 16,1-2 0-16,0 3 0 0,-1-4 0 0,1 1 0 15,-1 0 0-15,1-4 0 0,-1 4 0 0,1 0 0 16,-1 5 0-16,1-8 0 0,-1-3 0 0,-3 3 0 15,4 2 0-15,-4 1 0 0,3-3 0 0,-3-3 0 16,0 5 0-16,0-5-8 0,0 3 8 0,4 0-8 0,-1-6 8 16,-3 2 0-16,4 1 0 0,-4-3-8 15,0 3 8-15,3-3 0 0,-3 6 0 0,0-7-8 0,0-5 8 0,0 12 0 16,0-9 0-16,0-3-8 16,0 6 8-16,0-6 0 0,0 0 0 0,0 0 0 0,4 6 0 0,-4-6 0 15,0 9 0-15,0-9 0 16,0 0 0-16,0 0 0 0,0 0 0 0,-4 9 0 0,4-9 0 15,0 5 0-15,0-5 0 0,0 0 0 16,0 6 0-16,0-6 8 0,0 0-8 0,0 0 0 0,0 0 9 0,-3 12-9 16,3-12 12-16,-4 6-12 15,4-6 8-15,-3 3-8 0,3-3 0 0,-7 6 0 0,7-6 10 0,0 0-10 16,0 0 8-16,-4 9-8 16,4-9 0-16,-3 6 8 0,-4-1-8 0,0-2 0 0,7-3 0 0,-4 6 8 0,4-6-8 15,0 0 0-15,-3 6 0 0,3-6 0 16,0 0 0-16,-7 6 0 0,7-6 0 0,-8 0 0 0,8 0 0 0,-7 6 0 15,7-6 0-15,0 0 0 0,0 0 0 16,0 0 0-16,-7 6 0 0,7-6 0 0,0 0 0 0,-7 0 0 16,7 0 0-16,-7 3 8 0,7-3-8 0,0 0 0 15,0 0 0-15,0 0 8 0,-7 3-8 0,0-3 0 16,7 0 12-16,-7 0-4 0,7 0 0 0,0 0 0 16,-7 3 7-16,0-3 1 0,7 0 0 0,-7 0 0 15,7 0-2-15,-7 2 0 16,7-2 0-16,-7 0 0 0,-4 3-5 0,11-3-1 0,0 0 0 0,0 0 0 15,0 0 0-15,0 0 0 0,-7 0 0 0,7 0 0 16,0 0-8-16,0 0 0 0,0 0 0 0,0 0 0 16,0 0 0-16,-7 0-11 0,7 0 3 0,0 0 0 15,0 0 8-15,0 0 0 0,0 0 0 0,0 0 0 16,0 0 0-16,0 0-12 0,0 0 12 0,0 0-12 0,0 0 12 0,0 0-12 16,0 0 12-16,0 0-12 15,0 0-22-15,0 0-5 0,0 0-1 0,0 0 0 16,0 0 23-16,0 0 4 0,0 0 1 0,0 0 0 15,0 0 12-15,0 0 0 0,0 0 0 0,0 0 0 0,0 0 0 0,0 0 0 16,0 0 0-16,0 0 0 16,0 0 0-16,0 0-9 0,0 0 9 0,0 0-8 0,0 0 8 0,0 0 0 15,0 0 0-15,-3 6 0 16,3-6 0-16,0 9 0 0,0-9 0 0,0 6 0 0,0-6-12 0,0 9-1 16,3-3 0-16,-3 5 0 0,4-8-10 0,-1 3-1 15,1 0-1-15,3 3-283 0,-4 0-56 16</inkml:trace>
  <inkml:trace contextRef="#ctx0" brushRef="#br0" timeOffset="81617.225">11589 11856 215 0,'-21'3'0'0,"14"-3"10"0,-1 2-10 0,-2-2 0 0,3 0 0 0,-4 0 0 16,4 0 0-16,0 0 0 0,7 0-12 0,-7-2 12 16,7 2 0-16,-7 0 0 0,7 0 9 0,-11-3-1 0,11 3 0 15,-7 0 1-15,0-3 0 0</inkml:trace>
  <inkml:trace contextRef="#ctx0" brushRef="#br0" timeOffset="86202.467">11328 11876 892 0,'0'0'20'16,"0"0"4"-16,0 0 0 0,0 0 1 0,0 0-25 0,0 0 0 0,0 0 0 0,0 0 0 0,0 0 44 0,0 0 3 15,0 0 1-15,0 0 0 0,0 0-29 0,0 0-6 16,0 0-1-16,0 0 0 0,0 0 4 0,0 0 1 15,0 0 0-15,0 0 0 0,0 0-1 0,-4 6 0 0,-3 0 0 16,7-6 0-16,-3 6-8 0,3-6-8 0,0 0 12 0,-4 6-12 16,4-6 8-16,-3 11-8 0,-1-5 0 15,0 0 0-15,4-6 0 0,0 9 0 0,0 3 0 16,0 0 0-16,4-7 0 0,-4 7 0 0,4-6 0 0,-1 6 0 16,-3-6 0-16,4 3 0 15,3 2 0-15,-4 1 0 0,1-3 0 0,3 0-9 16,-4 0 9-16,1-1 0 0,3 1 0 0,-4-3 0 0,4 6 0 0,0-6 0 15,1 0 0-15,2-1 0 0,1 1 0 0,-4 0 0 16,3 0 0-16,1 3 0 0,0-3 0 0,-1 0 0 16,1 0 0-16,-1-1 0 0,4 1 0 0,-3 0 0 15,0 6 0-15,-1-3 0 0,1 3 0 0,-1-7 0 16,1 1 0-16,-1 6 0 0,1-3 0 0,0 0 0 16,-1-1 0-16,-3 4 0 0,7 0 0 0,-3-6 0 15,0 3 0-15,-1-3 0 0,1-3 0 0,-1-1 0 16,-3-2 0-16,4 6 0 0,0-3 0 0,-1 6 0 0,1-3 0 0,-1-6 0 15,-3 0 0-15,4 6 0 0,0-6 0 0,-4 0 0 16,0 6 0-16,3-6 0 0,-3 0 0 0,4 6 0 16,-4-6 0-16,0 5 0 0,0-5 0 0,0 3 0 15,0-3 0-15,0 3 0 0,0 3 0 0,0 3 0 16,0-6 0-16,0 3 0 0,0-3 0 0,4 3 0 16,-4 0 0-16,0-1 0 0,0-5 0 0,0 6 0 15,0-6 0-15,0 0 0 0,4 6 0 0,-4-3 0 16,4 0 0-16,-4-3 0 0,3 3 0 0,1 0 0 15,-1-3 0-15,-3 0 0 0,1 0 0 0,-1 3 0 0,3 0 0 16,-3 0 0-16,0-3 0 0,4 0 0 0,-4 0 0 16,3 3 0-16,1-3 0 0,-4 6 0 15,0-3 0-15,0 0 0 0,4 5 0 0,-1-2-8 16,1 0 8-16,0 0 0 0,-1-6 0 0,1 6-8 0,-1 0 8 0,1 0 0 16,-1-3 0-16,1 2 0 0,0 4 0 0,-4-6 0 15,3 3 0-15,1 0 0 0,-4 0 0 0,4 0 0 16,-4-6 0-16,3 3 0 0,1 3 0 0,-4-4 0 15,3 1 0-15,1 3 0 0,0-3 0 0,-1 3 0 16,1-3 0-16,3 3 0 0,-4 0 0 0,1-6 0 16,0 6 0-16,-1 0 0 0,1-6 0 0,-1 5 0 15,1-5 0-15,-1 6 0 0,5-3 0 0,-5 0 0 16,1 0 0-16,-1 3-8 0,1 0 8 0,0 0-12 16,-1 0 12-16,1 0 0 0,-1 5 0 0,1-5-8 15,-1-3 8-15,5 3-8 0,-5-3 8 0,1 6-8 16,-1-3 8-16,4 0 0 0,-3 5 8 0,3-5-8 0,-3 0 0 15,-4 0 0-15,7 0 0 0,-4 0 0 16,1 5 0-16,-4-2 0 0,4 3 0 0,-1-6 0 16,-3 6 0-16,0-4 0 0,0 4 0 0,0 0 0 15,1 0 0-15,-1 5 0 0,0-8 0 0,0 3 0 0,-4 0 0 0,1 5 0 16,3-11 0-16,0 6 0 0,-4 0 0 0,4 5 0 16,-3-8 0-16,3 9 0 0,-3-6 0 0,3-4 0 15,0 4 0-15,0 0 0 16,0 0 0-16,-4-1 0 0,4-2 0 0,0 3-8 0,0-3 8 0,0 6-8 15,1-4 8-15,-1-2-8 0,0 0-4 0,-4 6 0 16,4-7 0-16,0 1 0 0,0 3 12 0,0-6 0 0,0 3 0 16,4 0-8-16,-4-1 0 15,0-2 0-15,4 6 0 0,-1-6 0 0,-3 0 0 0,0 0 0 16,4 5 0-16,-4-2 0 0,0 3 8 0,4 0-13 0,-4 0 5 0,0-1 8 16,0-2 0-16,0 6 0 0,0-6 0 15,0 2 0-15,0 1 0 0,-3 3 0 0,3-6 0 16,0 2 0-16,0 4 0 0,0-3 20 15,0-3-3-15,0 2 0 16,0 1-39-16,-3 6-8 0,3-6-2 0,0-1 0 0,0 1 32 0,0 3 0 0,-4-3 13 0,4-1-4 16,0-2-9-16,0 3 0 0,1-3 0 0,-1 0-11 15,-4 2 3-15,4 1 0 0,0 0 0 0,0 0 0 16,-3-1 8-16,-1 4-8 0,4-9 8 0,-3 6-8 16,-1-3 8-16,1 2 0 0,0 7 0 0,-1-6 0 15,-3-3 0-15,4-1 0 0,-1 7 0 0,-3-3 0 16,0 0 0-16,4-1 0 0,-4 1 0 0,0 0 0 15,0 0 0-15,0-4 8 0,0 10-8 0,0-12 11 16,-4 6-1-16,4-1 0 0,0 1 0 0,0 3 0 16,0-6-10-16,-3 2 0 0,-1 4 9 0,4-3-9 15,-3 3 8-15,-1-1-8 0,0-2 8 0,-3 3-8 16,4 5 0-16,-1-8 8 0,-3 3-8 0,0 2 0 16,0 1 0-16,0-9 0 0,0 6 0 0,0-1 0 15,0 4 0-15,0-6 0 0,0 2 0 0,0 1 0 16,0 0 0-16,0 2 0 0,-4 1 0 0,4-3 0 15,-4 2 0-15,1-2-20 0,3 3 4 0,-4-1 1 16,4 1 15-16,-3-6 0 0,-1 3 0 0,0-1-9 16,1 1 17-16,3 3 3 0,-4-7 1 0,1 1 0 15,-1 9-12-15,4-10 0 0,-4-2 0 0,1 3 0 16,3 3 12-16,-4-4-2 0,1 4-1 0,3-6 0 0,-1 3-9 16,-2-1 0-16,3-2 0 0,0 6 0 0,0-3 8 0,0 0 4 0,0-1 0 0,0 1 0 15,-1 3-4-15,1-4-8 0,0 1 12 0,0 3-4 16,0-3-8-16,4-1 0 0,-4 4 0 0,0 0 0 15,0 0 0-15,3-4 0 0,-3 7 0 0,0-6 0 16,3 2 0-16,-3-2 0 0,0 6 0 0,4-9 0 16,-4 2 0-16,0 4 0 0,0-3 0 0,0 3 8 15,0-1 2-15,-1 4 0 0,1-3 0 0,0-1 0 16,0 4-10-16,-3-3 12 16,3-1-12-16,0 7 12 0,0-12-12 0,3 5 0 0,-3 4 0 0,0-3 8 15,3-6-8-15,-3 5 0 0,4 1 0 0,-1-3 0 16,-3 5 0-16,4-5 0 0,-1 3 0 0,-3-3 0 15,4 5 0-15,-5-5 0 0,5 0 0 0,-4 0 0 16,0 2 0-16,3 4 0 0,-3-9 0 0,0 5 8 16,0-2-8-16,4 0 0 0,-1-3 0 0,-3 5-11 15,4-5 11-15,-1 3 0 0,-3-3 8 0,3 0-8 16,-3 5 0-16,0-5 0 0,0 0 0 0,4 0 0 16,-4 3 0-16,0-4 0 0,3 1 0 0,-3-3 0 15,0 0 0-15,3 0 0 0,4-6 0 0,-7 6 0 16,0 3 11-16,4-4-3 0,3-5 0 0,-7 6 0 15,0 3 0-15,3-6 0 0,-3 3 0 0,0 0 0 16,7-6-8-16,-7 9 8 0,3-4-8 0,-3-2 8 16,0 3 5-16,7-6 1 0,-7 3 0 0,4 3 0 0,-4-3-14 15,0 3 0-15,3-3-12 0,-6 3 12 0,2 0 0 16,1 0 0-16,0-6 8 0,0 5-8 0,0-5 0 0,0 3 0 0,0 0 0 16,0 0 0-16,0 0 0 0,0 0 0 15,0 3 0-15,0-3 0 0,0 0 0 0,0 0 0 16,-4 3 0-16,4-6 0 0,0 6 0 0,0-3 0 15,0-3 0-15,0 5 0 16,0 1 0-16,0-6 0 0,-4 6 0 0,4-6 0 0,0 6 0 0,0-3 0 0,0 3 0 0,0 0 0 16,0 0 0-16,0-3 0 0,0-1 8 0,0 4-8 15,0-3 0-15,0 0 0 0,0 3 0 0,3 0 0 16,-3-6-10-16,3 6 10 0,-3 0-8 0,4 0 8 16,-4 0 0-16,3-1-8 0,4-5 8 0,-7 6 0 15,4 3 0-15,-4-6-8 0,0 6 8 0,3 3 0 16,-3-9 0-16,0 2 14 0,3 1-2 0,-3 3 0 15,0-3-12-15,0 3-16 0,0 3 3 0,4-7 1 16,-4 1 12-16,0 0 0 0,3 3 0 0,-3 0 0 16,3 0 0-16,1-3 0 0,-1 5 0 0,-3-5 0 0,0 0 0 15,4 3 0-15,-4-3 0 0,0 3 0 0,3-4 0 0,-3 4 0 16,0 0 0-16,3 0 0 0,1 0 0 0,-4-3 0 16,3 2 0-16,1 1 0 15,-1-3 0-15,-3 6 0 0,4-6 0 0,-1 6 0 16,-3-9 0-16,4 5 0 0,-1 1 0 0,-3 0 0 0,3 0 0 0,1-3 0 15,-4 5 0-15,3-5 0 0,-3 9 0 0,0-3 0 16,0 0 0-16,4-1 0 0,-4 4 0 0,0-3 0 16,0-1 0-16,-4 7 0 0,4-6 0 0,0 3 0 15,-4-4 0-15,4 4 0 0,4-3 0 0,-4 3 0 16,0-13 0-16,3 4 0 0,-3 6 0 16,0-6 0-16,3 3 0 0,1 0 0 0,-1 2 12 0,-3-5-2 0,7 3 0 0,-3-3 0 15,3-6-10-15,-4 6 0 0,1 3 0 0,-1-3 0 16,1-1 0-16,-1 4 0 0,4-9 0 0,-3 6 0 15,-1 0 0-15,4-6 0 0,-3 9 0 0,-1-3 0 16,-3-3 0-16,7-3 0 0,0 0 0 0,0 0 0 16,0 0 0-16,0 0 0 0,0 0 0 0,-4 8 0 15,4-8 8-15,0 0 0 0,0 0 0 0,0 0 0 16,0 0-8-16,-7 9 0 0,7-9 0 16,0 0 0-16,0 0 0 0,0 0 8 0,-3 3-8 0,3-3 8 15,0 0-8-15,0 0 0 0,0 0 0 0,-7 6 0 16,7-6 0-16,0 0 0 0,0 0 0 0,0 0 0 15,0 0 0-15,0 0 0 0,0 0 0 0,-4 6 0 16,-3 0 0-16,7-6 0 0,0 0 0 0,0 0 0 16,0 0 8-16,0 0 0 0,-3 6 0 0,-1 0 0 15,4-6-8-15,0 0-11 0,0 0 3 0,0 0 0 0,-3 11 8 0,-1-8 0 16,4-3 0-16,0 0 0 0,0 9 0 0,0-9 0 16,0 0 0-16,-3 6 0 0,3-6 0 0,0 6 0 15,0-6 0-15,0 9 0 0,0-9 0 0,0 0 11 16,-4 6-3-16,4-6 0 0,-4 11 4 0,4-11 0 15,0 3 0-15,0-3 0 0,0 0-12 0,0 0 0 16,0 0 0-16,-3 6 0 16,3-6 0-16,0 0 0 0,0 0 0 0,-4 6 0 0,4-6 0 0,0 0 0 15,0 6 0-15,0-6 0 16,0 0 0-16,0 0 0 0,0 0 0 0,-3 9 0 0,3-9 0 0,0 0 0 16,0 0 0-16,0 0 0 0,0 0 0 15,0 0 0-15,0 6 0 0,0-6 0 0,0 0 0 0,0 0 0 0,0 0 0 0,0 0 0 31,0 0 0-31,0 0 0 0,0 0 0 0,0 0 0 0,0 0 0 0,0 0 0 0,0 0 0 0,0 0 0 16,0 0 0-16,0 0 0 0,0 0 0 0,0 14 0 16,0-14 0-16,0 0 0 0,0 0 0 0,0 6 0 15,0-6 0-15,-4 6 0 0,4 0 0 0,0-6 0 16,0 0 0-16,0 0 0 0,0 0 0 0,0 6 0 16,0-6 0-16,0 6 0 0,0-6 0 0,0 0 0 15,0 0 0-15,0 0 0 0,0 0 0 0,4 11 0 16,-4-11 0-16,0 0 0 0,0 0 0 0,0 0 0 15,0 0 0-15,0 6 0 0,0-6 0 0,0 0 0 16,0 0 0-16,0 0 0 0,0 0 0 0,0 6 0 16,0-6 0-16,0 0 0 0,0 0 0 0,0 0 0 15,0 0 0-15,0 0 0 0,0 0 0 0,0 0 0 0,0 0 21 16,0 0 9-16,0 9 2 0,0-9 0 16,0 0-32-16,0 0 0 0,0 0 0 0,0 0 0 0,0 0 8 0,-4 6-8 15,4-6 0-15,-3 6 0 16,3-6 0-16,0 0 0 0,0 0 0 0,0 0 0 0,0 0 0 0,0 0 0 15,0 0 0-15,0 0 0 16,0 0 0-16,0 0 0 0,0 0 0 0,0 0 0 0,0 0 0 0,0 0 0 16,0 0 0-16,0 0 0 15,0 0 0-15,0 0 0 0,0 0 0 0,0 0 0 0,0 0 0 0,0 0 0 16,0 0 0-16,0 0 0 16,0 0 0-16,0 0 0 0,0 0 0 0,0 0 0 0,0 0 0 0,0 0 11 0,0 0-3 15,0 0-8-15,0 0 8 0,0 0-8 16,0 0 0-16,0 0 0 0,0 0 0 0,0 0 0 0,0 0 0 0,-4 6 0 15,4-6 0-15,0 0 0 16,0 0 0-16,0 0 0 0,0 0 0 0,0 0 0 0,0 0 8 0,0 0-8 16,0 0 0-16,0 0 0 0,0 0 0 15,0 0 0-15,0 0 0 0,0 0 0 0,0 0 0 0,0 0 0 16,0 0 8 0,0 0-8-16,0 0 0 0,0 0 0 0,0 0 0 0,0 0 0 0,0 0 0 0,0 0 0 15,0 0 0-15,0 0 0 0,0 0 0 0,0 0 0 16,0 0 0-16,0 0 0 0,0 0 0 0,0 0 0 15,0 0 0-15,-3 9 0 0,3-9 0 0,0 0 0 16,0 0 0-16,0 0 0 0,0 0 8 0,-7 5-8 16,3-2 0-16,4-3 0 0,0 0 8 0,-7 6-8 15,7-6 8-15,-7 3-8 0,0 0 12 0,7-3-12 16,0 0 0-16,-3 3 0 0,3-3 0 0,0 0 0 0,0 0 0 16,-8 6 0-16,1 0 0 0,4 0 0 15,3-6 10-15,-7 0-10 0,7 0 8 0,0 0-8 0,-7 8 8 16,0-2-8-16,0-3 0 0,3 0 8 15,4-3-8-15,0 0 0 0,-7 3 0 0,0 0 0 0,7-3 0 0,-7 6 0 16,0-3-11-16,0 0 11 16,0 0 0-16,0 0 0 0,0 0 0 0,7-3 0 0,0 0 0 0,-7 9 0 15,0-4 0-15,0 1 0 16,-1-6 0-16,5 3 0 0,3-3 0 0,-7 3 0 16,7-3 0-16,-7 3 0 0,0 0 0 0,0 0 0 15,0 0 0-15,7-3 0 0,-7 6 0 0,3-3 0 0,-3 3 0 0,0-3 0 0,0-3 0 0,3 2 0 16,4-2 0-16,-7 3 0 15,7-3 0-15,-7 3 0 0,0 3 0 0,7-6 0 16,-7 6 0-16,0-6 0 16,0 6 0-16,0-6 0 0,0 0 8 0,0 3-8 0,7-3 10 0,-7 3-2 0,7-3-8 0,-7 3 12 15,0 0-4-15,0 3-8 0,0-3 11 0,7-3-11 16,0 0 0-16,-7 3 0 0,0-1 0 0,-1 1 0 16,1 0 0-16,7-3 0 0,-10 3 0 0,3 0 0 15,7-3 0-15,-7 3 0 0,0 0 0 0,0-3 0 16,7 0 0-16,0 0 0 0,0 0 0 0,-7 3 0 15,-4 0 10-15,4-3-10 0,7 0 8 0,-7 6-8 16,7-6 0-16,-7 0 0 0,7 0 0 0,-7 0 0 16,7 0 19-16,0 0-2 0,-7 6 0 0,7-6 0 15,-11 3-17-15,11-3 0 0,-7 0 0 0,0 0 0 16,7 0 0-16,-7 0 0 0,0 3 8 0,7-3-8 16,-7 3 0-16,7-3 0 0,0 0 0 0,-11 5 0 0,4-2 0 0,0 0 0 15,0-3 0-15,4 3 0 16,3-3 0-16,-8 6 0 0,1-3 0 0,0 3 0 15,0 0 0-15,0 6 0 0,0-7 0 0,4-5 0 16,-4 6-9-16,7-6-6 0,-7 6-1 0,0 0 0 0,-1 0 24 0,5 6 5 16,-4-6 1-16,0 0 0 15,3 2-14-15,-3-8 0 0,0 6 0 0,0-3 0 0,7-3-12 0,-7 6-4 16,4 0-2-16,-5 3 0 16,1-6 18-16,4 3 0 0,-4-1 0 0,3 1 0 15,-3 0-8-15,4 0 8 0,-4 0 0 0,3 3 0 16,-3-3-8-16,0 0 8 0,3-1 0 0,-3 1 0 0,0 0 0 0,0 3 0 0,0 0 0 0,0 0 0 15,0-3 0-15,0 2 0 16,0-2 0-16,0 0 0 0,0 3-10 0,-4-3 10 0,4 6-8 16,0-7 8-16,0-2-11 0,0 6 11 15,0-6-13-15,0 6 5 0,0-3-1 0,0 3 0 0,0-3 0 0,0-4 0 16,7-2 9-16,0 0 0 16,-7 3 0-16,-4-3 0 0,4 6 0 0,-3 0-12 0,6-6 12 0,-3 3-12 15,0 3 12-15,0-3 8 0,0-3-8 0,7 0 11 16,-7 3-11-16,0-3 0 0,0 0 0 0,-4 3 0 15,4 0 0-15,0-3 0 0,7 0 0 0,-7 0 8 16,0 0-8-16,0 0 0 0,0 0 0 0,7 0 0 16,-7 0 0-16,0 0 0 0,0 0 0 0,-1 0 0 15,1-3 0-15,4 0 0 0,-4 3 0 0,0 0 0 16,0 0 0-16,0-3 0 0,0 0 0 0,0 3 8 16,0 0-8-16,7 0 0 0,-11-6 0 0,4 3 0 0,0 3 0 15,0-6 0-15,0 6 0 0,0 0 0 0,0-6 0 0,0 3 0 16,-1-2-9-16,5 2 9 0,-4-3 0 0,0 3-10 15,0 0 10-15,3 0-8 0,-3-6 8 0,4 6 0 16,-1-3 0-16,-3 3-8 0,4 0 8 0,-5-2 0 16,5-1 0-16,-4 0-8 0,3 0 8 0,1-3 0 15,-4 3 0-15,0 0 0 0,3 0 0 0,1 1-8 16,-1 2 8-16,-3 0 0 0,4-3 0 0,-4-3 0 16,3 6 0-16,0-3 0 0,1 0 0 0,-1 0 0 15,-3 3 0-15,4 1 8 0,-1-4-8 0,1 3 0 16,-1-3 0-16,1 0 0 0,-1 0 0 0,-3 6 0 0,4-9 0 15,-1 3 0-15,4 6 0 0,-3-3 0 16,-1-2 0-16,4 5 0 0,-3-3 0 0,3 3 0 0,-8-6 0 0,8 6 0 16,-3-9 0-16,-4 6 0 0,7 3 0 0,0 0 0 15,-7-3 0-15,3 0 0 0,-3-3 0 0,7 6 0 16,0 0 0-16,0 0 0 0,0 0 0 0,-7 0 0 16,7 0 0-16,0 0 0 0,0 0 0 0,-7-6 0 15,7 6 0-15,-3 0 0 0,3 0 0 0,0 0 0 16,0 0 0-16,-11 0 0 0,11 0 0 0,0 0 0 15,0 0 0-15,0 0 0 0,-7-6 0 0,7 6 0 16,0 0 0-16,0 0 0 0,0 0 0 0,0 0 0 16,0 0 0-16,-7 0 0 0,7 0 0 0,0 0 0 15,0 0 0-15,0 0-8 0,0 0 8 0,-11 0-12 16,11 0 12-16,0 0 0 0,0 0 8 0,0 0-8 16,0 0 0-16,0 0 0 0,-7 0 0 0,7 0 0 15,0 0 0-15,0 0-13 0,0 0 5 0,0 0 8 16,0 0-40-16,0 0-1 0,0 0 0 0,0 0 0 15,0 0-11-15,-10-5-3 0,10 5 0 0,0 0 0 16,0 0-5-16,0 0-2 0,0 0 0 0,0 0 0 16,-4-3 3-16,1-3 1 0,3 0 0 0,0 6 0 15,0 0 26-15,-4-6 4 0,4 6 2 0,0 0 0 16,0 0 15-16,0 0 11 0,0 0-13 0,0-3 5 0,0-3 8 0,0 6 0 16,0 0 0-16,0 0 0 0,0 0 12 0,0 0 5 15,0 0 1-15,0 0 0 0,0 0 27 0,0 0 6 16,0 0 1-16,0 0 0 0,0 0-1 0,0 0 0 15,0 0 0-15,0 0 0 0,0 0-31 0,0 0-7 0,0 0-1 0,0 0 0 16,0 0-1-16,0 0-1 0,0 0 0 0,0 0 0 16,0 0-2-16,0 0 0 0,0 0 0 0,0 0 0 15,0 0 12-15,0 0 1 0,0 0 1 0,0 0 0 16,0 0-8-16,0 0-2 0,0 0 0 16,0 0 0-16,0 0-12 0,0 0 0 15,0 0 0-15,0 0 0 0,0 0 9 0,0 0-1 0,0 0 0 0,0 0 0 16,0 0-8-16,0 0-11 0,0 0 3 0,0 0 0 15,0 0 8-15,0 0 0 0,0 0 0 0,0 0-8 16,0 0 8-16,0 0 0 0,0 0 0 0,0 0 0 16,0 0-40-16,0 0-13 15,0 0-3-15,0 0 0 0,0 0-38 0,0 0-8 16,4-3-2-16</inkml:trace>
  <inkml:trace contextRef="#ctx0" brushRef="#br0" timeOffset="93199.296">10336 17033 208 0,'0'0'0'0,"0"0"9"0,0 0-9 0,0 0 0 0,0 0 0 0,-7 3 0 0,4 2 28 0,3-5 4 15,0 0 1-15,-4 6 0 0,4-6 11 0,-7 6 3 16,0 0 0-16,7-6 0 0,0 0-3 0,-3 6-1 16,3-6 0-16,-4 0 0 0,4 0-15 0,-7 6-4 15,7-6 0-15,0 0 0 0,-7 3-7 0,7-3-1 16,-4 3-1-16,-3-3 0 0,0 3-15 0,7-3-8 16,0 0 8-16,0 0-13 0,0 0 32 0,-7 0 6 15,0 0 2-15,7 0 0 0,0 0-8 0,-7 0-2 0,0-3 0 0,7 3 0 16,-7-3-6-16,4 0-2 0,-4-3 0 0,-1 6 0 15,8 0-9-15,-7-6 0 0,4 0 0 0,-1 0 0 16,4 6 0-16,-7-3 8 0,0-2-8 0,4-1 8 16,-1 0 0-16,1-6 0 0,-4 6 0 0,3 0 0 15,4 0-8-15,-3 0 0 16,-1 1 0-16,0 2 0 0,1-3 12 0,-1 0 6 0,-3 0 2 0,4 0 0 16,-1 3-8-16,4-3-2 0,0 0 0 0,0 6 0 15,-3-3-10-15,-1-2 12 0,1-7-12 0,3 12 12 16,-7-3-2-16,3-3 0 0,4 0 0 0,-3 0 0 15,-1 3-10-15,4-3 0 0,-3 4 0 0,-1-4 0 16,4 0 0-16,-4-6 0 0,4 6 0 0,-3-3 0 16,3 3 0-16,-4-2 0 0,1-1 0 0,3 3 0 15,-4 0 0-15,1 0 0 0,3-3 0 16,0 0 0-16,-4 7 0 0,4 2 0 0,0 0 0 0,0-12-11 16,-3 6 11-16,3 0 0 0,-4 0 0 0,4 0 0 0,0 0 0 0,-3 6 0 15,3 0 8-15,-4-8-8 16,4-1 0-16,-3 3 0 0,3-3 0 0,0 3-8 0,0 0 8 15,0-3 0-15,0 1 0 0,0 2 0 16,0 0 0-16,3 0 0 0,-6 3 0 0,3-3 0 16,0 0 0-16,0 0 0 0,0-2 0 0,0 8 0 0,0-3 0 0,0-3 8 15,0 0-8-15,0-3 0 0,0 9 11 0,0 0-3 16,0-3 0-16,0-3 0 0,0 0-8 0,0-2 8 16,0 2-8-16,0 6 8 0,0 0 0 0,0-6 0 15,0-3 0-15,0 6 0 16,0-3-8-16,0 0 8 0,0-5-8 0,0 11 8 0,0 0-8 0,0-3 0 15,0-3 0-15,3 0 0 0,-3 0 0 0,4-3-11 0,-4 3 11 16,0 3-8-16,3-8 8 0,-3 2 0 0,4 3 0 0,-4 0 0 16,3-3 0-16,-3 3 0 0,4-3 0 15,-4 4 0-15,3-1 0 0,-3 0 0 0,0-3 0 16,4 3 0-16,-4 0 30 0,3-5 2 0,1 5 0 0,-1 0 0 16,-3 0-32-16,4 0 0 0,-4 0 0 0,4-3 0 15,-1-2 0-15,1 2 0 0,-1 0 0 0,-3 0 0 16,4 0 12-16,-1-3-3 0,1 7-1 15,-4-4 0-15,3 3-8 0,-3-3 0 0,0-3 0 0,4 6 0 16,-1-2 0-16,1-1 0 0,-1 0 0 0,1 0 0 16,-4-3 0-16,3 4 0 0,-3-1 0 0,0-3 0 15,4 0 0-15,-4 3 8 0,3 1-8 0,-3-1 8 16,0-3 0-16,4 0 0 0,0 1 0 0,-4 2 0 16,3-3-8-16,1-3 0 0,-4 6 0 0,3-2 0 15,1-1 0-15,-1-3 8 0,1 6-8 0,-4 1 8 0,3-7-8 0,1 0 8 16,-1 3-8-16,1 4 8 0,-1-1-8 0,1-6 0 15,-1 3-12-15,1 1 12 16,-1-1 0-16,-3-3 0 0,8 3 0 0,-5-2 8 16,1 2-8-16,-1 0 0 0,1 0 0 0,-4 1 0 15,3 2 0-15,1-9 0 0,-1 6 0 0,1 1 0 16,-4-1 0-16,3-3 0 0,1 3 0 0,-4-2 8 16,0-1-8-16,0 3 0 0,0 0 0 0,0 1 8 15,3-4-8-15,1 3 0 0,-1 1 0 0,1-4 8 16,-1 3-8-16,-3 0 0 0,4 1 0 0,-4-7 0 15,3 6 0-15,1-3 0 0,0 4 0 0,-1-7 0 0,1 6 0 16,-1 1 0-16,1-7 0 0,-4 3 0 16,3 3 0-16,1-5 0 0,-4 2 0 0,3 3 0 15,-3-8 0-15,4 8 0 0,-1-3 0 0,1 1 0 0,-1-1 0 0,1 0 0 16,3 3 0-16,-4-5 0 0,1 2 0 0,3 0 0 16,-3-2 0-16,-1 5 0 0,1 0 0 0,-1-5 0 0,1 5 0 15,-1 0 0-15,-3 0 0 0,4 4 0 0,-1-7 0 0,-3 6 0 16,4 0 0-16,-1-3 0 0,1 7 0 0,-1-1 0 15,1-6 0-15,-4 6 0 0,3-3 0 0,1 0 0 16,-4 3 0-16,3 1 0 0,-3-1 0 0,4 3 0 16,-4-3 0-16,0 6 0 0,4-6 0 0,-4 6 0 15,0-6 0-15,0 6 0 0,0-9 0 0,0 9 8 16,0 0-8-16,3-3 0 0,-3 3 0 0,0 0 0 16,0 0 0-16,0 0 0 0,0-5 0 0,0 5 0 15,0 0 0-15,0-3 0 0,0 3 0 0,0 0 0 16,4-6 0-16,-4 6 0 0,0 0 0 0,0 0 0 15,0-3 0-15,0 3 0 0,0 0 0 0,0 0 0 16,0 0 0-16,3-6-11 0,-3 6 11 0,0 0-8 16,4-3 0-16,-4 3 0 0,3-3 0 0,-3 3 0 15,0 0 8-15,0 0 0 0,0 0 0 0,0 0-8 16,0 0 8-16,0 0 0 0,0 0 0 0,0 0-8 16,4-3 8-16,-4 3 0 0,3-3 0 0,-3 3 0 15,0 0 0-15,0 0 0 0,0 0 0 0,0 0-8 16,0 0 8-16,0 0 0 0,0 0 0 0,0 0 0 15,0 0 0-15,0 0 0 0,7-3 0 0,-7 3 0 0,0 0 0 16,0 0 0-16,0 0 0 0,4-6 8 0,-4 6-8 16,3 0 0-16,1-6-8 0,-4 6 8 0,0 0 0 0,0 0 0 15,0 0 0-15,7 0 0 0,-7 0 0 16,0 0 0-16,3-5 0 0,-3 5 0 0,8-3 0 0,-8 3-8 0,3-3 8 16,-3 3 0-16,0 0 0 0,4-3 0 15,-4 3 0-15,3-3 0 0,1-3 0 0,-1 0 0 0,1 3 0 0,-4 3 0 16,0 0 0-1,3-3 0-15,-3 3 0 0,0 0 0 16,4-6 0-16,-4 6 0 0,0 0 0 0,3-3 0 0,1 0 0 0,-4 3 0 0,3-3 0 0,1-2 0 16,-4 5 0-16,3-6 0 0,-3 6 0 0,4 0 8 15,-4 0-8-15,3-9 0 0,1 6 0 0,-4 3 0 16,3-3 0-16,-3 3 0 0,4-3 0 0,-4 3 0 16,4-3 0-16,-4 3 0 0,3-6 0 0,-3 6 0 15,7-6 0-15,-3 3-8 0,-4 3 8 0,0 0 0 16,3 0 0-16,-3 0 0 0,7-3 0 0,-7 3 0 15,7-2 0-15,-7 2 0 0,4-3 0 0,-4 3 0 16,7-3 0-16,-7 3 0 0,7 6 0 0,-7-6 0 16,7 0 0-16,-7 0 0 0,3 2 0 0,-3-2 0 15,8 0 0-15,-1 0 0 0,-4 0 0 0,-3 0 0 16,7-2 0-16,-7 2 0 0,0 0 0 0,0 0 0 16,0 0 0-16,0 0 0 0,0 0 0 0,7 0 0 0,0 0 0 0,-7 0 0 15,0 0 0-15,0 0 0 16,4 0 0-16,3 0 0 0,-4-3 0 0,-3 3 0 0,0 0 0 0,0 0 8 0,0 0 0 0,0 0 0 15,0 0-8 1,0 0 0-16,0 0 0 0,7-3 0 0,-3 0 0 0,-4 3 0 16,0 0 0-16,0 0 0 0,0 0 0 0,7 0 0 15,-3-6 0-15,-1 6 0 16,-3 0 0-16,0 0 0 0,0 0 0 0,0 0 0 0,4-6 0 0,-4 6 0 0,3 0 0 0,-3 0 0 16,0 0 0-16,0 0 0 0,7-12 0 0,-3 9 0 15,-4 3 0-15,0 0 8 16,0 0-8-16,0 0 8 0,3-3-8 0,-3-3 11 0,4 3-11 0,-4 3 12 15,0 0-12-15,0 0 0 0,0 0 0 0,3-2 0 16,-3 2 0-16,0 0 0 0,0-6 0 0,0 6 0 16,0 0 0-16,4-3 0 0,-1 0 9 0,-3 3-9 15,0 0 0-15,0 0 0 0,0 0 0 16,0 0 0-16,0 0 0 0,7-6 0 0,-7 6 0 0,0-3 0 16,0 3 0-16,0 0 0 0,0 0 0 0,0 0 0 15,0 0 0-15,0 0 0 0,0 0 0 0,0 0 0 16,0 0 0-16,0 0 0 0,4 0 0 0,-4 0 0 15,0 0-9-15,0 0 0 0,0 0 0 0,0 0 0 16,4-12 9-16,-4 12 0 0,0 0 0 0,0 0-8 16,0 0-10-16,0 0-2 0,0 0 0 0,0 0 0 15,3 0-39-15,-3 0-8 0,4 0-1 0</inkml:trace>
  <inkml:trace contextRef="#ctx0" brushRef="#br0" timeOffset="97551.475">10802 14834 672 0,'0'0'19'0,"0"0"4"0,-3 6-23 0,-1-1 0 0,-3 4 0 0,3 0 0 15,1-3 12-15,3 6-3 0,-4-6 0 0,1-1 0 16,3-5-18-16,0 6-4 0,0-6-1 0,0 0 0 16,-4 12-45-16,4-12-9 0,0 6-1 0,0-6-1 15,0 0-1-15,0 0 0 0,0 0 0 16,-7 6 0-16,7-6 43 0,-7 3 9 0,7-3 2 0,0 0 0 16,-7 0 91-16,7 0 18 0,0 0 4 0,0 0 1 15,-7 3 9-15,0-3 2 0,0 0 0 0,7 0 0 16,-7 0-46-16,7 0-9 0,0 0-1 0,0 0-1 15,0 0-14-15,0 0-2 0,-7-3-1 0,7 3 0 16,0 0-8-16,0 0-2 0,0 0 0 0,-7-3 0 16,0 0-3-16,0-3-1 0,3 3 0 0,1-6 0 15,-4 6 0-15,3-3 0 0,1 1 0 0,-5-1 0 16,5-3-6-16,-1 3-2 0,-3 0 0 0,0-3 0 16,4 0-12-16,-4-2 0 0,0 5 0 0,0-12 0 15,0 6 0-15,-1 1 0 0,1-1 0 0,0 3 0 0,0-6 0 16,0 4 0-16,0-1 0 0,0-3 0 0,-3 0 0 0,3 4 0 15,-4-1 0-15,4-3-10 0,-4 3 10 16,4 1 0-16,0-10 0 0,0 6 0 0,-3 1-8 16,3-4 0-16,-4 3 0 0,0 1 0 0,1-1 0 0,3-3 0 0,-4 4 0 15,1-4 0-15,-1 6 8 0,0-5 0 16,1-1 0-16,-4 3 0 16,3 4 0-16,0-7 0 0,1 6 0 0,-1 0 0 0,1-2 0 0,-1 2 8 0,1-6-8 15,-1 9 0-15,0-5 0 0,4 5 0 0,-3 0 0 0,-1 6 0 16,4-3 0-16,-3-5 0 0,-5 2 0 0,5 0 0 15,-1 3 8-15,4-3-8 0,-3 0 8 0,-1 6-8 16,4-8 0-16,-4 5 0 0,4 0 0 0,-3 0 0 16,3 3 0-16,-4-3-15 0,1 3 3 0,2-3 0 15,-2 3 12-15,3-5 16 0,-4 5-3 0,4-3-1 16,-3 6-12-16,3-6 0 0,-4-3 0 0,4 6 0 16,-4-3 0-16,4 3 0 0,-3 0 0 0,3 1 0 15,0-4 0-15,0 0-13 0,0 3 2 0,-1-3 1 16,5 3 10-16,-4-3-8 0,0 0 8 0,3 6-8 15,-3-9 8-15,0 6-12 0,4-2 12 0,-4 2-12 16,0 0 12-16,3 0-12 0,0 0 12 0,1-3-12 16,-1 3 12-16,1-3 0 0,-1 3 0 0,4 3-8 15,-3-3 8-15,-1-3 0 0,1 0 0 0,-1 1 0 16,1-1 0-16,3 6 0 0,-7-6 0 0,3 3 0 16,4-3 0-16,0 6 0 0,-3-3 0 0,-1-3 0 15,1 3 0-15,-1-3 8 0,-3 1-8 0,3-1 0 16,1 0 0-16,-1-3 8 0,1 6-8 0,-1-3 0 15,4 6 14-15,-3-3-2 0,3 3 0 0,-7-6 0 0,3 3-1 16,-3-3-1-16,7 6 0 0,-7-2 0 0,-3-4-2 16,2 0 0-16,-2 0 0 0,-1-6 0 0,4 6-8 0,0-3 8 15,7 9-8-15,-7-5 8 0,0-1-8 0,0 0 0 16,0-3 0-16,0 0 0 0,-4-3 0 0,4 4 0 0,0-4 0 0,-3 3-11 16,3 0-1-16,-4-3 0 0,0 1 0 0,4-1 0 15,-3 3 12-15,3-6-8 0,-4 7 8 0,1-4-8 16,-1 0 8-16,4 0-8 0,-4 3 8 0,4 1-8 15,-3-1-2-15,-1-3 0 0,4 0 0 16,-4 1 0-16,1 5 10 0,3-3-8 16,-4 3 8-16,4-6-8 0,-3 6 8 0,-1-5 0 0,-3 5 0 0,3-3 0 15,1-6 0-15,3 6 0 0,-4 3 0 0,4-5 0 16,-4-4 0-16,1 3 0 0,-1 3 0 0,1 1 0 16,-1-4 0-16,-3-6 0 0,3 9 0 0,-3 1 0 15,4-1 0-15,-4 3 0 0,3-6 0 0,-3 6-8 16,3-3 8-16,-3 1-8 0,4-1 8 0,-8 3-8 0,7-3 8 0,-3 6 0 15,4-9 8-15,-1 1-8 0,-3 2 0 0,0-3 8 16,3 3-8-16,-3 0 0 16,0 4 0-16,0-1 8 0,0-9-8 0,0 6 0 0,0 0 8 0,0 1-8 15,-1-1 8-15,1-3-8 0,0 6 12 0,0-3-1 16,-3 0-1-16,2 4 0 0,-2-4-10 0,-1-3 0 16,0 6 0-16,4-6 8 15,-7 3-8-15,4 1 0 0,-1-4 0 0,0 3 8 0,4 3 5 0,-7 0 1 16,3-5 0-16,1-1 0 0,-4 3-14 0,3 3 9 0,0-3-9 15,1 0 8-15,-5 4-8 0,5-1 0 0,-1-6 0 16,-3 3 8-16,3 3-8 0,1-3 0 0,-1 1 0 16,-3-1 0-16,3 6 0 0,-3-3 0 0,4-6 0 15,-5 3 0-15,5 1 0 0,-4-1 0 0,3 3 0 0,0 0 0 16,-3 0 9-16,3 0-9 16,1 0 10-16,3 0-10 0,-4-5 12 0,0 2-3 0,1 3-1 15,-1-3 0-15,0 3-8 0,4-2 0 0,-3-4 0 0,3 0 0 16,0 3-11-16,-1 0 11 0,5-5-8 0,-4 8 8 15,0 0 0-15,-1 0 0 0,1-6 0 0,0 3 8 16,0 1-8-16,0-1 0 0,0 3 0 0,0 0 0 16,0 0-8-16,0 0 8 0,0-8-8 0,3 8 8 15,-3 0-8-15,3 0 8 0,-6 0-8 0,6 0 8 16,-3 0-11-16,0-5 11 0,0 5-13 0,0-3 5 0,-1 3 8 16,1 0 0-16,4 3 0 0,-8-3 0 0,4 3 0 15,3-3 0-15,-3 1 0 0,0-1-8 0,0 6 0 0,4-6 0 16,-1-3 0-16,-3 3 0 0,7-3 8 0,-11 0 0 15,8 7 0-15,-1-4 0 0,0-3 0 0,-3 3 0 16,4 0 0-16,-4 0 0 0,-1-3-8 0,5 3-7 16,-1-2-1-16,-3-1 0 0,0 3 16 0,3 0 0 15,1 6 0-15,-4-12-9 0,0 6 9 0,3 1 0 16,1-4 0-16,-1 0-8 0,0 0 8 0,4-3-8 16,-7 1 8-16,4 2-8 0,-5-3 0 15,5-3 0-15,-1 6 0 0,1-2 0 0,-1 5 0 0,1-6 0 16,-5 0 0-16,5 4 0 0,3-1 8 0,-7 0 0 15,3 3 0-15,1-12 0 16,-5 10 0-16,5 2-12 0,-1-3 12 0,-3 3-12 16,7-3 12-16,-3 3 0 0,-1 0 0 0,4 1-8 0,-7-4 8 0,3 3 0 0,-3 0 0 0,0-6 0 31,0 9-37-31,0-3-6 0,-4-2-1 0,4 8 0 16,3-6 7-16,-6 0 1 0,3-3 0 0,0 3 0 0,-1 0 48 0,1 3 9 0,-3 0 3 0,3 0 0 15,-4 0-13-15,7-2-3 0,-6 2 0 0,3 3 0 16,-1-3 20-16,1 3 3 0,0-6 1 0,0 6 0 15,0 0-32-15,0 0 0 0,3-6 0 0,-10 6-10 16,7 0-3-16,0 0-1 0,0 0 0 0,-4 0 0 16,4-6 14-16,-4 6-9 0,8 0 9 0,-11 0-8 15,3-6 8-15,4 6 8 0,-4-3-8 0,1 0 11 16,-1 0-11-16,4 3 8 0,-7-3-8 0,3 0 8 16,0 1 0-16,-3-4 0 0,4 0 0 0,3 3 0 15,-1-3 4-15,-6 0 1 0,7 0 0 0,-7 0 0 16,7 0-13-16,-4 1 0 0,1-1 0 0,2 0 0 15,1-3 0-15,-7 0-13 0,7 6 2 0,-4-9 1 16,1 7 10-16,3-4-13 0,-4 0 5 0,8 3 8 16,-12 0-9-16,8-3 9 0,-3 3 0 0,-1 1 0 15,0 5-8-15,4-6 8 0,-3 6 0 0,2-6 0 16,-9 6-22-16,6-6 2 0,-3 3 1 0,3 0 0 16,-3 3-12-16,7-3-2 0,-7 3-1 0,3 0 0 15,1 0 6-15,-5 0 2 0,1 0 0 0,0 0 0 16,3 0 9-16,-6 0 1 0,6 0 1 0,-3 0 0 0,0 3-1 15,0 3 0-15,-1 0 0 0,-2 0 0 0,3 0 16 0,-4-1 0 16,4 1 0-16,3-3-9 0,-7 3 9 0,4-3 0 0,0 0 0 0</inkml:trace>
  <inkml:trace contextRef="#ctx0" brushRef="#br0" timeOffset="100142.248">26000 10468 1116 0,'0'0'24'0,"0"0"6"0,0 0 1 0,0 0 0 0,-4-6-31 0,4 6 0 0,0-6 0 0,0 6 0 15,0 0 13-15,0 0-3 0,0-6-1 0,0 6 0 16,0 0 4-16,0 0 1 0,0-6 0 0,0 6 0 15,0 0 3-15,-3-5 1 0,3 5 0 0,-7-6 0 16,7 6 2-16,-4-6 0 0,-3 3 0 0,7 3 0 16,0 0-10-16,-7 0-2 0,3-6 0 0,4 6 0 15,-7 0-8-15,0-6 8 0,0 6-8 0,7 0 8 16,0 0-8-16,-7-6 0 0,4 0 0 0,-1 1 0 16,1 2 0-16,-4-3 0 0,7 6 0 0,0 0 0 15,0 0 0-15,0 0 0 0,-7-3 0 0,7 3-11 16,-8-6 11-16,8 6 0 0,0 0 0 0,-7-3 0 15,0 0 0-15,0 0-12 0,0 0 12 0,0 0-12 0,4 3 12 16,3 0 0-16,-7-6 0 0,0 6 0 16,-1 0 0-16,1-6 0 0,4 1 0 0,-4-1 0 0,0 0 0 0,0 0 0 15,0 3 0-15,3-3 0 0,-3 0 0 0,0 0 0 16,0 0 0-16,-4 6 0 16,4-11 0-16,0 11 0 0,0-6 0 0,0 6 0 0,0-6 0 0,0 0 0 15,-3 3 0-15,2 0 0 16,1 0 0-16,-3 0 0 0,-1 0 0 0,4 0 0 0,-3 0 0 0,3-2 0 15,-4 5 0-15,0-3 0 16,4 3 0-16,-3 0 0 0,3-3 0 0,0 3 0 0,-4 0 8 0,4-6-8 16,0 6 8-16,0-6-8 0,-4 6 13 15,4-6-1-15,0 6-1 0,0 0 0 0,-3-6-11 0,-1 6 0 0,7-6 0 16,-3 6 0-16,0-6 0 0,0 1 0 16,0-1 0-16,-3 3 0 0,3 0 0 0,-4 0 0 0,0-3 0 15,4 6 0-15,-3 0 0 16,-1-6 0-16,1 6 0 0,-1 0 0 0,0 0 0 0,1-6 0 15,3 6-9-15,-4-6 9 0,1 6 0 0,-1-6 0 16,0 1 0-16,1 5 0 0,-4 0 0 0,3-6 0 0,-3 3 8 0,0 3-8 16,0 0 0-16,0-3 0 0,0 3-8 0,0 0 8 15,-1 0-8-15,1 0 8 0,-3 0 0 0,3 0 0 16,-4 0-10-16,4 0 10 0,-4 0-8 0,4 0 8 16,-4 0-12-16,4 3 4 0,-3-3 0 0,3 0 0 15,-4 0-10-15,4 3-2 0,0-3 0 0,-4 6 0 16,4-6 10-16,0 5 2 0,-4-5 0 0,4 0 0 15,0 6 8-15,0-6-8 0,0 0 8 0,0 0-8 16,3 0 8-16,-3 0 0 0,0 6 0 0,3-6-8 0,-3 0 8 16,4 0 0-16,-1 0 0 0,4 0 0 0,-4 0 0 0,1 0 0 15,3 0 0-15,-4 0 0 16,4 0 0-16,0 0 0 0,0 0 0 0,7 0 0 0,-7-6 0 0,0 6 0 16,0 0 0-16,0 0 0 0,7 0 0 15,-7 0 8-15,0-6-8 0,0 1 0 0,-1 5 0 16,1 0 8-16,7 0-8 0,-7 0 0 0,0 0 0 0,0 0 0 15,0 0 0-15,-3 0 0 0,3 0 0 0,-1 0 0 16,-2 0 0-16,3 5 0 0,0-5 0 0,-4 6-12 16,1-6 2-16,-1 6 0 0,0-6-3 0,1 6-1 15,-1-6 0-15,-3 6 0 0,4-3 14 0,-1 3 0 16,-3-3 0-16,3 0-9 0,1 3 9 0,-4 5 0 0,0-5 0 16,3 0-8-16,0 0 8 0,-3 0 0 0,4 0 0 0,-4-3 0 15,-1 5 0-15,1-2 0 0,0 3 0 0,0-3 0 16,-4 0 0-16,4 0 0 0,0 6 8 0,0-7-8 15,0 1 0-15,0 0 0 0,0 0 0 0,0 0 0 16,3 0 0-16,-3-3 0 0,3 3 0 0,1 0 0 16,-1-1 0-16,4 1 0 0,0 0 0 0,0-6 0 15,-4 0 0-15,4 3 0 0,7-3 0 0,0 0 0 16,-7 3 0-16,0 3 0 0,7-6 0 0,0 0 0 16,-10 0 0-16,3 3 0 0,7-3 0 0,0 0 0 15,-7 3 0-15,7-3 0 0,-7 3 0 0,7-3-8 16,-7 3 8-16,7-3-13 0,0 0 5 0,-8 0 8 15,8 0-14-15,0 0 5 0,0 0 1 0,0 0 0 16,-10 6-6-16,10-6-1 0,0 0 0 0,-7 3 0 16,7-3-1-16,0 0 0 0,-7 5 0 0,7-5 0 15,-7 0 16-15,7 0-9 0,-7 6 9 0,3-6-8 16,4 0-4-16,-7 6-1 0,7-6 0 0,-3 6 0 0,-1 0 2 0,4-6 1 16,-3 3 0-16,3-3 0 15,-4 6-27-15,4-6-6 0,-4 9-1 0,4-9 0 16,-3 5 32-16,3-5 12 0,0 0-11 0,-4 6 11 0,4-6-18 0,-3 9 2 15,3-9 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le Capitaine Nemo a fait </a:t>
            </a:r>
            <a:r>
              <a:rPr lang="en-US" dirty="0" err="1"/>
              <a:t>construire</a:t>
            </a:r>
            <a:r>
              <a:rPr lang="en-US" dirty="0"/>
              <a:t> le Nautilus sans </a:t>
            </a:r>
            <a:r>
              <a:rPr lang="en-US" dirty="0" err="1"/>
              <a:t>éveiller</a:t>
            </a:r>
            <a:r>
              <a:rPr lang="en-US" dirty="0"/>
              <a:t> les soupçons?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4225-45EE-4560-8215-6E1D31895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66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Forte" panose="03060902040502070203" pitchFamily="66" charset="0"/>
              </a:rPr>
              <a:t>notre</a:t>
            </a:r>
            <a:r>
              <a:rPr lang="en-US" sz="2800" b="1" dirty="0">
                <a:latin typeface="Forte" panose="03060902040502070203" pitchFamily="66" charset="0"/>
              </a:rPr>
              <a:t>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de </a:t>
            </a:r>
            <a:r>
              <a:rPr lang="en-US" sz="2800" b="1" dirty="0" err="1">
                <a:latin typeface="Forte" panose="03060902040502070203" pitchFamily="66" charset="0"/>
              </a:rPr>
              <a:t>vendredi</a:t>
            </a:r>
            <a:r>
              <a:rPr lang="en-US" sz="2800" b="1" dirty="0">
                <a:latin typeface="Forte" panose="03060902040502070203" pitchFamily="66" charset="0"/>
              </a:rPr>
              <a:t> sera…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26241F-2D7E-41C5-85C0-307BEEEADD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6299" y="1414296"/>
            <a:ext cx="5261631" cy="481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8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F4867D-480A-4F7B-ABFA-3388D7A13FAE}"/>
                  </a:ext>
                </a:extLst>
              </p14:cNvPr>
              <p14:cNvContentPartPr/>
              <p14:nvPr/>
            </p14:nvContentPartPr>
            <p14:xfrm>
              <a:off x="1968480" y="3648960"/>
              <a:ext cx="7391880" cy="2568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F4867D-480A-4F7B-ABFA-3388D7A13F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9120" y="3639600"/>
                <a:ext cx="7410600" cy="258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409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0DA98-4F78-487B-8199-D46F34F3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E1F9F-3C3C-462F-8287-C8863C78D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49502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049" y="18997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Vous voulez un bateau sous-marin comme celui du Capitaine Nemo, mais parce qu’il a déjà pris le nom “Nautilus” pour son bateau, il faut que vous choisissiez un autre nom pour le vôtre. Comment s’appellera votre bateau, et pourquoi avez-vous choisi ce nom?</a:t>
            </a:r>
          </a:p>
        </p:txBody>
      </p:sp>
    </p:spTree>
    <p:extLst>
      <p:ext uri="{BB962C8B-B14F-4D97-AF65-F5344CB8AC3E}">
        <p14:creationId xmlns:p14="http://schemas.microsoft.com/office/powerpoint/2010/main" val="394479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51250</TotalTime>
  <Words>92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Forte</vt:lpstr>
      <vt:lpstr>Office Theme</vt:lpstr>
      <vt:lpstr>Bonjour!</vt:lpstr>
      <vt:lpstr>Travail de cloche </vt:lpstr>
      <vt:lpstr>Bonjour!</vt:lpstr>
      <vt:lpstr>notre vedette de vendredi sera…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661</cp:revision>
  <cp:lastPrinted>2017-02-16T19:03:28Z</cp:lastPrinted>
  <dcterms:created xsi:type="dcterms:W3CDTF">2016-10-03T16:25:09Z</dcterms:created>
  <dcterms:modified xsi:type="dcterms:W3CDTF">2025-03-10T15:36:42Z</dcterms:modified>
</cp:coreProperties>
</file>