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4"/>
  </p:handoutMasterIdLst>
  <p:sldIdLst>
    <p:sldId id="331" r:id="rId2"/>
    <p:sldId id="369" r:id="rId3"/>
    <p:sldId id="401" r:id="rId4"/>
    <p:sldId id="404" r:id="rId5"/>
    <p:sldId id="405" r:id="rId6"/>
    <p:sldId id="408" r:id="rId7"/>
    <p:sldId id="395" r:id="rId8"/>
    <p:sldId id="403" r:id="rId9"/>
    <p:sldId id="461" r:id="rId10"/>
    <p:sldId id="495" r:id="rId11"/>
    <p:sldId id="398" r:id="rId12"/>
    <p:sldId id="337" r:id="rId13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A88AA40-827E-4603-9E57-693A0D01EFF6}">
          <p14:sldIdLst>
            <p14:sldId id="331"/>
            <p14:sldId id="369"/>
            <p14:sldId id="401"/>
            <p14:sldId id="404"/>
            <p14:sldId id="405"/>
            <p14:sldId id="408"/>
            <p14:sldId id="395"/>
            <p14:sldId id="403"/>
            <p14:sldId id="461"/>
            <p14:sldId id="495"/>
            <p14:sldId id="398"/>
            <p14:sldId id="337"/>
          </p14:sldIdLst>
        </p14:section>
        <p14:section name="Untitled Section" id="{6B2FDA42-E83C-46BA-9F96-D3ED0EDCB642}">
          <p14:sldIdLst/>
        </p14:section>
        <p14:section name="Untitled Section" id="{3566B86B-9392-4958-8144-1A959BA37BD0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64" y="24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420D4B52-9420-49F1-B7F2-B1E98923A432}" type="datetimeFigureOut">
              <a:rPr lang="en-US" smtClean="0"/>
              <a:t>3/24/2025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B04EFB22-8470-4BB9-AEF0-7E7CB444C9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3122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3-26T19:00:25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47 5064 0 0,'0'0'104'0'0,"0"0"24"0"0,0 0 8 0 0,0 0 24 0 0,0 0-160 0 0,0 0 0 0 0,0 0 0 0 0</inkml:trace>
  <inkml:trace contextRef="#ctx0" brushRef="#br0" timeOffset="297.325">143 54 4000 0 0,'0'0'91'0'0,"0"0"11"0"0,0 0 9 0 0,-2 1-18 0 0,-18 13-74 0 0,-16 5 73 0 0,34-18-349 0 0,2-1-51 0 0,0 0-11 0 0,0 0 39 0 0,-46-7 2729 0 0,45 7-2272 0 0,0 0-1 0 0,-1 0 1 0 0,1 0 0 0 0,0 0-1 0 0,-1 0 1 0 0,1-1 0 0 0,0 1-1 0 0,-1 0 1 0 0,1-1 0 0 0,0 1-1 0 0,-1-1 1 0 0,1 1 0 0 0,0-1-1 0 0,0 1 1 0 0,0-1 0 0 0,-1 0-1 0 0,1 0 1 0 0,0 1 0 0 0,0-1-1 0 0,0 0 1 0 0,0 0-1 0 0,0 0 1 0 0,1 0 0 0 0,-1-1-1 0 0,0 1 1 0 0,0 0 0 0 0,1 0-1 0 0,-1 0 1 0 0,0-1-177 0 0,-3-40-808 0 0,4 32 64 0 0,0 0 108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403.8137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3-24T14:58:19.64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10615 10618 193 0,'0'0'0'0,"0"0"8"0,0 0-8 0,0 0 0 0,0 0 0 0,0 0 0 16,0 0 0-16,0 0 0 15,0 0 0-15,0 0 0 0,0 0 13 0,0 0 1 0,0 0 0 0,0 0 0 16,0 0 17-16,0 0 3 0,0 0 1 16,4 0 0-1,-4 0 0-15,0 0 0 0,0 0 0 0,0 0 0 16,0 0-17-16,0 0-3 0,7 3-1 0,-7-3 0 16,0 0 2-16,3 9 1 0,-3-9 0 0,4 3 0 0,-4-3-6 0,0 0-2 0,3 6 0 0,-3-6 0 15,0 0-9-15,4 8 0 0,-4-8 9 0,0 0-9 16,0 0 0-16,0 0 8 0,0 0-8 0,0 0 0 15,0 0 26-15,0 0 1 0,0 0 0 0,0 0 0 16,0 0-19-16,0 0-8 0,0 0 8 0,0 0-8 16,0 0 15-16,0 0-3 0,0 0 0 0,0 0 0 15,0 0-12-15,0 0-16 0,0 0 3 0,0 0 1 16,0 0 12-16,-7-8 0 0,7 8 0 0,-4-6 0 16,4 3 9-16,-3-6 5 0,3 6 1 0,0 3 0 15,0-6-15-15,0 3 0 0,3-3 0 0,-3 0 0 16,4 0 0-16,-4 1 0 0,3 5 0 0,-3 0 0 15,7-6-9-15,-3-3-5 0,-1 6-1 0,4-3 0 16,-3 3 15-16,-1 3 0 0,5-3 0 0,-8 3 0 16,3-3 0-16,4 0 10 0,-7 3-2 0,0 0 0 0,7 0-8 0,-7 0-11 15,0 0 3-15,0 0 0 0,0 0 8 0,0 0 0 16,0 0 0-16,0 0 0 16,0 0 0-16,0 0 0 0,0 0 0 0,0 3-8 0,0-3 8 0,-3 6 0 15,3-6 8-15,-4 6-8 16,1-3 0-16,3-3 0 0,0 0 0 0,-7 6 0 15,7-6 0-15,-4 12 0 0,-3-12 0 0,7 0 0 0,-7 5 8 0,0-5 3 16,7 0 1-16,-7 6 0 0,0-6-12 0,7 0-17 0,-7 0 4 0,7 0 1 16,0 0 23-16,0 0 5 0,0 0 0 0,0 0 1 15,0 0-8-15,-7 0-1 0,7 0-8 0,0 0 12 16,0 0 4-16,0 0 0 0,-7 0 0 0,7 0 0 16,0 0-16-16,0 0 9 0,0 0-9 0,0-6 8 15,0 6-8-15,3-5 0 0,1-1 0 0,-4 6 0 16,0 0 0-16,0 0 0 0,0 0 0 0,0 0 0 15,0 0 0-15,0 0 0 0,0 0 0 0,0 0 0 16,0 0 0-16,0 0 0 0,0 0-10 0,0 0 10 16,3 0-8-16,-3 0 8 0,0 0 0 0,0 0-9 15,0 0-5-15,0 0-1 0,0 0 0 0,0 0 0 16,0 0 15-16,0 0 0 0,7 0 0 0,-7 0 0 16,0 0 20-16,0 0-4 0,4 6 0 0,-4-6 0 15,0 0-16-15,0 0 0 0,0 0 0 0,0 0 0 16,0 0 0-16,0 0-9 0,0 0 1 0</inkml:trace>
  <inkml:trace contextRef="#ctx0" brushRef="#br0" timeOffset="4020.758">10643 10609 543 0,'0'0'12'0,"0"0"2"0,0 0 1 0,0 0 1 0,0 0-16 0,0 0 0 16,0 0 0-16,0 0 0 0,0 0 40 0,0 0 6 0,0 0 1 0,0 0 0 16,0 0-5-16,0 0-1 0,0 0 0 0,0 0 0 15,0 0-14-15,0 0-3 0,0 0-1 0,0 0 0 16,0 0-8-16,0 0-2 0,0 0 0 0,0 0 0 16,0 0 15-16,0 0 4 0,0 0 0 0,0 0 0 15,0 0-12-15,0 0-1 0,0 0-1 0,-7 6 0 16,7-6-3-16,-3 6-1 0,3-6 0 0,0 0 0 0,0 0 19 0,-4 9 4 15,4-9 1-15,0 0 0 0,0 0-16 0,0 0-3 16,0 0-1-16,0 0 0 16,0 0 18-16,0 0 3 0,0 0 1 0,0 0 0 15,0 0-20-15,0 0-3 0,0 0-1 0,0 0 0 16,0 0 4-16,0 0 0 0,0 0 0 0,0 0 0 16,0 0 6-16,0 0 2 0,0 0 0 0,0 0 0 15,0 0-28-15,0 0 0 0,0 0 0 0,0 0 0 16,0 0 10-16,0 0-10 0,0 0 12 0,0 0-12 15,0 0 16-15,-7 6-4 0,7-6-1 0,0 0 0 16,0 0-3-16,0 0-8 0,0 0 12 0,0 0-4 16,0 0 0-16,0 0-8 0,0 0 12 0,0 0-4 15,0 0 0-15,0 0 0 0,0 0 0 0,0 0 0 16,-3 5 13-16,3-5 3 0,0 0 0 0,0 0 0 0,0 12-13 0,0-12-3 0,0 0 0 16,0 0 0-16,0 0-8 0,0 0 0 0,0 0 0 0,0 0 0 15,0 6 0-15,0-6 10 0,0 0-10 0,0 0 10 16,0 0-10-16,0 0 8 0,3 6-8 0,-3-6 8 15,0 0 0-15,0 0 0 0,0 12 0 0,0-12 0 16,0 0 0-16,0 0 0 0,0 0 0 0,4 9 0 16,-4-9-8-16,0 0 8 0,3 5-8 0,-3-5 8 15,0 0-8-15,7 9 10 0,-7-9-10 0,0 0 10 16,0 0 9-16,0 0 1 0,0 0 1 16,0 0 0-16,4 9-21 0,-4-9 0 0,7 0 0 0,-7 0 0 15,3 6 0-15,-3-6 0 0,7 6 8 0,-7-6-8 16,0 0 0-16,0 0 0 0,0 0 0 0,0 0 0 15,7 6 0-15,-3-6 0 0,-4 0 0 0,0 0 0 16,0 0 0-16,0 0 0 0,0 0 0 0,0 0 0 16,7 6 0-16,-7-6 0 0,7 0 0 0,-7 0 0 15,4 0 11-15,-4 0-3 0,0 0 0 0,7 3 0 16,-7-3-8-16,7 2 0 0,0-2 0 0,-4 3 0 16,-3-3 0-16,7 0 0 0,0 0 0 0,-7 0 0 15,0 0 0-15,8 3 0 0,-8-3 0 0,3 0 0 16,-3 0 0-16,0 0 0 0,7 3 0 0,-7-3 0 15,7 3 0-15,-7-3 0 0,0 0 0 0,4 0 0 16,-4 0 0-16,0 0 8 0,7 3-8 0,-7-3 8 16,3 0-8-16,-3 0 0 0,0 0 0 0,7 3 0 15,-7-3 8-15,7 0 0 0,-7 0 0 0,0 0 0 16,4 3-8-16,-4-3 0 0,0 0 0 0,7 3 0 0,-7-3 0 0,0 0 0 16,7 0 0-16,-7 0 0 15,4 9 0-15,-4-9 0 0,7 0 0 0,-7 0 0 16,7 6 0-16,-7-6 8 0,3 0-8 0,-3 0 8 15,7 6-8-15,-7-6 0 0,7 0 0 0,-7 0 0 0,4 0 0 0,-4 0 0 0,7 5 0 0,-7-5 0 16,0 0 0-16,7 0 13 0,-7 0-3 0,7 6-1 16,-4-6-9-16,-3 0 0 0,8 0 0 0,-1 3 0 15,-7-3 0-15,3 3 0 0,-3-3 0 0,7 3 0 16,-7-3 8-16,7 0-8 0,-3 3 12 0,3-3-4 16,-7 0-8-16,7 3 0 0,0 3 0 0,-7-6 8 15,0 0-8-15,7 3 0 0,-7-3 9 0,0 0-9 16,7 3 0-16,0 0 8 0,-7-3-8 0,4 3 0 15,-4-3 18-15,7 6-1 0,-7-6 0 0,0 0 0 16,7 0-17-16,-7 0 0 0,7 5 0 0,0-5 0 16,-7 0 0-16,7 6-19 0,0-6 4 0,-7 0 1 15,0 0 14-15,7 6 16 0,-7-6-3 0,7 0-1 16,-7 0-12-16,7 6 8 0,-7-6-8 0,4 6 0 16,3 0 0-16,-7-6 0 0,7 0 0 0,-7 0 0 15,7 6 0-15,-4-3 0 0,4 0 0 0,-7-3 0 16,7 3 0-16,-7-3 0 0,0 0 0 0,4 2-10 15,-4-2 10-15,7 3 0 0,0 3 0 0,-7-6 8 16,0 0 0-16,0 0 1 0,7 0 0 0,-7 0 0 16,7 6-9-16,-3-6 0 0,3 6 0 0,-7-6 0 15,7 0 0-15,0 6 0 0,-4-6 8 0,4 6-8 16,1-6 0-16,-5 3 8 0,4 0-8 0,0 0 8 0,-3 0-8 16,-4-3 12-16,7 5-12 0,-4-2 12 0,1 0-12 0,-1 0 10 0,4 0-10 15,0 0 10-15,-3 3-10 0,3 0 0 0,0-6 0 16,0 6 0-16,0 0 8 0,0 0 0 0,0-6 0 15,4 2 0-15,-4 4-8 0,4 0 0 0,-4 3 0 0,0-3 0 16,3 0 0-16,-3 3 0 0,0-3 0 16,4-1 0-16,-4 1 0 0,4-3 0 0,-4 6 0 15,0-3 0-15,3 0 10 0,-3 0 0 0,0 0 0 16,0 2 0-16,0-8-10 0,1 6 0 0,-1 0 9 16,-4 0-9-16,4-6 0 0,0 6 0 0,-3-3 0 0,3 0 8 15,0 3-8-15,-4-3 0 0,1 2 0 0,-4-5 8 16,7 3 6-16,-7-3 2 0,0 0 0 0,4 3 0 15,-4-3-16-15,7 3-15 0,-7-3 3 0,0 0 1 16,7 9 11-16,-7-9 16 0,3 6-4 0,-3-6-1 16,0 0-11-16,0 0 0 0,0 0-12 0,0 0 12 15,0 0 0-15,0 0 0 0,0 0 9 0,4 0-1 0,3 0-8 0,-7 0 0 16,0 0 0-16,0 0 0 0,0 0 9 0,0 0-9 16,3 6 12-16,-3-6-12 0,4 0 0 0,-4 0 0 15,3 6 0-15,1 0 0 0,3-6 0 0,-7 0 0 16,0 0 0-16,0 0 0 0,3 3 0 0,-3-3 0 15,0 0 0-15,8 3-12 0,-5-1 12 0,-3-2 0 16,4 3 0-16,-4-3 0 0,7 9 0 0,-7-9 0 16,3 3 0-16,-3-3 0 0,4 3 0 0,-4-3 0 15,7 3 8-15,-7-3-8 0,3 3 8 0,-3-3-8 0,7 6 12 16,-3 0-12-16,-4-6 0 0,3 0 0 0,-3 0 0 16,0 0 0-16,7 0 0 0,-3 6 0 15,-1-6 0-15,5 5 0 0,-5-5 12 16,1 6-4-16,3-6 0 0,-7 0-8 0,3 6 0 0,1 0 0 15,-1 0 0-15,-3-3 0 0,0-3 0 0,0 0 0 0,7 0 0 16,-3 3 0-16,3 0 0 0,-4 0 0 0,1 0 8 0,-1 3-8 16,1-6 8-16,-1 5-8 0,1-5 9 0,0 6-9 15,-1 0 0-15,-3-6 8 0,4 0-8 0,-1 6 0 16,1-6 0-16,3 3 0 0,-4 3 0 0,4-3 0 16,-3 0 0-16,3 0 0 0,-7-3 0 0,3 3 0 15,1 0 0-15,-1 3 0 0,1-4 0 0,3 4 0 16,-3 0 0-16,-1-6 0 0,1 6 0 0,3 0 9 15,-4 0-9-15,4-3 0 0,0 0 0 0,-3 3 0 16,6-3 0-16,-2 5 0 0,-5-2 0 0,4 3 0 16,0-3 0-16,-3 0 0 0,3 0 0 0,0 0 0 0,0-6 0 15,0 8 12-15,0-2-12 0,0 0 12 0,0-3-12 0,0 3 0 16,0 3 0-16,0-3 0 0,4 5 0 0,-4-5 0 16,3 0 0-16,-3 0 8 15,4 3-8-15,-4 0 0 0,4 0 0 0,-4 2-11 16,3 1 11-16,-3-9 8 0,4 6-8 0,0-3 11 0,-4 5-11 0,3-2 0 15,1-3 0-15,-1 6 8 0,-3-6-8 0,4 6 0 16,-4-4 0-16,4 1 0 0,-1 0 0 0,1-3 8 16,-1 6-8-16,1-4 8 0,0 1-8 0,-1 0 0 15,4 3 0-15,0 0 0 16,-3-1 0-16,3-5 0 0,-3 3 0 0,3 0 8 0,-4 3 8 0,1-4 2 0,3 4 0 16,0-6 0-16,0 3-18 15,-3 3-16-15,-1-3 4 0,1-4 0 0,3 4 12 0,-3 3 16 0,-1-6-3 0,-3 3-1 16,4-1-12-16,0-2 0 0,-4 3 0 0,3 0 0 15,1 0 0-15,-1 3 0 0,-3-7 0 16,0 1 0-16,4 3 0 0,-4-3 0 0,0 6 0 0,4 0 0 16,-4-7 0-16,0 1 0 0,0 0 0 0,0 0 0 15,4 0 0-15,-4 6 0 0,0-6 0 0,0-1 0 16,0 4 0-16,0-3 0 0,-4 0 0 0,4 0 0 16,0 3 0-16,1-3 0 0,-1 0-9 0,0 2 9 15,-4-5 0-15,4 9 0 0,0-6 0 0,0 0 10 16,0 3-10-16,0-1 0 0,0-2 0 0,1 3-11 15,-1 0 11-15,0 0 0 0,0-3 0 0,3 0 8 16,-3 2-8-16,4-2 0 0,-4 6 0 0,0-6 0 16,0 3 0-16,0 0 9 0,0-4-9 0,-3 7 0 15,3-6 0-15,0 3 0 0,0-3 0 0,0 3 0 16,0-4 0-16,0 4 0 0,0 3 0 0,0 0 0 0,0-9 0 0,0 6 0 16,0-1 0-16,0 4 0 0,4-6 8 0,-4 6-8 15,0-6 0-15,4 2 0 0,-4 1 0 0,0 0 8 16,0-3-8-16,0 3 0 0,0 0 9 0,0-4-9 15,4 7 0-15,-4-6 9 0,0 0-9 0,0 3 0 16,3-3 0-16,-3 0 0 0,0 5 0 0,0-5 0 16,1 0 8-16,-1 3-8 0,0-3 0 0,0 0 0 15,0 0 0-15,0 2 0 0,0 1 0 0,0-3 0 16,-4 0 0-16,5 0 8 0,-1 0-8 16,-4 0 8-16,4-1-8 0,0 4 8 0,0-6-8 0,0 3 0 15,0 0 0-15,0-3 0 16,1 3 0-16,-1 0 0 0,-4 0 0 0,4-1 0 0,-3-5 0 0,-1 9 0 15,4-3 0-15,-3 0 0 0,3-3 0 0,-4 3 0 16,1 0 0-16,-1-3 0 0,1 3 0 0,-1-1 0 0,5-5 0 0,-1 6 0 16,0 0 0-16,-4-6 0 0,-3 0 0 0,7 6 0 15,-3-3 0-15,-4-3 0 0,7 6 0 0,-7-6 0 16,3 3 0-16,-3-3 0 0,7 3 0 0,-7-3 0 16,0 0 0-16,4 6 0 0,-1-3 8 0,1 5-8 15,-4-8 0-15,0 0 0 0,0 0 0 0,7 6 0 16,-7-6 0-16,7 6 0 0,-3-6 8 0,-4 0-8 15,7 6 0-15,-7-6 0 0,0 0 0 0,3 6 0 16,-3-6 0-16,4 0 0 0,3 6 8 0,-7-6-8 16,0 0 0-16,3 3 8 0,4 0-8 0,-7-3 8 0,4 6-8 15,-4-6 0-15,0 0 0 0,0 0 0 0,3 5 0 0,-3-5 0 16,7 6 0-16,-7-6 0 0,0 0 0 16,4 3 0-16,0 3 0 0,-4-6 0 15,0 0 0-15,0 0 0 0,0 0 0 0,0 0 0 16,3 6 0-16,-3-6 10 0,0 0-2 0,0 0-8 15,0 0 0-15,0 0 0 0,7 6 0 0,-7-6 0 0,4 0 0 0,-4 0 0 16,0 0 0-16,0 0-9 0,0 0 9 0,0 0 0 16,7 0 0-16,-7 0 0 0,0 0 0 0,0 0 0 15,0 0 0-15,0 0 0 16,0 0 0-16,7 6 0 0,-7-6 0 0,0 0 0 0,0 0 0 0,0 0 0 16,0 0 0-16,0-967 0 0,0 1934 0 0,0-967 0 0,0 0 0 15,0 0 0-15,0 0 0 0,0 0 0 0,0 0 0 0,0 0 0 16,0 0 0-16,0 0 0 15,0 0 0-15,0 0 0 16,0 0-28-16,0 0-4 0,0 0-1 0</inkml:trace>
  <inkml:trace contextRef="#ctx0" brushRef="#br0" timeOffset="8841.23">13046 12620 981 0,'0'0'28'0,"0"0"6"0,0 0-34 0,0 0 0 0,0 0 0 0,0 0 0 16,0 0 42-16,0 0 2 0,0 0 0 0,0 0 0 16,0 0-10-16,0 0-2 0,0 0 0 0,0 0 0 15,0 0 10-15,0 0 2 0,0 0 0 0,0 0 0 16,0 0 6-16,0 0 2 0,0 0 0 0,0 0 0 16,0 0-13-16,0 0-3 0,0 0 0 0,0 0 0 15,0 0 16-15,0 0 4 0,0 0 0 0,3 3 0 16,4 0-4-16,-3-3 0 0,3 3 0 0,-7-3 0 15,3 3-8-15,4 0-3 0,1 3 0 0,-5-6 0 16,4 0-8-16,-3 5-1 0,3-5-1 0,0 6 0 16,0-6-4-16,-4 6-1 0,4-6 0 0,0 3 0 15,-3 0-6-15,3 0-2 0,0 0 0 0,-3 0 0 16,3 0 18-16,-4 0 4 0,4 0 1 0,-3 0 0 16,-1 0-41-16,4 5-16 0,-3-8 1 0,-1 6 0 15,4 0 24-15,-3-6 5 0,0 6 1 0,3 0 0 16,-4-3-15-16,4 3 0 0,0-3 0 0,-3 3 0 15,3 2 23-15,-4-2 1 0,4 0 1 0,0 6 0 16,1-6-9-16,-5 0-3 0,4 5 0 0,0-2 0 16,0 0-5-16,0 0-8 0,0 3 11 0,0-1-11 15,0-2 15-15,0 0-4 0,1 3-1 0,-1 2 0 0,3-2-10 0,-3-6 0 0,0 6 0 16,0 3 0-16,4-7 8 0,-4 7-8 0,0-3 0 0,0 0 8 16,4-1-8-16,-4 1 10 0,0 3-10 0,3-3 10 15,-3-4-10-15,0 4 8 0,4 0-8 0,-4 6 8 16,0-7-8-16,0-2 0 0,0 3 0 0,0 3 8 15,0-1-8-15,0-2 12 0,1 6-12 0,-1-7 12 16,3 1-4-16,-3 3 0 0,0 3 0 0,0-4 0 16,4 10-8-16,-4-12 0 15,4 8 9-15,-4 1-9 0,3-1 10 0,1 1-2 0,-1-1-8 0,-3 7 12 16,4-9-3-16,0-1-1 0,-4 4 0 0,0-7 0 16,0 1 0-16,0 6-8 0,0-10 12 0,0 4-4 15,0 6 1-15,0-1 0 0,0 1 0 0,4 2 0 16,-1 7-9-16,1-7 12 0,-4 4-12 0,3-4 12 15,-2 1-4-15,-1 2-8 0,3-2 12 0,-3 2-4 16,0-5-8-16,4 5 12 0,-4 1-12 0,0-1 12 16,0-2-4-16,0 2-8 0,-3 1 12 0,3-1-4 15,0-2 0-15,0 2 0 0,-4-2 0 0,4 2 0 16,0-5-8-16,-3 5 0 0,3 1 9 0,0-7-9 16,0 1 8-16,0 5-8 0,0-8 8 0,0 5-8 15,0-2 11-15,0 0-3 0,4 2 0 0,-4 1 0 16,-3-7-8-16,3 4 8 0,0-4-8 0,-4 1 8 15,4 3-8-15,-3-4 0 0,3-2 0 0,-4 3 8 16,4-4-8-16,-3 1 0 0,-1 0 0 0,1-1 8 0,-4-2-8 16,4 3 0-16,-1-3 0 0,1-1 0 0,-1 1 0 15,1 6 0-15,-1-4 0 0,1-2 0 0,3 6 0 16,-4-3 0-16,1 2 0 0,-1-2 0 16,1 0 0-16,-1-1 0 0,4 4 0 0,-3-6 0 0,-4-3 0 15,3 5 0-15,1 4 0 0,-4 2 0 16,0-11 0-16,4 9 8 0,-4-3-8 0,0-1 0 0,3 1 0 0,-3 0 0 0,4-4 0 15,-1 4 0-15,-3-3 0 0,4 0 8 0,-4-1-8 0,0 4 0 16,0-3 0-16,3 0 0 0,-3 5 0 0,0-5 0 16,0 0 0-16,4 3 0 0,-4-1 0 0,0-2 0 15,0 0 0-15,0 5 0 0,-4-5 0 0,4 3 0 16,0 0 0-16,-3 5 10 0,3-5-10 16,-4 2 10-16,4-5-10 0,-3 3 0 0,-1 0 0 0,1 5 0 15,3-5 0-15,-4 5 0 0,4-8 0 0,0 6 0 16,-4-1 0-16,4-2 0 0,-3-3 0 15,3 6 0-15,-4-4 0 0,1 4 0 0,-1-3 0 0,1-1-11 16,-4 1 11-16,3 3 0 0,-3-1 0 0,4-2 0 16,-4 3 0-16,0-1 0 0,3-5 0 0,-3 9 0 15,0-7 0-15,0 7 0 0,0-6 0 0,0 2 0 16,0 7 0-16,-4-12 8 0,1 2-8 0,2 7 0 16,-2-1 0-16,-1-8 0 0,1 9 0 0,-1-4 0 15,1 7 0-15,-1-7 0 0,0-2 0 0,1 6 0 16,3-4 0-16,-4-2 0 0,1 6 0 0,-1-7 0 15,0 4 0-15,1-3 0 0,-1-1 0 0,1 4 0 16,-1-3 0-16,1-3 0 0,-1 11 0 0,0-11 0 16,1 2 0-16,-1-2 0 0,-3 6 0 0,0-3 0 15,3-4 0-15,-3 7 0 0,0-6 0 0,4 0 0 16,-5 2 0-16,5-2 0 0,-4 0 0 0,3 5 0 0,1-5 0 0,-1 0 0 16,0-3 0-16,1 2 0 0,-4 7 0 0,3-9 0 0,1 0 0 0,-5 3 0 15,1-1 0-15,4-2 0 16,-4 3 0-16,0 0 0 0,-1-1 0 0,1-2 0 0,0 0 0 15,0 0 0-15,3 3 0 0,-3-1 0 16,0-5 0-16,4 3 0 0,-4 0 0 0,3 3 0 0,0 2 0 0,1-8 0 16,-1 3 0-16,4 0 0 0,-3-3 0 0,-1 8 0 15,4-5 0-15,-4 0 8 0,1 3-8 0,3-6 0 16,-4 5 0-16,1-5 0 0,3 3 0 16,-4-3 0-16,4 3 0 0,-4 0 0 0,1-1 0 0,3 1 0 15,-4 3 0-15,4-3 0 0,0 0 0 0,-4 0 8 16,4-4-8-16,-3 1 0 0,-1-3 0 0,4 3 0 15,0 0 0-15,0 3 0 0,0 0 0 0,0-1 0 16,0-2 0-16,0 3 0 0,0-3 0 0,0 3 0 16,-4 3 0-16,4-7-8 0,0 4 0 0,0 0 0 0,0-3 8 0,0 6 12 15,0-6-2-15,0 2-1 16,0 1-9-16,0-3 0 0,0 3 0 0,-4-3 0 0,4 6 0 0,0-7 8 16,-4 1-8-16,4 0 0 15,-3 0 0-15,3 0 0 0,-4 6 0 0,0-6 0 0,4 2 0 0,-3 4 0 16,-1-9 0-16,1 6 0 15,-1 0 0-15,0-3 0 0,1 3 0 0,-4-4 0 0,0 4 0 0,0-3 0 16,3 6 0-16,-3-6 0 0,-4 0 0 16,4 2 0-16,0-2 0 0,0 0 0 0,0 0 0 0,0 6 0 15,-1-6 0-15,1 0 0 0,0-1 0 16,0 1 0-16,0 0 0 0,0 0 0 0,0 6 0 0,0-6 0 0,0 3 0 16,3-4 0-16,-3-2 0 0,0 0 0 15,-4 3 0-15,8-3 0 0,-5 6 0 0,1-6 0 16,4 3 0-16,-4-3 0 0,3 0 0 0,0 0 0 15,1 0 0-15,-1-1 0 0,-3-2 0 0,7 3 0 0,-3-3 0 16,3 6 0-16,-4-6 0 0,0 6 0 0,-3-6 0 0,4 3 0 16,-1 3 0-16,1-6 0 0,2 3-12 0,-2-3 12 15,-4 3 0-15,3-3 0 0,-3 6 0 0,0-6 0 16,3 3 0-16,-3 3 0 0,0-3 0 0,4-1 0 16,-5 1-8-16,5 0 8 0,-1 0 0 0,1 0 0 15,-1 0 0-15,1 3 0 0,-1 0 0 0,0-3 0 16,-3 0 0-16,4-3 0 0,-1 3 0 15,-3 0 0-15,3 0 0 0,-3-3 0 16,0 3 0-16,0-1 0 0,3-2 0 0,-3 3 0 0,0 3 0 0,4-3 0 16,-4 0 0-16,-1-3 8 0,1 6 0 0,0-3 0 15,0 0-8-15,-4 0 0 0,4 0-12 0,-3 0 12 16,3 3 0-16,0-6 0 0,-1 3 0 0,-2 0 0 16,3-1 0-16,0 1 0 0,-1 3 0 0,1-3 0 15,0 3 0-15,0-3 0 0,3 0 0 0,-3 0 0 16,0 0 0-16,0 0 0 0,0 0 0 0,3 0 0 15,-3 0 0-15,0-3 0 0,4 3 0 0,-4-1 0 16,3 4 0-16,-3-6 0 0,0 3 8 0,3 0-8 0,1 3 0 0,-5-3 0 16,1-3 0-16,0 3 0 15,0 0 0-15,4-3 0 0,-5 3 0 0,1 0 0 0,4-3 0 0,-1 3 0 16,-3 0 0-16,3-3 0 0,-3 0 0 0,4 3 0 0,-4 0 0 16,3-3 0-16,-3 3 0 0,3-3 0 15,-3 0 0-15,4 0 0 0,-4 2 0 0,3-2 0 16,0 0 0-16,1 3 0 0,-1-3 0 0,1 0 0 0,-1 0 0 15,0 0 0-15,1 3 0 0,-1-3 0 0,-3 0 0 0,4 0 0 16,-4 0 0-16,3 0 0 0,4 0 0 0,-4 0 0 16,1 0 0-16,3 0 0 0,-4 0 0 15,4 0 0-15,0 0 0 0,0 0 0 0,7 0 0 16,-7 0 0-16,7 0 0 0,0 0 0 16,0 0 8-16,-11 0-8 0,4-3 0 0,0 3 0 0,7 0 0 0,0 0 0 15,-7 0 8-15,7 0-8 0,-7 0 12 0,0 0-4 16,0 0-8-16,-4 0 0 0,4-3 0 0,-3 1 0 15,3-1 0-15,-4 0-9 0,0 0 9 0,-3 0-13 16,4 3 13-16,-1-3 0 0,-3-3 0 0,0 3 0 16,0 0 0-16,-4 0 0 0,1-6 0 0,-1 6 0 15,0-3 0-15,-3 4 0 0,4-4 0 0,-5 3 10 16,1-3-10-16,4 0 0 0,-5 0-12 0,1-3 12 0,0 0 0 0,0 4 0 16,0 2 0-16,0-9 0 0,-1 3 0 0,1-6 0 15,-3 7-9-15,-1-4 9 16,0 6 0-16,0-9 0 0,1 3 0 0,-1 1 0 0,-3 2 0 0,3-3 0 15,0 3 0-15,1-5 0 0,-1 2 0 0,-3-3-8 16,7 3 8-16,-8-2 0 0,8-4 0 0,-3 3 0 16,2 1 0-16,-2-4 9 0,3 3-9 0,-4 1 0 0,0-4 0 0,4 3 0 15,-4 1 0-15,4-4 0 0,-4 3 0 16,1 1 0-16,-1-4 0 0,0-3 0 16,1 7 0-16,-1-7 0 0,0 3 0 0,1 4 0 0,2-7 0 15,-2 3 0-15,3-2 0 0,-1 2 0 0,1 1 0 16,0-4 0-16,0 3 0 0,0-5 0 0,-4 2 0 15,4-2 0-15,0 2 0 0,0 1-11 16,-1 5 3-16,-2-6 0 0,2 1 8 0,-2-1 0 0,3 1 0 0,-1 2 0 16,5 0 0-16,-4-5 0 0,-4 5 0 0,7-2 0 15,-3-1 0-15,0-2 0 0,3 5 0 0,1 0 0 16,-4-5 0-16,3 5 0 0,0-5 0 0,4 5 0 16,-3-6 0-16,-1 7 0 0,4-4 0 0,-4 1 0 15,1-1 0-15,-1 0 9 0,4 1-1 0,-4-1-8 16,0 7 0-16,1-7 0 0,3 0 0 0,-4 4 0 15,4-4 0-15,0 4 0 0,0-1 0 0,3-3 0 16,1 4 0-16,-5-4-9 0,5 3 9 0,-4 1 0 16,3-1 0-16,-3 1 0 0,7-4 0 0,-4 6 0 15,1 1 0-15,-1-10 8 0,1 6-8 0,3 4 11 16,-4-10-11-16,0 7 0 0,4-4 0 0,-3 0 0 16,3-2 0-16,-4 5 0 0,1 1 0 0,-1-4 0 15,0 3 0-15,1-2 0 0,-1 2 0 0,1 1 0 16,3-7 0-16,-4 6 0 0,0-5 0 0,1 2 0 15,3-2 0-15,-4 2 0 0,1-5 0 0,-1 5 0 16,4 1 0-16,-4-4 0 0,4-2 0 0,-3 8 0 16,3-8 0-16,0 5 0 0,-4-6 0 0,4 7 0 15,-4-1 0-15,4-2 0 0,-3 2 0 0,3 1 0 16,-4-4 0-16,1 1-17 0,-1 2 4 0,4-5 1 0,-4 5 12 16,1 0 16-16,3-2-3 0,0-4-1 0,-4 10 4 15,1-7 1-15,2 4 0 0,1 2 0 0,0-5-17 0,-3 2 0 0,3-5 0 16,-4 5 0-16,4 0 0 0,0 1 0 0,0-4 0 0,-4 7 0 15,4-4 8-15,0 3-8 0,0 1 0 0,0-4 0 16,0 4 0-16,0-4 0 0,0 6 0 0,0-5 0 16,3-1 0-16,-3 1 0 0,0-1 0 0,0 6 0 15,0 1 0-15,0-4-19 0,0-3 3 0,0 7 0 16,0-1 16-16,0-6 0 0,0 1 0 0,0 5 0 16,0-3 0-16,3-2 0 0,-6 2 0 0,3 6 0 15,0-8 9-15,-1 8 6 0,1-3 1 0,0 1 0 16,0 2-16-16,0-6 0 0,0 1 0 0,0 2 0 15,0 3 0-15,0-11 0 0,0 8 0 0,-4 3 0 16,4-11 0-16,0 8 0 0,0 0 0 0,-3 1 0 16,-1-4 0-16,4 3-18 0,-4 1 4 0,1-1 1 15,3 0 13-15,0 1 0 0,-4-1 0 0,1 3 0 16,2-9 0-16,-2 4 0 0,-1-1 0 0,4 1 0 16,-3 2 0-16,-1-3 0 0,1 1 0 0,-1 5 0 15,0-6 8-15,1 3 4 0,-1 1 0 0,1 5 1 16,-1-12-13-16,0 7 0 0,1-1 0 0,-1-3 0 15,1 4 0-15,-1 2 0 0,1-6 0 0,-1 6 0 0,0 1 0 0,-3-10 0 16,4 6 0-16,-1 1 0 0,-3-4 0 0,3 3 0 16,1 1 0-16,-4 5 0 0,3-9 0 0,1 4 0 0,-5 2 0 15,1-6 0-15,4 6 0 0,-4-2 0 0,0-1 0 0,3 0 0 16,0 4 0-16,-6-1-12 0,3-3 3 16,-1 3 0-16,1 1 9 0,0-1 0 0,0 0 0 0,4 0 0 15,-5 3 0-15,1 1 0 0,0-7 0 0,4 9 0 16,-4-6 0-16,-1 3 0 0,5-2 0 15,-1 2 0 1,-3 0 0-16,4 3 0 0,-1 0 0 0,-3 0 0 0,7-5 0 0,-11-1 0 16,8 3 0-16,-1 0 0 0,-3-2 0 0,3 2 0 0,-3-3 0 15,4 3 0-15,-5 0 0 0,5 0 0 0,3-2 0 0,-11 5 0 16,8-6 0-16,-1 6 11 0,-3-6-11 0,3 7 12 16,-3-7-12-16,0 3 0 0,4 3 0 0,-1 0 0 15,4 0 0-15,-4 6 0 0,-3-6 0 0,7-2 0 16,-3 5 0-16,-1-3 0 0,0 0 0 0,4 3 0 15,-3-3 0-15,-1 0 0 0,4 0 0 0,0 1 0 16,-4-1 0-16,4 0 0 0,0 0 0 0,-7 0 0 16,7 3 0-16,0 0 0 0,0 0 0 0,0-3 0 15,0 3 0-15,0-3 0 0,0-2 0 0,0 2 0 16,0 6 0-16,0-6 0 0,0 6 0 0,0-6 0 16,0 6 0-16,0-9 0 0,3 6 0 0,0-3 0 15,-3 3 0-15,-3-2 0 0,3 2 0 0,0 0 0 16,0 0 0-16,3 3 0 0,-3-3 0 0,0 0 0 15,0 0 0-15,3 3 0 0,-3-6 0 0,-3 6 0 16,3-6 0-16,0 6 0 0,0-6 0 0,0 0 0 16,-1 1 0-16,5 2 0 0,-1 0 0 0,-6-3 0 15,-1 3 0-15,4-3 0 0,0 3 0 0,0-3 0 16,0 3 0-16,0 3 0 0,0-6 0 0,0 6 0 16,0-6 0-16,0 1 0 0,0 5 0 0,-4-6 0 0,4 3 0 0,-3 0 0 15,2 0 0-15,1 0 0 0,-3 0 0 0,3 0 0 16,0 0 0-16,0 0 0 0,0 0 0 0,0 0 0 0,7 3 0 15,-11-3 0-15,4-3 0 0,0 6 0 16,-4-5 0-16,4 5 8 0,0-6-8 0,0 6 0 16,7 0 0-16,-7-6-11 0,0 0 11 0,0 3 0 0,-4 0 0 15,1 0 0-15,3 3 0 0,0 0 0 16,7 0 0-16,-11-3 0 0,4 3 0 16,0-3 0-16,-4 3 0 0,4 0 11 0,0-3-11 0,0 3 0 0,4-6 0 0,-4 3 0 15,7 3 0-15,-7 0 0 0,3-2 0 16,-3-4 0-16,0 3 0 0,-4 3 0 0,4-6 0 0,0 6 0 15,0-6 0-15,0 6 0 0,0 0 0 0,0 0 0 16,0-6 0-16,0 6 0 0,0-6 0 0,0 6 0 16,0 0 0-16,-4 0 0 0,4-3 0 0,0 3 0 15,7 0-16-15,-7 0-4 0,0 0-2 0,-4 0 0 16,4 0-5-16,4 3-1 0,-4-3 0 0,0 6 0 16,7-6-91-16,-4 0-18 0,4 0-4 0</inkml:trace>
  <inkml:trace contextRef="#ctx0" brushRef="#br0" timeOffset="16906.831">6128 12499 843 0,'0'0'17'0,"0"0"5"0,0 0-22 0,0 0 0 0,0 0 0 0,0 0 0 16,0 0 37-16,-4-5 3 0,4 5 1 0,0 0 0 16,0 0-7-16,0 0-2 0,0 0 0 0,0 0 0 15,0 0 10-15,0 0 2 0,0 0 0 0,-3-6 0 16,3 6 0-16,0 0 0 0,0 0 0 0,0 0 0 15,0 0-12-15,0 0-1 0,0 0-1 0,0 0 0 16,0 0-2-16,0 0 0 0,0 0 0 0,0 0 0 16,0 0-9-16,0 0-3 0,-4-3 0 0,4 3 0 15,0 0 2-15,0 0 0 0,0 0 0 0,0 0 0 16,0 0 5-16,-7 0 1 0,7 0 0 0,0 0 0 16,0 0-13-16,0 0-3 0,0 0 0 0,0 0 0 15,0 0 8-15,-7-3 0 0,7 3 1 0,0 0 0 16,-7 0 7-16,7 0 2 0,-7-3 0 0,7 3 0 0,-7 0-6 0,7 0-2 15,0 0 0-15,-7-3 0 16,7 3-2-16,-7 0-1 0,0 0 0 0,0-3 0 16,7 3-3-16,-11 0 0 0,4 3 0 0,3-3 0 15,-3 0-2-15,-3 0-1 0,10 0 0 0,-7 0 0 16,-4 3-9-16,4-3 10 0,0 0-10 0,0 0 10 0,0 3-2 16,-4-3 0-16,4 3 0 0,-3-3 0 0,-1 0 7 0,1 0 1 0,3 0 0 0,-8 0 0 15,-2 0-8-15,3 0-8 0,0 0 11 0,-1 0-11 16,1 3 10-16,0-3-10 0,0 0 8 0,4 0-8 15,-5 3 12-15,-2-3-4 0,3 0 0 0,0 0 0 16,3 0-8-16,0-3 0 0,1 3 9 0,-1 0-9 16,4 0 8-16,0 0-8 0,0 0 8 0,0 0-8 15,0 0 11-15,-4 0-3 0,4 3 0 0,0-3 0 16,0 3 14-16,0-3 2 0,0 0 1 0,0-3 0 16,-4 3-25-16,4 0 0 0,0 0 0 0,-3 0 0 15,3 3 0-15,-4-1-11 0,4 1 11 0,-4-3-8 16,-3 3 8-16,4-3 0 0,-1 0 10 0,1 0-10 15,-1 0 12-15,-3 0-3 0,3 0-1 0,-3 0 0 16,4 0 2-16,3 6 0 0,-4-3 0 0,-3 3 0 16,3-6-10-16,1 0 12 0,-1 6-12 0,1-6 12 15,3 0-12-15,-4 6 10 0,0-6-10 0,1 6 10 16,3-6-10-16,0 0 12 0,0 0-12 0,0 3 12 16,-8-3-12-16,8 3 12 0,0 0-12 0,0-1 12 15,0-2-3-15,0 0 0 0,0 0 0 0,7 0 0 16,-7 3-9-16,0-3 0 0,7 0 9 0,-7 6-9 15,7-6 15-15,-7 0-2 0,7 0 0 0,-7 0 0 16,7 0-13-16,0 0 0 0,-7 3 0 0,7-3 0 0,0 0 0 0,0 0 0 16,-7 0 0-16,7 0 0 15,-7 0 0-15,3 0 0 0,-3 3 0 0,7-3 9 0,-7 0-9 0,-4 0 0 16,4 0 0-16,7 0 0 0,-7 0 12 0,4 0-2 0,3 0-1 16,-7 0 0-16,7 0-9 0,-7 3 0 15,7-3 0-15,-7 0 0 16,0 0 0-16,0 3 0 0,-4-3 0 0,4 0 0 15,3 3 0-15,4-3 0 0,-7 0 0 0,0 3 0 0,4 3 0 0,3-6 0 0,-4 0 0 0,-3 0-11 16,0 0 11-16,4 6 0 0,3-6 0 0,-11 0 0 16,4 0 0-16,0 6 0 0,7-6 0 0,-7 0 8 15,0 0-8-15,0 5 0 0,7-5-8 0,-7 6 8 16,-4-6 0-16,4 3 0 0,-4 0 0 0,4-3 11 16,0 3-11-16,-3 0 0 0,6 0-12 0,-3 0 12 0,7-3-9 15,-10 3 9-15,-1 0 0 0,4 0 0 16,7-3-11-16,-7 3 11 0,0 6-10 0,0-9 10 0,7 0-16 15,-7 5 2-15,-4-5 1 0,4 6 0 16,0-6-69-16,-4 0-14 0,4 0-2 0</inkml:trace>
  <inkml:trace contextRef="#ctx0" brushRef="#br0" timeOffset="21393.397">26617 10627 676 0,'0'0'14'0,"0"0"3"0,4 3-17 0,3 0 0 0,0 0 0 0,-4 0 0 16,4-1 0-16,0-2 0 0,0 6 8 0,-3-6-8 15,3 6 0-15,0-6 10 0,-3 6-10 0,3-6 8 16,-4 6 10-16,-3-6 2 0,7 0 0 0,-7 0 0 31,7 6 6-31,-7-6 2 0,0 0 0 0,0 0 0 0,0 0 5 0,0 0 2 0,0 0 0 0,0 0 0 16,0 0-5-16,4 6-1 0,-4-6 0 0,0 0 0 15,0 0-6-15,0 0-2 0,0 0 0 0,0 0 0 16,0 0-4-16,0 0-1 0,0 0 0 0,0 0 0 16,0 6 2-16,0-6 0 0,0 0 0 0,-4 6 0 15,4-1 10-15,-3 1 1 0,3-6 1 0,-7 9 0 16,3-3-4-16,4-6-1 0,-7 0 0 0,4 6 0 15,3-6-1-15,-11 0-1 0,4 6 0 0,0-6 0 16,0 0 2-16,0 6 1 0,0-6 0 0,-4 0 0 16,4 0 1-16,0 0 0 0,0 0 0 0,-4 3 0 15,4-3-5-15,-3 0-1 0,3 2 0 0,-4-2 0 16,1 0-2-16,2 0-1 0,-2 0 0 0,-1 0 0 16,-3 0-6-16,4 0-2 0,-1 0 0 0,-3 0 0 15,0 0 1-15,3 0 0 0,-3 0 0 0,0 0 0 16,3 0-11-16,-3 0 0 0,0 0 0 0,0 0-11 15,3 0 11-15,-3 0 0 0,0 0 0 0,0 0 0 16,0 0 0-16,0 0 9 0,-4-2-9 0,4 2 0 16,4 0 12-16,-4-3-4 0,-1 3 0 0,1 0-8 15,0-6 15-15,0 6-4 0,-4-6-1 0,1 6 0 0,3-6-10 0,-4 6 10 0,4-6-10 16,-4 6 10-16,1 0-10 16,3-9 0-16,-4 6 9 0,0 0-9 0,1 3 8 0,3-3-8 0,-1 1 8 0,-2 2-8 15,3-3 10-15,-4 3-2 0,0 0-8 16,1-3 12-16,3 3-12 0,-1-3 9 0,-2 0-9 0,3 3 8 15,-4-3 0-15,4 3 0 0,-4 0 0 0,1-3 0 16,3 3 0-16,-4-6 0 0,4 6 0 0,-4 0 0 16,1 0-8-16,2 0 12 0,-2 0-12 0,3 0 12 15,-4 0-4-15,4 6-8 0,0-3 12 0,0 0-4 16,0-3-8-16,0 3 12 0,-1 0-12 0,1 0 12 16,4 0-4-16,-1-1 0 0,-3 1 0 0,3 3 0 15,1 3-8-15,3-9 12 0,-4 6-12 16,4-6 12-16,-3 12-12 0,3-6 0 0,-4-3 9 0,4 2-9 15,-4-2 0-15,4 3 9 0,0-3-9 0,-3 3 0 16,3 6 11-16,-1-12-11 0,-2 6 10 0,3 0-10 16,-4-1 8-16,4 1-8 0,-3-3 0 0,-1 0 9 0,4 3-9 15,-4-3 10-15,1 3-10 0,3-3 10 16,-4 3-10-16,4-3 8 0,0 3-8 0,-3-6 8 0,2 5 1 0,-2 1 0 16,3-6 0-16,0 6 0 15,-4-6-9-15,4 6 12 0,0 0-12 0,-4 0 12 0,4-6 6 16,-3 3 2-16,3 0 0 0,0 0 0 0,-4-3-20 0,4 3 0 15,-4 0 0-15,1-1 0 0,3-2 0 0,-4 3-11 16,1-3 11-16,-1 0-10 16,-3 0 10-16,0 6 11 0,0-6-3 0,0 0 0 0,3 0-8 0,-3 6 0 15,0-6 0-15,3 0 0 16,-3 0 8-16,0 0 0 0,0 0 0 0,3 0 0 0,-3 0-8 0,4 0 0 16,-4 6 0-16,3 0-11 15,0-6 11-15,-3 0 0 0,4 0 0 0,-1 0 0 0,-3 0 0 0,0 0 9 16,0 0-9-16,0 0 0 0,0 0 0 15,-1 0 0-15,1 0 0 0,-3 0 0 0,3 0 9 0,-4 0-9 0,0 0 0 16,4 0 9-16,-3 0-1 0,2 0 0 0,1 0 0 16,-3 0 0-16,3 0-8 0,-1 0 0 0,1 0 0 0,4 6 0 15,-4-6 0-15,0 0 0 0,3 0 0 16,0 0 0-16,-3 0 0 0,4 0 8 0,-1 0-8 0,1 0 8 16,2 0-8-16,-2 3 0 0,-1-3 0 15,4 3 0-15,-3-3 0 0,-1 0 0 0,4 3 0 0,-4 0 0 16,4-3 0-16,0 0 0 0,-3 3 0 0,3-3 8 15,0 2-8-15,-4 1 0 0,4-3 0 0,0 3-11 16,0 0 11-16,0 0 0 0,0 0 10 16,7-3-10-16,-7 6 11 0,0-6-11 0,0 6 12 0,0-6-12 15,0 0 0-15,-1 0 0 0,8 0 0 0,-10 6 0 16,3-6 0-16,0 0 0 0,0 0 0 0,0 6 0 16,3-6 0-16,-3 0 0 0,7 0 0 0,-11 0 0 0,4 0 0 15,7 0 8-15,0 0-8 0,-7 0 0 16,0 0 12-16,0 0-12 0,0 0 12 0,7 0-12 0,0 0 0 0,-7 0-11 15,-3 0 0-15,2 0 0 16,8 0 19-16,-7 0 4 0,7 0 1 0,-7 0 0 0,7 0-13 0,-7 0-16 16,7 0 3-16,0 0 1 15,-7 0 12-15,0 0 0 0,7 0 0 0,-7 0 0 0,-3 0 0 0,10 0 0 16,0 0 0-16,-7 0 0 16,-1 0 0-16,8 0 0 0,-7 0 0 0,0 0 0 0,7 0 0 0,-7 6 0 0,7-6 0 15,0 0 0-15,-7 0 0 16,7 0 0-16,-7 0 0 0,7 0 0 0,0 0 0 0,-7 0 0 15,7 0 0-15,-7 0 0 0,7 0 0 0,0 0 0 16,0 0 0-16,-10 2 0 0,2-2 26 0,8 0 5 0,0 0 1 16,-7 0 0-1,7 0-32-15,-7 0 0 0,7 0 0 0,0 0 0 0,-3-2 0 0,3 2 0 16,0 0 0-16,0 0 0 0,-7 0 0 16,7 0 0-16,-7 0 0 0,7 0 0 0,-7 0 0 0,7 0 0 0,-11-6 0 0,11 6 0 15,0 0 0-15,0 0 0 0,0 0 0 16,-7 0 0-16,7 0 0 0,0 0 0 0,-4 0 0 0,4 0 0 15,0 0 0-15,0 0 0 0,-7 0 0 0,7 0 0 16,0 0 0-16,0 0 0 0,0 0 0 0,0 0 0 16,-7 0 0-16,7 0 0 0,0 0 0 0,-7 0 0 15,7 0 0-15,0 0 0 0,-3 6 0 0,3-6 0 16,-7 2 0-16,7-2 0 0,0 0 0 0,0 0 0 0,0 0 0 0,-7 3 0 16,7-3 0-16,0 0 0 15,0 0 12-15,-7 3-3 0,7-3-1 0,0 0 0 0,-7 6-8 16,7-6 0-16,0 0 0 0,-8 3 0 15,8-3 0-15,0 0 0 0,0 0 0 0,-7 6 0 0,7-6 0 0,0 0 0 16,0 0 0-16,0 0 0 16,0 0 0-16,0 0 0 0,-7 3 0 0,7-3 0 0,0 0 0 0,0 0 0 15,-3 6 0-15,3-6 0 16,0 0 0-16,0 0 0 0,-7 3 0 0,7-3 0 0,0 0 0 0,-7 3 0 16,7-3 0-16,-4 6 0 15,4-6 0-15,0 0 0 0,-7 0 0 0,7 0 0 0,0 0 0 0,-7 6 8 16,7-6-8-16,0 0 8 15,-7 5-8-15,7-5 0 0,0 0 0 0,0 0 0 0,0 0 0 0,-3 0 0 0,3 0 0 0,-8 6 0 16,8-6 0 0,0 0 0-16,0 0 0 0,0 0 0 0,0 0 0 0,0 0 0 0,-7 0 0 0,4 9 0 15,3-9 8-15,0 0 0 0,0 0 0 0,0 0 0 16,0 0-8-16,0 0-9 0,0 0 9 0,0 0-13 16,0 0 13-16,-7 3 8 0,7-3 0 15,0 0-8-15,0 0 0 0,-4 3 0 0,4-3 0 0,-7 3-9 16,7-3 9-16,0 0 0 0,0 0 0 0,0 0 0 15,0 0 0-15,-7 3 0 0,7-3 0 0,0 0 0 16,0 0 0-16,-3 3 0 0,3-3 0 0,0 0 0 16,0 0 0-16,-7 3 0 0,7-3 0 0,0 0 0 15,-4 3 0-15,4-3 0 0,0 0 0 0,0 0 0 16,0 0 0-16,0 0 0 0,-7 6 0 0,7-6 0 16,0 0 0-16,-3 8 8 0,3-8-8 0,0 0 8 15,-8 0-8-15,8 0 0 0,0 0 0 0,0 0-8 16,0 0 8-16,-3 6 0 0,3-6 0 0,-7 0 0 0,7 0 0 0,0 0 0 15,0 0 0-15,0 0 0 16,0 0 0-16,0 0 0 0,0 0 0 0,-7 6 0 0,7-6 0 0,-4 6 0 16,4-6 0-16,0 0 8 15,0 0-8-15,0 0 0 0,-7 6 0 0,7-6 0 0,-3 3 0 0,3-3 0 16,0 0 0-16,0 0 0 16,-7 6 0-16,7-6 0 0,-7 3 0 0,7-3 0 0,0 0 0 0,0 0 0 15,0 0 0-15,-4 6 0 0,4-6 0 16,-7 5 8-16,7-5-8 0,0 0 0 0,0 0 0 0,0 0 8 15,0 0-8-15,0 0 0 0,0 0 0 16,0 0 0-16,-7 6 0 0,7-6 8 0,0 0-8 0,-4 9 0 0,4-9 0 0,0 0 8 16,0 0-8-16,0 0 0 15,0 0 0-15,0 0 0 0,0 0 0 0,0 0 9 0,0 0-9 0,0 0 0 32,0 0 11-32,0 0-11 0,0 0 10 0,0 0-10 0,0 0 8 0,-7 6-8 0,7-6 0 0,0 0 0 15,0 0 8-15,0 0-8 0,0 0 0 0,0 0 9 16,0 0-9-16,0 0 0 0,0 0 0 0,0 0 0 15,-7 12 0-15,7-12 0 0,0 0 8 0,0 0-8 16,0 0 0-16,0 0 0 0,-3 6 0 0,-1-3 0 16,4-3 18-16,0 0 2 0,0 0 0 0,0 0 0 15,0 0-32-15,-3 5-5 0,3-5-2 0,0 0 0 16,0 0 19-16,-4 12 0 0,4-12 0 0,0 0 0 0,0 0 0 16,0 0 0-16,-3 6 0 0,3-6 0 15,0 0 0-15,0 0 8 0,0 0-8 16,0 0 0-16,-4 12 0 0,4-6 0 0,0-6 0 0,-3 6 0 15,3-6 0-15,0 0 8 0,0 0-8 0,0 0 0 0,0 0 0 0,0 0 0 16,0 0 0-16,0 0 0 16,0 0 0-16,0 0 0 0,-4 5 0 0,4-5 0 15,0 0 0-15,0 0 8 0,0 0-8 0,0 0 0 16,-3 6 11-16,3-6-1 0,0 0 0 0,0 0 0 0,0 0-10 0,-4 9-11 16,4-9 3-16,-4 9 0 15,4-9 8-15,-3 6 0 0,3-6 0 0,0 0 0 0,0 0 0 0,0 6 0 16,0-6 0-16,-4 9 0 15,4-9 0-15,0 0 0 0,0 0 0 0,-3 5 0 0,3-5 0 0,-4 12 0 0,4-12 0 16,0 0 0-16,0 6 0 16,0-6 0-16,-3 6 0 0,3-6 0 0,0 0 0 0,-4 6 0 0,1 0 0 0,3-6 0 15,-4 6 0-15,4-6 0 16,0 0 0-16,0 6 0 0,0-6 0 0,-3 8 12 0,3-8-2 0,-4 6-1 16,4-6-9-16,0 0 0 15,0 0 0-15,-3 12 0 0,3-6 0 0,0-6-12 0,0 0 2 0,0 0 1 16,-4 3 9-16,4-3 0 0,-3 6 0 15,3-6 0-15,0 0 0 0,0 0 0 0,-4 6 0 0,1 2 0 16,3-8 0-16,0 0 0 16,0 0 0-16,0 0 0 0,0 0 0 0,0 0 0 0,0 0 0 0,0 0 0 15,0 0 0-15,-4 6 0 0,4 3 0 0,0-9 0 16,0 0 8-16,-3 6 0 0,-1 0 0 0,4-6 0 16,-4 6-8-16,4-6 0 0,0 0-11 0,0 0 11 15,0 0 0-15,0 0 0 0,0 0 0 0,-3 6 10 16,3-6-10-16,0 0 0 0,-4 8-10 0,4-8 10 0,0 0 0 15,-7 3 0-15,7-3 0 0,0 0 10 16,-3 9-10-16,3-9 0 0,0 0 0 0,0 0 0 0,0 0 0 0,0 0 0 16,-4 6 0-16,1 0 0 15,3-6 0-15,-4 6 0 0,4-6 0 0,0 0 0 0,0 0 0 0,-3 6 0 16,3-6 0-16,-4 6 0 16,4-6 0-16,0 0 0 0,0 0 0 0,0 0 0 0,-3 11 0 0,3-11 0 15,0 0 0-15,0 0 0 0,0 0 0 16,-7 3 0-16,3 3 0 0,4-6 0 0,0 0 0 0,-3 6 0 0,3-6 0 15,0 0 0-15,-7 6 0 16,7-6 0-16,-4 6 0 0,4-6 0 0,0 0 0 0,0 0 0 0,-4 6 0 16,4-6 0-16,0 0 0 15,-7 11 0-15,7-11 0 0,0 0 0 0,-3 6 0 0,3-6 0 0,0 0 0 0,-7 6 0 16,7-6 0-16,-4 6 0 16,4-6 0-16,0 0 0 0,0 0 0 0,-7 6 0 15,7-6 0-15,-7 3 0 0,0 3 0 0,4-3 0 0,3-3 0 16,-7 3 0-1,-1 3-22-15,1-4-6 0,0-2-2 0,-3 3 0 16,3-3-79-16,0 6-16 0,0-6-3 0</inkml:trace>
  <inkml:trace contextRef="#ctx0" brushRef="#br0" timeOffset="45414.23">23315 11541 220 0,'11'-12'0'0,"-11"12"9"0,0 0-9 0,0 0 0 0,0 0 0 0,3 0 0 16,-3 0 47-16,0 0 7 0,0 0 2 0,0 0 0 15,0 0 26-15,0 0 6 0,0 0 0 0,0 0 1 16,0 0-39-16,0 0-8 0,0 0-2 0,0 0 0 16,0 0-16-16,0 0-3 0,0 0-1 0,-7 0 0 15,7 0-6-15,-3 0-2 0,3 0 0 0,-7-6 0 16,-1 6 23-16,8 0 4 0,-7 0 1 0,7 0 0 16,-7 0-13-16,7 0-3 0,0 0 0 0,-7 0 0 15,7 0 13-15,0 0 3 0,-7 0 0 0,7 0 0 16,0 0-13-16,0 0-3 0,0 0 0 0,0 0 0 15,0 0 5-15,-7 6 1 0,7-6 0 0,0 0 0 16,0 0-16-16,0 0-3 0,0 0-1 0,0 0 0 16,-7 6-10-16,7-6 8 0,0 0-8 0,0 0 8 15,0 0 6-15,0 0 1 0,0 0 0 0,-3 6 0 16,3-6-7-16,0 0 0 0,0 6-8 0,0-6 12 16,0 0 14-16,-4 6 2 0,4-6 1 0,-3 6 0 0,3-6-20 15,-4 9-9-15,4-9 8 0,0 11-8 0,0-11 26 16,-3 6 0-16,3 0 0 0,0-6 0 0,-4 6-6 0,4-6 0 0,0 0-1 0,-4 6 0 15,4 0-11-15,0-6-8 0,-3 8 12 0,-1 1-12 16,1-3 11-16,-1 3-11 16,4-3 10-16,-3-6-10 0,3 6 12 0,-4 6-4 0,4-10-8 0,0-2 12 15,-3 6-3-15,-1 0-1 16,4-6 0-16,0 6 0 0,-3 0 4 16,3 0 1-16,0-6 0 0,-4 6 0 0,4 5-1 0,0-11 0 15,-3 6 0-15,-1 0 0 0,4 0 12 16,-3 0 3-16,-1 0 0 0,1 0 0 0,3 3-27 0,-4 2 0 15,1-5 0-15,3 0 0 0,-4 0 13 0,0 3-2 0,4 0-1 0,-3-1 0 16,3 1-10-16,0 0 0 0,0-3 9 0,0 6-9 16,0-3 11-16,3-1-3 0,-3-2 0 0,4 3 0 15,0 3-8-15,-4 0 12 0,3-7-12 0,-3 7 12 16,4-3-1-16,-1 3 0 0,-3-6 0 0,4 5 0 16,-1-5 1-16,1 3 1 0,-1-3 0 0,1 6 0 15,-1-3-2-15,-3-1-1 0,4-2 0 0,-1 6 0 16,1-6 0-16,-1 3 0 0,4-3 0 0,-3 2 0 15,-1-2-10-15,5 0 12 0,-5 3-12 0,1 3 12 0,3-6-12 0,0 0 10 16,0-1-10-16,-4 1 10 16,1 3-10-16,3 0 0 0,-4 0 9 0,1 3-9 0,-1-7 8 0,4-2-8 15,-3 6 8-15,0 0-8 16,3-3 8-16,-4 0-8 0,4 0 8 0,0 5-8 0,-3-5 8 0,3 0-8 0,0 0 8 16,0 3-8-16,4-3 9 15,-4 0-9-15,0 2 12 0,0 1-12 0,0-3 10 0,0 0-10 0,0 0 8 0,-4 0-8 16,4 0 12-16,1 2-4 15,-1 4 0-15,0 0 0 0,3 0-8 0,-3-1 0 0,4-5 9 0,-1 6-9 32,5-3 0-32,-5-3 0 0,4 0 0 0,-3 5 0 0,-1-11 8 0,4 12 1 0,-3-6 0 15,0 3 0-15,3 0-9 0,-4 0 0 16,4 2 0-16,1 1 0 0,2-6 0 0,-3 3 0 0,0-3 11 0,1 5-11 16,-1 1 12-16,3-6-3 0,-3 6-1 0,1-3 0 15,-1-3-8-15,0 5 0 0,0-5 0 0,0 3 0 16,0 0 0-16,0-3 0 0,0 0 0 0,0-1 0 15,1 7 0-15,-1-6 0 0,0 0 0 0,0 0 0 16,0 0 0-16,0 3 0 0,0-4 0 0,4 1 8 16,-4 3-8-16,4-3 0 0,-1 0 0 0,1 0 8 0,-1 3-8 15,1-1 0-15,0 4 0 0,-4-6 0 16,0 0 11-16,0 3-3 0,4-3-8 0,-4 5 12 16,0-2-12-16,-3 0 0 0,3 3 0 0,-4-6 0 15,4 5 0-15,-3-2 0 0,3 0 0 0,0 0 0 16,0 3 0-16,-3-1 0 0,3-2 0 0,-3 0 0 0,3 0 0 0,-4 0 0 15,4 5 0-15,0-2 0 16,-3-3 0-16,3 0 0 0,-3 3 0 0,3 2 0 16,0-2 10-16,-3-3-10 0,-1 5 10 0,4-2-10 15,-3 3 0-15,-1-3 0 0,1-3 0 0,3 2 0 16,0 1 8-16,-3 0-8 0,-1 5 0 0,4-8 0 0,-3 0 0 0,0 3 0 16,-1 3 0-16,1-4-10 0,-1 1 10 0,-3 3 0 15,4-3 0-15,-4 2 0 0,0-5 0 0,0 6 0 0,0-3 0 16,0-1 0-16,0 4 0 0,0 6 9 0,1-10-9 0,-1 4 0 15,0 3 0-15,-4-1 0 0,4-5 0 0,-3 3 0 16,-1-1 0-16,4 1 0 16,-3 6 0-16,-1-7 0 0,1 7 0 0,-1-3 0 0,1-4 0 0,-1 4 0 15,1 0 8-15,3-7-8 0,-3 4 0 16,-1 0 0-16,1-1 0 0,-1-2 0 0,1 3 8 0,-4 0-8 16,3-4 0-16,1 10 0 0,-1-12 0 0,-3 5 0 15,4 1 0-15,-1 3 0 0,-3-6 0 16,4 5 0-16,-4-5 0 15,0 3 0-15,3-4 0 0,-3 1 0 0,0-3 8 0,0 6-8 0,0-4 0 0,0 4 0 16,0-3 0-16,0-3 0 0,0 3 0 0,-3-1 0 16,3 1 8-16,0-6-8 0,0 3 0 0,-4 0 0 15,4 2 8-15,0 1-8 0,-3-3 0 0,3 3 0 16,0-6 0-16,-4 5 0 0,4-2 0 0,0-3 0 16,-3 3 0-16,-1 0 0 0,4 2 0 0,-3-5 0 15,-1 3 8-15,4-3-8 0,-3 3 0 0,-1 0 0 16,4-1 0-16,-3 1 0 0,-1-3 0 0,1 0 0 15,-1 0 0-15,0 0 0 0,4-6 0 0,-3 6 0 16,-1 2 0-16,1 1 0 0,-1-3 0 0,1 3 0 16,-1-3 0-16,4 3 0 0,-3-1 0 0,-1-2 0 15,4-6 0-15,-3 9 0 0,3-9 0 0,-4 6 0 16,-3 0 0-16,4 6 0 0,-1-1 0 0,-3-5 0 16,4 3 0-16,-5 0 0 0,5 0 0 0,-4 0 0 0,3-1 0 15,-3-2 0-15,0 0 0 0,0 0 0 0,0 0 0 16,-3 0 0-16,6 3 0 0,-3-3 0 0,0-1 0 0,3-2 0 15,-3 0 0-15,7-3 0 0,-7 6 0 0,4 0 0 16,3-6-12-16,-7 0 3 0,0 0 9 16,7 0 11-16,-7 6-3 0,-1-6 0 0,8 0-8 15,-7 0-11-15,0 0 3 0,0 0 0 0,0 0 16 0,0 0 3 0,0 0 1 0,0 0 0 16,0-6-12-16,7 6-17 16,-7 0 4-16,7 0 1 0,-7 0 12 0,0 0 0 0,0-6 0 0,0 0-9 15,3 3 9-15,-3 0 0 0,4 0 0 0,-4 1 0 16,7 2 0-16,-7-3 0 0,0 0 0 0,-1-3 0 15,1 3 0-15,0 0 0 0,0-3 0 0,0 3 0 16,0 0 0-16,7 3 0 0,-3-3 0 0,-4-3 8 16,0 6-8-16,3-6 0 0,-3 6 0 0,3-8 0 15,-3 2 0-15,4 6 0 0,-4-3 0 0,7 3 0 16,-7-3 0-16,0 3 0 0,0-3 0 0,3 3 0 16,-3 0 0-16,0-3 0 0,3 0 0 0,-3 3 0 15,0-3 0-15,0 0 0 0,4 0 0 0,3 3 0 16,-7 0 0-16,0-3 0 0,7 3 0 0,-7-3 0 15,7 3 0-15,-7-3 0 0,-1 0 0 0,5-2 0 16,-4 5 0-16,3-6 0 0,4 6 8 0,-7 0-8 16,4-6 0-16,3 6 0 0,-7-3 0 0,0 0-8 15,3 0 8-15,4 3 0 0,-7-3 0 0,0 0 0 16,7 3 0-16,-3-3 0 0,3 3 0 0,-8-6 0 16,8 6 0-16,-7 0 0 0,7 0 0 0,-7-3 0 15,7 3 0-15,-3-3 0 0,3 3 0 0,-7-3 0 16,7 3 0-16,-7-2 0 0,7 2 0 0,-4-6 0 0,4 6 23 15,-7-3 6-15,0-3 2 0,7 6 0 0,0 0-31 0,-3 0 8 16,3 0-8-16,-8-6 0 0,1 6 0 0,0-9 0 0,4 6 0 16,-4-3 0-16,0 3 0 0,3 0 0 0,-3 1 0 15,0-4 0-15,7 6 0 0,-3-3 0 0,3 3 0 0,-8-3 0 16,8 3 0-16,-7-6 0 0,4 3 0 0,-4 0 0 16,7 3 0-16,-7-6 0 0,0 6 0 0,7 0 0 15,0 0 0-15,-4-6 0 0,4 6 0 0,0 0 0 16,-7 0 0-16,7 0 0 0,-7-9 0 0,4 6 0 15,3 3 0-15,-7-5 0 0,-1 2 0 0,8 3 0 16,-7-3 0-16,7 3 0 0,-3-6 0 0,-1 3 0 16,4 3 0-16,-3-3 0 0,3 3 0 0,0 0 0 15,-7-3 0-15,7 3 0 0,-4-6 0 0,4 6 0 16,-3-3 9-16,3 3-1 0,-4-3 0 0,4 3 0 16,-3-6-8-16,-1 0 0 0,4 6 0 0,-3-5 0 15,3 5 0-15,0 0 0 0,0 0 0 0,-7-6 0 16,7 6 0-16,-7-3 0 0,3 0 0 0,4 3 0 15,-4-3 0-15,1-3 0 0,3 6 0 0,-4-3 0 16,4 3 0-16,0 0 0 0,0 0 0 0,0 0 0 16,0 0 0-16,-7-3 0 0,7 3 8 0,0 0-8 15,-3-3 0-15,3 3 0 0,-4-6 8 0,4 6-8 16,0 0 0-16,0 0 0 0,0 0 0 0,-3-3 0 16,-1-2 0-16,1-1 8 0,-1 0-8 0,4-3 8 15,0 9-8-15,0 0 0 0,0 0 0 0,0 0 0 0,0 0 0 0,0 0 0 16,0 0 0-16,0 0 0 0,-7-3 8 0,4-3-8 0,-1 3 0 15,4 3 8-15,-7-3-8 0,7 3 0 16,0 0 0-16,-4-3 0 0,4 3 0 0,-3-9 0 16,3 9 0-16,-7-2 0 0,7 2 0 15,0 0 0-15,0 0 0 0,-4-3 0 16,1 0 0-16,3 3 0 0,-4-6 0 0,4 6 8 0,0 0-8 0,-3 0 0 0,3 0 0 0,0 0 0 16,0 0 0-16,-7-6 0 0,3 0 0 15,4 6 0-15,0 0 0 0,0 0 0 0,0 0 0 0,-3 0 0 16,3 0 0-16,-4-9 0 0,-3 3 0 0,7 6 0 15,0 0 0-15,-3-6 0 0,3 6 0 0,0 0 0 16,0 0 0-16,-8-5 0 0,8 5 0 0,0 0 0 16,-3-3 0-16,3 3 0 0,0 0 8 0,-7-6-8 15,7 6 0-15,-4-3 0 0,4 3 0 0,0 0 0 16,-7-3 0-16,7 3 0 0,-3-6 0 0,3 6 0 16,0 0 0-16,0 0 0 0,0 0 0 0,-7 0 0 15,7 0 0-15,-7-3 0 0,7 3 0 0,-4 0 0 16,4 0 0-16,0 0 0 0,-7-6 0 0,0 6 0 15,7 0 0-15,0 0 0 0,-7 0 0 0,7 0 0 16,-7 0 0-16,7 0 0 0,-4-6 0 0,-3 0 0 16,7 6 0-16,0 0 0 0,-3 0 8 0,3 0-8 15,0 0 0-15,0 0 0 0,0 0 0 0,0 0 0 16,-7-3 0-16,7 3 8 0,0 0-8 0,-7 0 0 16,7 0 0-16,-4-2 0 0,4 2 8 0,-7-3-8 15,7 3 0-15,-7 0 0 0,7 0 0 0,0 0 0 16,-7-3 0-16,4 3 0 0,3 0 0 0,-8 0 8 15,8 0-8-15,0 0 0 0,0 0 0 0,-7-3 0 0,7 3 0 0,0 0 0 16,-3 0 0-16,3 0 0 0,0 0 0 0,-7-3 0 16,7 3 0-16,0 0 0 0,0 0 0 0,0 0 0 0,-7 0 0 0,7 0 0 15,0 0 0-15,-7-3 0 0,7 3 9 16,0 0-9-16,-7 0 0 0,7 0 0 0,0 0 0 0,0 0 0 16,0 0 0-16,0 0 0 0,0 0 0 0,-7 0 0 15,7 0 0-15,0 0 0 0,-7 0 0 0,7 0 0 16,0 0 0-16,-8 3 0 0,8-3 0 0,0 0 0 15,0 0 0-15,0 0 0 0,0 0 0 0,-7 0 0 16,7 0 0-16,-7 3 0 0,0 0 0 0,7-3 0 16,0 0 0-16,0 0 0 0,0 0 0 0,0 0 0 15,0 0 0-15,0 0 0 0,0 0 0 0,-7 0 0 16,7 0 0-16,-7 3 0 0,7-3 0 0,0 0 0 16,0 0 0-16,0 0 0 0,0 0 0 0,-7 3 0 15,7-3 0-15,0 0 0 0,0 0 0 0,-3 0 8 16,3 0-8-16,0 0 0 0,0 0-8 0,-11 2 8 15,11-2 0-15,-7 3-10 0,7-3 10 0,0 0 0 16,-7 6 0-16,7-6 0 0,0 0 0 0,0 0 0 16,-7 0 0-16,7 0 0 0,0 0 0 0,0 0 0 15,-11 0 0-15,11 0 0 0,0 0 0 0,0 0 0 16,0 0 0-16,0 0 0 0,0 0 0 0,0 0 0 16,-7 6 8-16,7-6 1 0,0 0 1 0,0 0 0 0,-7 0-10 15,7 0 0-15,0 0 0 0,0 0 0 0,0 0 0 16,-7 0-17-16,7 0 4 0,0 0 1 0,0 0 20 15,0 0 4-15,0 0 0 0,0 0 1 0,0 0-13 16,0 0-16-16,0 0 3 0,-7 6 1 0,7-6 12 0,0 0 15 16,0 0-3-16,0 0-1 0,0 0-11 0,0 0-17 15,0 0 4-15,0 0 1 0,-7 0 12 0,7 0 0 16,0 0 0-16,0 0 0 0,0 0 0 16,-7 0 0-16,0-6 0 0,7 6 0 15,0 0 0-15,0 0 0 0,0 0 0 0,0 0 0 0,0 0 0 0,0 0 0 0,0 0 0 0,-7 6 0 16,7-6 15-16,0 0-4 0,0 0-1 0,-7 0 0 15,7 0-10-15,0 0-16 0,0 0 4 0,0 0 1 16,-7 0 11-16,7 0 0 0,0 0 0 0,-7 3 0 16,7-3 26-16,-7 0 4 0,7 0 1 0,0 0 0 15,-7 3-31-15,7-3 0 0,0 0 0 0,-7 0 0 16,-1 0 0-16,8 0 0 0,-7 3 0 0,7-3 0 16,0 0 0-16,0 0 0 0,0 0 0 0,-7-3 0 15,7 3 0-15,-7 0 0 0,7 0 0 0,0 0 0 16,-7 0 0-16,7 0 0 0,-3 6 0 0,3-6 0 15,-7 0 0-15,7 0 0 0,0 0 0 0,-7 3 0 16,7-3 0-16,0 0 0 0,-7 0 0 0,7 0 0 16,-8 0 0-16,8 0 0 0,-7 0 0 0,7 0 0 15,-7 0 0-15,7 0 0 0,0 0 0 0,-7 3 0 16,7-3 0-16,0 0 0 0,-7 0 0 0,7 0 0 16,-7 0 0-16,7 0 8 0,-7 0-8 0,7 0 0 15,-7 3 0-15,7-3 0 0,0 0 0 0,-7 0 0 16,7 0 0-16,-7 3 0 0,7-3 0 0,0 0 0 15,-7 3 0-15,7-3 0 0,0 0 0 0,-7 2 0 16,7-2 0-16,-7 0 0 0,0 0 0 0,7 0 0 0,-7-2 0 0,0-1 0 0,7 3 0 16,0 0 0-16,0 0 0 0,-7 0 0 0,7 0 0 15,-7 3 0-15,7-3 0 0,0 0 0 0,-4 0 0 0,4 0 0 16,-7 0 0-16,7 0 0 0,0 0 0 16,-7 0 0-16,7 0 0 0,0 0 0 0,0 0 0 0,-7 2 0 15,7-2 0-15,-7 6 0 0,0-6 0 0,7 0 0 16,0 0 0-16,0 0 11 0,0 0-11 15,-7 0 10-15,7 0-10 0,-7 0 0 16,7 0 0-16,-7 3 0 0,7-3 0 0,-7 3 0 0,7-3 0 0,-8 0 0 16,8 0 0-16,0 0 0 0,0 0 0 0,0 0 0 15,0 0 0-15,0 0 8 0,0 0-8 0,-7 0 0 16,7 0 0-16,-7-3 0 0,0 3 0 0,7 0 0 16,-7 0 0-16,7 0 0 0,-7 0 0 0,7 0 0 15,0 0 0-15,-7 0 0 0,7 0 0 0,0 0 0 16,-7 0 0-16,7 0 0 0,-7-3 0 0,7 3 0 15,-7 0 0-15,7 0 0 0,-7 0 0 0,7 0 0 16,-7 0 0-16,7 0 0 0,-7 0 0 0,7 0 0 16,-7 3 0-16,7-3 0 0,-7 0 0 0,7 0 0 15,0 0 0-15,0 0 0 0,-7 0 0 0,7 0 0 16,0 0 0-16,-7 0 0 0,7 0 0 0,-8 3 0 16,8-3 0-16,-7 3 0 0,0 3 0 0,7-6 0 15,0 0 0-15,-7-6 0 0,7 6 0 0,-7-3 0 16,7 3 0-16,0 0 0 0,-7 0 0 0,7 0 0 15,-7 0 0-15,7 0 0 0,-7-3 0 0,7 3 0 16,0 0 0-16,-7-3 0 0,7 3 0 0,0 0 0 0,-7 0 0 16,7 0 0-16,0 0 0 0,-7 0 0 15,7 0 0-15,-11 0 0 0,4 0 0 0,7 0 0 16,0 0 0-16,-7 0 0 0,7 0 0 0,0 0 0 0,-3-6 0 0,3 6 0 16,-7 0 0-16,7 0 0 0,-7 0 0 0,7 0 0 15,0 0 0-15,-4 0 0 0,4 0 0 0,0 0 0 0,-7 0 0 0,7 0 0 16,0 0 0-16,0 0 0 0,0 0 0 0,0 0 0 15,0 0 0-15,-7 0 0 0,7 0 0 0,0 0 0 16,0 0 0-16,0 0 0 0,0 0 0 0,-7 0 0 16,7 0 0-16,0 0 0 0,0 0 0 0,-7 0 0 15,7 0 0-15,0 0 0 0,0 0 0 0,-7 0 0 16,7 0 0-16,0 0 0 0,0 0 0 0,-7 0 0 16,7 0 0-16,0 0 0 0,0 0 0 0,0 0 0 15,-7 0 0-15,7 0 0 0,-7 0 0 0,7 0 0 16,0 0 0-16,-4 0 0 0,4 0 0 0,-7-2 0 15,7 2 0-15,0 0 0 0,-7-3 0 0,7 3 0 16,-4 0 0-16,4 0 0 0,0 0 0 0,-7 3 0 16,7-3 0-16,0 0 0 0,0 0 0 0,-7 2 0 15,7-2 0-15,-7 0 0 0,7 0 0 0,-7 0 0 16,0 0 0-16,7 0 0 0,-7 0 0 0,7 0 0 16,-7 6 0-16,7-6 0 0,-7 3 0 0,0 0 0 15,0-3 0-15,7 0 0 0,-7 0 0 0,3 0 0 16,4 0 0-16,-7 0 0 0,7 0 0 0,-7 3 0 15,7-3 0-15,-10 6 0 0,3-6 0 0,7 0 0 16,-7 0 0-16,-1 0 0 0,8 0 0 0,-7 0 0 0,0 0 0 16,7 0 0-16,-7 6 0 0,7-6 0 0,-7 0 0 0,0 6 0 15,7-6 0-15,-7 0 0 0,7 0 0 16,-7 3 0-16,7-3 0 0,-10 0 0 0,10 0 0 16,-8 3 0-16,8-3 0 0,0 0 0 0,0 0 0 0,-7 3 0 15,7-3 0-15,0 0 0 0,-7 3 0 0,0-1 0 0,7-2 0 16,-10 9 0-16,10-9 0 15,-7 0 0-15,7 0 0 0,0 0 0 0,-7 3 0 0,7-3 0 0,-7 3 0 0,-1 0 0 16,8-3 0-16,-7 3 0 16,7-3 0-16,0 0 0 0,-3 3 0 0,3-3 0 0,0 0 0 0,-7 3 0 15,7-3 0-15,0 0 0 0,-7 3 0 0,7-3 0 16,-4 6 0-16,4-6 0 0,0 0 0 0,-7 0 0 16,7 0 0-16,-7 0 0 0,7 0 0 0,-7 6 0 15,7-6 0-15,0 0 0 0,0 0 0 0,0 0 0 16,-7 0 0-16,7 0 0 0,0 0 0 0,0 0 0 15,0 0 0-15,-7 6 0 0,7-6 0 0,0 0 0 16,-4 5 0-16,4-5 0 0,0 0 0 0,-7 0 0 16,7 0 0-16,-7 3 0 0,7-3 0 0,-7 3 0 15,7-3 0-15,0 0 0 0,-7 3 0 0,7-3 0 16,0 0 0-16,-7 3 0 0,7-3 0 0,-7 3 0 16,7-3 0-16,0 0 0 0,-7 3 0 0,7-3 0 15,0 0 0-15,-3 6 0 0,3-6 0 0,0 0 0 16,0 0 0-16,-8 6 0 0,8-6 0 0,0 0 0 0,0 0 0 15,0 0-12-15,0 0 2 0,0 0 1 16,0 0-26-16,-7 6-5 0,7-6 0 0,0 0-1 16,0 0-111-16,0 0-23 0,0 0-4 0</inkml:trace>
  <inkml:trace contextRef="#ctx0" brushRef="#br0" timeOffset="48104.958">22490 13861 738 0,'0'0'20'0,"0"0"7"0,0 0-27 0,0 0 0 0,0 0 0 0,0 0 0 15,0 0 55-15,0 0 5 0,0 0 2 0,0 0 0 16,0 0-10-16,0 0-3 0,0 0 0 0,0 0 0 15,0 0-12-15,0 0-2 0,0 0-1 0,0 0 0 16,0 0-21-16,0 0-4 0,0 0-1 0,0 0 0 16,0 0-8-16,0 0 0 0,0 0 0 0,0 0-11 15,0 0 11-15,0 0 0 0,0 0 8 0,0 0-8 16,0 0 20-16,0 0 0 0,0 0 0 0,0 0 0 16,0 0-8-16,0 0-1 0,3 5-1 0,-3-5 0 15,0 0 6-15,0 0 2 0,0 0 0 0,0 0 0 16,0 0-10-16,0 0-8 0,0 0 9 0,0 0-9 15,0 0 13-15,0 0-3 0,0 0-1 0,0 0 0 16,0 0 9-16,0 0 2 0,0 0 0 0,0 0 0 16,0 0-11-16,0 0-1 0,4 6-8 0,-4-6 12 15,7 3-12-15,-7-3 0 0,7 3 0 0,-7-3 0 16,0 0 9-16,0 0-9 0,7 3 8 0,-7-3-8 16,0 0 13-16,0 0-2 0,0 0-1 0,0 0 0 15,0 0 10-15,0 0 1 0,0 0 1 0,0 0 0 16,0 0 6-16,0 0 2 0,0 0 0 0,0 0 0 15,0 0-7-15,0 0-2 0,0 0 0 0,0 0 0 16,0 0 11-16,0 0 3 0,0 0 0 0,0 0 0 16,0 0-35-16,0 0 0 0,0 0 0 0,0 0 0 0,0 0 16 0,0 0-3 0,0 0-1 15,0 0 0-15,0 0-3 0,0 0-1 16,3 6 0-16,-3-6 0 0,0 0-8 0,0 0 12 0,0 0-12 0,0 0 12 16,0 0-2-16,0 0 0 0,0 0 0 0,0 0 0 15,0 0 13-15,0 0 2 0,0 0 1 0,0 0 0 16,0 0-13-16,0 0-2 0,4 6-1 0,-4-6 0 15,0 0-10-15,0 0 8 16,0 0-8-16,0 0 8 16,0 0 4-16,0 0 0 0,0 6 0 0,3 0 0 0,-3-6 5 0,0 8 2 0,0 4 0 0,0-12 0 15,0 0 0-15,0 0 0 0,0 0 0 0,0 0 0 16,-3 6-4-16,3-6-1 0,0 0 0 0,-4 9 0 16,4-9-6-16,-3 9 0 0,3-9-8 0,-4 6 12 15,1 5 4-15,3-11 1 0,-4 6 0 0,4-6 0 16,-7 6-17-16,7-6 0 0,0 0-8 0,-3 6 8 15,-1 0 0-15,4-6 12 0,-7 6-1 0,7-6 0 16,-3 6-3-16,3-6 0 0,-8 8 0 0,8-8 0 16,0 0 0-16,0 0 0 0,-7 6 0 0,7-6 0 15,-7 6 1-15,0-3 0 0,4 0 0 0,3-3 0 16,-7 3-9-16,0 3 0 0,7-6 0 0,-7 3 0 16,7-3 0-16,-7 3 0 0,7-3 9 0,-4 6-9 15,4-6 0-15,-7 6 8 0,7-6-8 0,0 0 0 16,-4 8 0-16,4-8 9 0,0 0-9 0,0 0 0 15,-7 3 11-15,7-3-11 0,0 0 10 0,-7 6-10 16,7-6 11-16,0 0-11 0,-10 0 12 0,10 0-12 16,-7 6 9-16,7-6-9 0,-7 0 0 0,7 0 9 15,-4 6-9-15,4-6 0 0,0 0 0 0,-7 0 8 16,7 0-8-16,-7 0 0 0,7 0 0 0,-7 3 8 16,7-3-8-16,-7 0 0 0,0 0 0 0,7 0 8 0,0 0-8 15,0 0 0-15,0 0 0 0,-7 0 8 0,7 0-8 0,-7 3 8 0,0 0-8 16,7-3 8-16,-7 3-8 0,7-3 0 0,0 0 0 0,-7 6 8 15,7-6-8-15,-8 0 0 0,8 0 0 16,-7 6 0-16,7-6 0 0,-10 2 0 0,10-2 0 0,-7 3 0 16,0-3 8-16,7 0-8 0,-7 3 0 0,7-3 8 15,0 0-8-15,-11 3 0 0,11-3 0 0,-7 3 0 16,7-3 0-16,-7 0 8 0,7 0-8 0,-7 3 0 16,7-3 20-16,0 0-2 0,0 0 0 0,-7 3 0 15,7-3-18-15,0 0-17 0,0 0 3 0,0 0 1 16,-7 6 13-16,7-6 0 0,-7 6 0 0,7-6 0 15,-7 0 0-15,7 0 0 0,0 0 8 0,-7 0-8 16,7 0 0-16,-4 0 0 0,4 0 0 0,0 0 0 16,-7 6 8-16,7-6-8 0,0 0 0 0,-7 0 0 15,7 0 0-15,-3 0 8 0,3 0-8 0,-8 3 0 16,8-3 0-16,-7 8 0 0,7-8 0 0,0 0 0 16,-7 3 8-16,7-3-8 0,-7 3 0 0,7-3 0 15,-3 3 8-15,3-3-8 0,-7 3 0 0,7-3 0 16,-7 3 0-16,7-3 8 0,0 0-8 0,-7 3 0 15,7-3 8-15,-4 6-8 0,4-6 0 0,-7 3 0 16,7-3 9-16,-7 6-9 0,7-6 0 0,-7 6 9 16,7-6-9-16,-7 0 0 0,7 0 0 0,-7 6 8 15,7-6-8-15,-7 0 0 0,7 0 9 0,-7 5-9 16,7-5 0-16,-7 0 0 0,7 0 0 0,-7 0 8 16,7 0-8-16,0 0 0 0,-8 3 8 0,1 0-8 15,0 0 0-15,0-3 0 0,7 0 0 0,-7 3 8 16,7-3-8-16,0 0 0 0,0 0 0 0,-7 3 0 0,7-3 0 15,-7 3 0-15,0 0 0 0,7-3 8 0,0 0-8 0,-7 6 0 16,7-6 0-16,-7 0 0 0,7 0 0 0,-7 3 0 0,7-3 0 16,-7 3 8-16,7-3-8 0,-7 3 0 0,7-3 0 15,0 0 0-15,-7 6 0 0,7-6 0 0,0 0 0 0,-7 0 0 16,7 0 0-16,-7 3 0 0,7-3 0 0,-7 5 0 16,7-5 0-16,0 0 0 0,-7 0 0 0,7 0 0 15,0 0 0-15,-7 6 8 0,7-6-8 0,-8 0 0 16,8 0 0-16,-7 6 0 0,7-6 0 15,-3 0 8-15,3 0-8 0,0 0 0 0,-7 3 0 0,7-3 8 16,0 0-8-16,-7 3 0 0,7-3 0 0,-7 3 8 16,7-3-8-16,-7 3 9 0,7-3-9 0,0 0 10 15,-4 0-10-15,4 0 0 0,0 0 0 0,-7 3 0 16,7-3 0-16,0 0 0 0,-7 3 0 0,7-3 0 16,0 0 0-16,0 0 0 0,-7 3 0 0,7-3 0 15,0 0 0-15,-7 6 0 0,7-6 0 0,0 0 0 16,-7 3 0-16,7-3 0 0,0 0 0 0,0 0 0 15,-7 3 0-15,7-3 0 0,0 0 0 0,0 0 0 16,0 0 0-16,-7 2 0 0,7-2 0 0,0 0 0 16,0 0-8-16,0 0 8 0,0 0 0 0,0 0 0 15,-7 3 0-15,7-3 0 0,-7 3 0 0,7-3 0 16,0 0-11-16,0 0 11 0,0 0-8 0,0 0 8 16,0 0-20-16,0 0 2 0,0 0 0 0,0 0 0 15,-7 0-86-15,-1-3-18 0,5 0-3 0</inkml:trace>
  <inkml:trace contextRef="#ctx0" brushRef="#br0" timeOffset="66178.137">21798 14157 794 0,'0'0'16'0,"0"0"4"0,0 0-20 0,0 0 0 0,0 0 0 0,0 0 0 15,0 0 15-15,4 6-2 0,-4-6 0 0,0 0 0 16,3 3-13-16,-3-3 0 0,4 6 0 0,-4-6 0 16,0 0 0-16,0 0 0 0,7 0 0 0,-7 0 0 15,0 0 20-15,0 0 0 0,0 0 1 0,0 0 0 16,0 0 31-16,0 0 5 0,0 0 2 0,0 0 0 15,0 0 5-15,0 0 0 0,0 0 1 0,0 0 0 16,0 0-29-16,0 0-5 0,0 0-2 0,0 0 0 16,0 0-21-16,0 0-8 0,3 6 0 0,-3-6 0 15,0 0 0-15,7 3 0 0,-7-3 0 0,0 0 0 16,0 0 0-16,4 6 0 0,-4-6 0 0,3 9 0 16,-3-9 0-16,0 0 0 0,0 0 0 0,0 0 0 15,0 0 8-15,4 6-8 0,-4-6 0 0,0 0 0 16,3 5 8-16,-3-5-8 0,0 0 0 0,0 0 0 15,0 0 9-15,0 0-9 0,0 0 8 0,0 0-8 16,0 0 12-16,0 0-2 0,0 0-1 0,0 0 0 16,0 0 9-16,0 0 2 0,0 0 0 0,0 0 0 15,0 0-12-15,0 0-8 0,0 0 9 0,0 0-9 16,0 3 20-16,0-3-3 0,0 0 0 0,0 0 0 0,0 0-2 16,0 0-1-16,0 0 0 0,0 6 0 0,0-6-6 15,0 6 0-15,0-6-8 0,-3 9 12 0,3-9-2 0,-4 6-1 0,1 0 0 16,3-6 0-16,0 0 9 0,0 0 2 0,0 0 0 15,-4 9 0-15,4-9-9 0,0 0-2 0,-7 5 0 16,7-5 0-16,0 0-1 0,-3 6 0 0,3-6 0 16,0 0 0-16,-7 0 3 0,0 6 0 0,7-6 0 0,-7 3 0 31,7-3-3-31,-7 6 0 0,7-6 0 0,0 0 0 0,-8 3 9 16,8-3 2-16,0 0 0 0,0 0 0 0,-7 0-9 0,7 0-2 0,0 0 0 0,0 0 0 15,-7 6-8-15,7-6 10 0,-7 3-10 0,7-3 10 16,0 0 4-16,0 0 1 0,-7 0 0 0,7 0 0 15,0 0-6-15,-10 0-1 0,10 0 0 0,0 0 0 16,-7 6-8-16,0-6 10 0,7 0-10 0,-7 0 10 16,7 0-10-16,-8 0 8 0,8 0-8 0,-10 0 8 15,10 0 10-15,-7-6 2 0,7 6 0 0,0 0 0 16,-7 0-20-16,7 0 0 0,0 0 0 0,-7 0 0 16,7 0 0-16,-7 0 0 0,0-3 0 0,7 3 0 15,-7 0 0-15,7 0 13 0,-7-3-4 0,7 3-1 16,-8 0-8-16,8 0 0 0,-10-3 0 0,10 3 0 15,-7 0 9-15,7 0 0 0,-7-3 0 0,7 3 0 16,-7 0-9-16,0-3 12 0,0 0-12 0,0 3 12 16,7 0-12-16,-4-3 10 0,4 3-10 0,-7 0 10 15,7 0-10-15,-7 0 0 0,7 0 9 0,-7-6-9 0,7 6 8 0,-7 0-8 16,7 0 8-16,-4-6-8 0,-3 6 0 0,0-5 9 16,0 2-9-16,7 3 0 0,0 0 12 0,-3-6-12 0,3 6 12 15,0 0-12-15,-8-3 12 16,1 0-12-16,7 3 12 0,-3-3-12 0,3 3 10 15,0 0-10-15,-7-3 8 0,7 3-8 16,-7-3 8-16,7 3-8 0,-4-6 8 0,-3 3-8 0,7 3 10 0,-3-6-10 16,3 3 12-16,0 3-12 0,0 0 15 0,0 0-4 15,0 0-1-15,0 0 0 0,-7-3-10 0,7 3 0 0,-7 0 9 0,7 0-9 16,-4-5 0-16,4 5 9 0,-7-6-9 0,3 0 0 16,1 3 8-16,-1 0-8 0,4 3 0 0,-3-3 0 15,-1-3 0-15,1 3 10 0,3 3-10 0,-4-3 8 16,1 0 1-16,3 3 0 0,-4-6 0 0,-3 3 0 15,4-5-1-15,-1 5 0 0,1-3 0 0,-1 0 0 16,1 6-8-16,-4-9 8 0,3 6-8 16,0-3 8-16,1 3-8 0,-4-2 0 0,3-4 9 15,1 6-9-15,-4-3 20 0,3 0 0 0,1 0 0 0,-1 6 0 16,-3-6-20-16,4 0 0 0,-4 3 0 0,3 0 0 16,-3-5 0-16,3 2 0 0,-3-3 0 0,4 3 0 15,-4 0 11-15,0-3-3 0,3 3 0 0,-3-2 0 16,0 5-8-16,4-3 0 0,-5 0 0 0,1 0 0 15,4 0 0-15,-4-3 0 0,0 4 0 0,3-7 8 16,-3 6-8-16,4 0 0 0,-4 0 0 0,3 0 8 16,-3 0-8-16,0-2 10 0,3 2-10 0,-3 0 10 15,0 0-10-15,4 0 0 0,-4 0 0 0,3 0 0 16,-3-3 0-16,4 4 8 0,-4-1-8 0,0 0 0 16,0 0 8-16,3 0-8 0,-3 0 8 0,0-6-8 0,0 7 0 15,3-4 8-15,-3 3-8 0,0 0 0 0,0-3 0 16,4 0 0-16,-4-2 0 0,-1 5 0 0,5 0 0 0,-4 0 0 15,0 0 0-15,0 0 8 0,3-3-8 0,-3 3 0 16,0 1 0-16,4-1 0 0,-4 0 8 0,-1 0-8 0,5 6 0 0,-4-9 8 16,0 0-8-16,0 3 0 15,3 1 0-15,-3-1 0 0,0-3 0 0,4 3 0 0,-4 0 0 16,3 0 0-16,-3-6 0 16,0 7 0-16,3-4 0 0,-3 3 0 0,0 0 0 15,0-6 0-15,0 6 0 0,0 0 0 0,-3 1 0 0,3-1 0 0,-1 0 0 0,-2-3 0 16,3 0 0-16,-4 3 0 0,1-3 0 0,3 4 0 15,-4-1 0-15,0-3 0 0,4-3 0 0,0 6 0 16,-3-3 30-16,3 1 1 0,-4 2 0 0,4-6 0 16,-4 0-31-16,1 3 0 0,3 1 0 0,-4-1 0 15,4 3 0-15,-3 0 0 0,3 0 0 0,-4 0 0 16,4 6 0-16,0-9 8 0,-4 4-8 0,4 2 0 16,0-6 0-16,0 3 0 0,-3 0 0 0,2 0 0 15,-2 6 0-15,3-6 0 0,0 0 0 0,0 1 0 16,0-1-9-16,0 3-2 0,0-3 0 0,-1-3 0 15,1 6 11-15,0-3 0 0,0 3 0 0,0-3 0 0,0 3 0 0,0 3 0 16,4-5 0-16,-4 5 0 16,-1-6 0-16,5 6 0 0,-8-6 0 0,8-3 0 0,-4 6 0 0,0-3 0 15,3 6 0-15,-3-3 0 16,0 0 0-16,4 0 0 0,-4-3 0 0,-1 4 0 0,1-1 8 0,0 0 3 0,0 0 1 16,0 0 0-16,0 0-12 15,4 3-17-15,-4-6 4 0,0 6 1 0,3-6 12 0,-3 0 0 0,0 3 0 16,0 0 0-1,3 0 0-15,-3 0 0 0,0 0 0 0,0 1 0 0,0-1 0 0,-3-3 0 16,2 3 0-16,1-6 0 0,0 6 0 16,0 0 0-16,4 3 0 0,-4-6 0 0,-4 0 0 0,4 6 0 0,-4-6 0 0,4 3 0 15,-3 1 0-15,3-1 0 0,0-3 0 0,0 0 0 16,3 3 0-16,-6 0 0 0,3 0 0 0,-1 0 0 16,1 0 0-16,4 0 0 0,-4-3 0 0,7 6 0 15,-7 0 0-15,0-6 0 0,0 6 0 0,0-5 0 16,0 5 0-16,7 0 0 0,-7-6 0 0,-1 6 0 15,8 0 0-15,-7-6 0 0,0 3 0 0,7 3 0 16,-7-3 0-16,7 3 0 0,-7 0 0 0,0-3 0 16,7 3 0-16,-7 0 0 0,7 0 0 0,-7-3 0 15,7 3 0-15,-7 0 0 0,7 0 0 0,0 0 0 0,-7 0 0 0,7 0 16 16,-7-3-3-16,7 3-1 16,-4 0-12-16,4 0-16 0,-7 0 3 0,7 0 1 0,-7-3 12 0,7 3 0 15,0 0 0-15,0 0 0 16,-3-3 0-16,3 3 0 0,0 0 0 0,0 0 0 0,0 0 0 0,-7 0 0 15,0 0 0-15,7 0 0 16,0 0 0-16,-7 0 0 0,7 0 0 0,0 0 0 0,0 0 0 0,-8-3 0 16,1 3 0-16,7 0 0 15,-3 0 0-15,3 0 0 0,-7 0 0 0,7 0 0 0,0 0 0 0,-7 0 0 16,0 0 0-16,3 0 0 16,4 0 0-16,-7 0 0 0,7 0 0 0,-7 0 0 0,7 0 0 0,-3 3 0 15,-4-3 0-15,7 0 0 0,-8 0 14 0,1 0-4 16,7 0-1-16,-7 0 0 0,4 0-9 0,-4 0 0 0,7 0 0 15,-7-3 0-15,7 3 0 0,-4 0-11 16,-3 3 3-16,4 0 0 0,3-3 8 0,-7 3 11 0,7-3-3 0,-7 3 0 16,-1-3-8-16,1 0 0 0,0 0 0 15,7 0 0-15,-3 3 0 0,3-3 0 0,-11 3 0 0,8-3 0 16,-4 0 0-16,0 3-9 16,7-3 9-16,-4 3-10 0,4-3 10 0,-7 0 0 0,0 6 10 0,7-6-10 15,-7 0 0 1,7 0 0-16,-7 0 0 0,3 0 0 0,-3 6 0 0,7-6 0 0,-7 0 0 0,7 0 0 15,-7 5 0-15,7-5 0 0,0 0 0 16,-7 0 0-16,7 0 0 0,-11 0 0 0,11 0 0 0,-7 6 0 16,7-6 0-16,0 0 0 0,0 0 0 0,-7 0 0 15,7 0 0-15,0 0 0 0,-7 3 0 0,7-3 0 16,0 0 0-16,-10 3 0 0,10-3 0 0,-7 3 0 0,7-3 0 16,0 0 0-16,-7 0 0 0,7 0 0 15,0 0 0-15,0 0 0 0,-7 3 0 0,7-3 0 0,-11 3 0 0,11-3 0 16,0 0 0-16,0 0 0 15,0 0 0-15,-7 0 0 0,7 0 0 0,-7 3 0 0,7-3 0 0,-7 3 0 16,0-3 0-16,7 0 0 16,0 0 0-16,0 0 0 0,0 0 0 0,0 0 0 0,-7 3 0 0,7-3 0 15,-7 6 0-15,7-6 0 16,-7 3 0-16,7-3 0 0,-7 0 0 0,7 0 0 0,0 0 0 0,-11 0 0 16,4 0 0-16,7 0 0 15,-7 3 0-15,7-3 0 0,0 0 0 0,-7 0 0 0,3 0 0 0,4 0 0 16,0 0 0-16,-7 0 0 15,7 0 0-15,-7 0 0 0,7 0 0 0,-7 3 0 0,7-3 0 0,-7 0 8 16,7 0-8-16,0 0 0 16,-7 0 0-16,7 0 0 0,0 0 0 0,-7 0 0 0,7 0 0 0,-7 2 0 0,7-2 0 0,0 0 0 15,-7 0 0-15,7 0 0 0,0 0 0 0,-7 0 0 16,7 0 0-16,-7 0 0 0,3 0 0 0,4 0 0 16,0 0 9-16,-7 0-1 0,7 0 0 0,-7 3 0 15,7-3-8-15,-7 0-9 0,7 0 9 0,0 0-13 16,-7 0 13-16,7 0 0 0,0 0 0 0,-7 0 0 15,7 0 0-15,-7 0 0 0,7 0 0 0,0 0 0 16,-7-3 0-16,7 3 0 0,-7 0 0 0,7 0 0 16,-7 0 0-16,7 0 0 0,-7-2 0 0,3-1 0 15,4 3 0-15,0 0 0 16,-7 0 0-16,7 0 0 0,0 0 0 0,-7 0 0 0,7 0 0 0,0 0 0 16,0 0 0-16,-4-3 0 0,4 3 0 0,0 0 0 0,0 0 8 0,-7-3-8 15,7 3 0-15,0 0 0 16,0 0 0-16,0 0 0 0,0 0 8 0,-7 0-8 0,7 0 0 0,0 0 0 15,-10-6 0-15,10 6 0 16,-4 0 0-16,4 0 0 0,0 0 0 0,-7 0 0 0,7 0 0 16,0 0 0-16,-3-3 0 0,3 3 0 15,0 0 0-15,0 0 0 0,0 0 0 0,0 0 0 0,0 0 0 0,0 0 0 16,0 0 0-16,0 0 0 16,0 0 0-16,0 0 0 0,0 0 0 0,0 0 0 0,0 0 0 0,-7 0 0 15,7 0-8-15,0 0 8 0,0 0 0 0,0 0 0 16,0 0 0-16,0 0 0 0,0 0 0 0,0 0-9 0,0 0 9 15,-7-3 0-15,7 3-17 0,0 0 1 0,0 0 1 16,0 0 0 0,0 0-25-16,0 0-4 0,-7-3-2 0,-1-3 0 15,-2 3-158-15,-1-3-32 0</inkml:trace>
  <inkml:trace contextRef="#ctx0" brushRef="#br0" timeOffset="76987.647">19516 13111 494 0,'0'0'10'0,"0"0"2"0,0 0-12 0,0 0 0 0,0 0 0 0,0 0 0 16,0 0 37-16,0 0 5 0,0 0 1 0,0 0 0 16,0 0 13-16,0 0 2 0,0 0 1 0,0 0 0 15,3-3 2-15,-3 3 1 0,0 0 0 0,0 0 0 16,0 0 6-16,0 0 0 0,0 0 1 0,0 0 0 16,0 0-4-16,0 0-1 0,0 0 0 0,0 0 0 0,0 0-28 15,0 0-7-15,0 0-1 0,0 0 0 16,0 0-18-16,0 0-10 0,0 0 10 0,0 0-10 15,0 0 16-15,-7 3-2 0,7-3-1 0,-7 9 0 0,7-9 8 0,-11 3 2 16,11-3 0-16,-7 3 0 0,7-3 4 0,0 0 1 16,-7 0 0-16,0 0 0 0,7 0 8 0,-10 0 3 15,10 0 0-15,-7 3 0 0,7-3-18 0,0 0-3 16,-7-3-1-16,0 3 0 0,3 3-3 0,4-3-1 16,0 0 0-16,-7 0 0 0,7 0-13 0,-11 0 11 15,4 0-11-15,7 0 10 16,-7 2-10-16,7-2 0 0,-7 0 9 0,0 3-9 0,7-3 0 0,-7 0 0 15,0 6 0-15,0-6 0 16,7 0 0-16,-11 0 9 0,4 0-9 0,7 0 0 0,0 0 25 0,-7 0-1 0,0 6-1 16,0-6 0-16,7 0-23 0,-7 0 0 0,7 0 0 15,-10 0 0-15,10 0 8 0,0 0-8 0,-7-6 10 16,-1 6-10-16,8 0 13 16,0 0-3-16,0 0-1 0,-10 0 0 0,10 0-9 0,0 0 10 15,-7 0-10-15,7 0 10 0,-11 0-10 0,11 0 12 0,0 0-12 0,-7-6 12 16,7 6-3-16,-7-3 0 0,4-2 0 0,3 5 0 15,0 0-9-15,0 0 0 0,0 0 0 0,0 0 0 16,-11 0 0-16,11 0 13 0,-7 0-1 0,7 0-1 16,0 0-11-16,0 0 0 0,0 0 9 0,-11 0-9 15,11 0 0-15,0 0 0 0,-7-3 0 0,7 3 8 16,0 0-8-16,-7-3 0 0,7 3 0 0,0 0 8 16,0 0-8-16,0 0 0 0,-7 0 0 0,7 0 0 15,0 0 0-15,0 0 0 0,0 0 0 0,0 0 0 0,0 0 14 0,0 0-2 16,0 0 0-16,-7-6 0 15,7 6-12-15,0 0-13 0,0 0 2 0,0 0 1 0,0 0 10 0,0 0 0 16,0 0 0-16,0 0 0 16,-7 0 0-16,7 0 0 0,0 0 8 0,0 0-8 0,-7-3 9 15,7 3-9-15,0 0 12 0,-11 0-12 16,11 0 12-16,0 0-4 0,0 0 0 0,0 0-8 16,0 0 10-16,0 0-10 0,0 0 8 0,0 0-8 15,0 0 0-15,0 0 8 0,0 0-8 0,0 0 0 0,-7-3 0 0,7 3 0 16,0 0 8-16,0 0-8 15,0 0 0-15,0 0 0 0,0 0 0 0,0 0 0 0,-7 3 10 0,7-3-10 16,0 0 12-16,0 0-12 0,0 0 10 16,0 0-10-16,0 0 8 0,0 0-8 0,0 0 8 0,0 0-8 0,0 0 0 0,0 0 8 15,0 0-8-15,0 0 0 0,0 0 9 0,0 0-9 16,0 0 0-16,0 0 0 0,0 0 0 0,0 0 0 16,0 0 0-16,-7 0 0 0,7 0 0 0,0 0 8 15,0 0-8-15,0 0 0 0,0 0 8 0,0 0-8 16,0 0 8-16,0 0-8 0,0 0 8 0,0 0-8 15,0 0 8-15,0 0-8 0,0 0 8 0,0 0-8 16,0 0 0-16,0 0 9 0,0 0-9 0,0 0 0 16,-7 3 8-16,7-3-8 0,0 0 0 0,0 0 0 15,0 0 0-15,0 0 10 0,0 0-10 0,0 0 8 16,0 0-8-16,0 0 10 0,0 0-10 0,-7 6 10 16,7-6-10-16,0 0 10 0,0 0-10 0,0 0 10 15,0 0-10-15,-7 3 12 0,7-3-12 0,0 0 12 16,0 0-12-16,0 0 10 0,0 0-10 0,0 0 10 15,0 0-10-15,0 0 8 0,0 0-8 0,-7 3 8 16,7-3-8-16,0 0 0 0,0 0 9 0,-7 5-9 0,7-5 8 16,0 0-8-16,-3 3 8 0,3-3-8 15,0 0 0-15,0 0 9 0,0 0-9 0,0 0 0 0,0 0 11 0,-8 6-11 16,8-6 10-16,-7 6-10 16,7-6 8-16,0 0-8 0,0 0 0 0,0 0 0 0,0 0 0 0,0 0 8 15,0 0-8-15,0 0 0 16,0 0 0-16,0 0 0 0,0 0 0 0,-7 6 0 0,4-3 0 0,3-3 0 15,0 0 0-15,0 0 0 16,0 0 0-16,0 0 0 0,0 0 0 0,-7 3 0 0,7-3 8 0,0 0-8 0,0 0 0 16,0 0 0-16,0 0 0 0,0 0 0 0,0 0 0 15,0 0 0-15,-4 9 0 0,4-9 0 0,0 0 0 16,0 0 0-16,0 0 0 16,0 0 0-16,0 0 0 0,0 0 0 0,0 0 0 0,0 0 0 15,-7 6 0-15,7-6 0 0,0 0 0 0,0 0 8 0,0 0-8 16,0 0 0-16,0 0 0 0,0 0 0 0,0 0 0 0,0 0 0 15,0 0 0-15,0 0 0 0,0 0 0 0,0 0 0 16,0 0 0-16,0 0 0 0,0 0 0 0,0 0 0 16,0 0 0-16,0 0 8 0,0 0-8 0,0 0 0 15,0 0 0-15,0 0 0 0,0 0 0 0,0 0 0 16,0 0 0-16,0 0 8 0,0 0-8 0,0 0 0 16,0 0 8-16,0 0-8 0,0 0 0 0,0 0 0 15,0 0 0-15,0 0 8 0,0 0-8 0,0 0 0 16,0 0 0-16,0 0 8 0,0 0-8 0,0 0 0 15,0 0 0-15,0 0 0 0,0 0 0 0,0 0 0 0,0 0 0 0,0 0 0 16,-3 3 0-16,3-3 0 16,0 0 0-16,0 0 8 0,0 0-8 0,0 0 0 0,0 0 0 0,0 0 0 15,0 0 8-15,0 0-8 16,0 0 0-16,0 0 0 0,0 0 8 0,0 0-8 0,0 0 0 0,0 0 8 16,0 0-8-16,0 0 0 15,0 0 0-15,0 0 8 0,-7 3-8 0,7-3 0 0,0 0 0 0,0 0 0 16,0 0 0-16,0 0 0 15,0 0 8-15,0 0-8 0,0 0 0 0,0 0 9 0,0 0-9 0,0 0 8 16,0 0-8-16,-7-3 8 16,7 3-8-16,0 0 0 0,0 0 9 0,0 0-9 0,0 0 0 0,0 0 8 15,0 0-8-15,0 0 0 0,0 0 0 16,0 0 8-16,0 0-8 0,0 0 0 0,-8 3 0 0,8-3 0 0,0 0 0 0,0 0 8 16,0 0-8-16,0 0 0 0,0 0 0 0,0 0 0 15,0 0 0-15,0 0 0 0,0 0 0 0,0 0 0 16,0 0 0-16,-3 0 9 0,3 0-9 0,0 0 0 15,0 0 9-15,0 0-9 0,0 0 0 0,0 0 9 16,0 0-9-16,0 0 0 0,0 0 0 0,0 0 0 16,0 0 0-16,0 0 0 0,0 0 0 0,0 0 0 15,0 0 0-15,0 0 0 0,0 0 0 0,0 0 0 16,0 0 0-16,0 0 0 0,0 0 0 0,0 0 0 16,0 0 0-16,0 0 0 0,-7 2 0 0,7-2 0 15,0 0 0-15,0 0 0 0,0 0 0 0,0 0 0 16,0 0 0-16,0 0 0 0,0 0 0 0,0 0 0 15,0 0 0-15,0 0 0 0,0 0 0 0,0 0 0 16,0 0 0-16,0 0 0 0,0 0 0 0,0 0 0 0,0 0 0 0,0 0 0 16,0 0 8-16,0 0-8 0,0 0 0 0,0 0 0 15,0 0 9-15,0 0-9 0,0 0 8 0,0 0-8 16,0 0 8-16,0 0-8 0,0 0 0 0,0 0 8 16,0 0-8-16,0 0 0 0,0 0 0 0,0 0 8 15,0 0-8-15,0 0 0 16,0 0 9-16,0 0-9 0,0 0 12 0,0 0-12 0,0 0 9 0,0 0-9 15,0 0 0-15,0 0 9 0,0 0-9 0,0 0 0 16,0 0 0-16,0 0 0 0,0 0 0 0,0 0 0 16,0 0 8-16,0 0-8 0,0 0 0 0,0 0 0 15,0 0 9-15,0 0-9 0,0 0 0 0,0 0 8 16,0 0-8-16,0 0 0 0,0 0 0 0,0 0 0 16,0 0 0-16,0 0 0 0,0 0 0 0,0 0 0 15,0 0 0-15,0 0 0 16,0 0 0-16,0 0 0 0,0 0 0 0,0 0 0 0,0 0 0 0,0 0 0 0,0 0 0 0,0 0 0 15,0 0 0-15,0 0 0 0,0 0 0 0,0 0 0 16,0 0 0-16,0 0 0 0,0 0 0 0,0 0 0 16,0 0 0-16,0 0 0 0,0 0 0 0,-7 0 0 15,7 0 0-15,0 0 0 0,0 0 0 0,0 0 0 16,0 0 0-16,0 0 0 0,0 0 0 0,0 0-8 16,0 0 8-16,0 0 0 0,0 0 0 0,0 0 0 15,0 0 0-15,0 0 0 0,0 0 0 0,0 0 0 16,0 0 0-16,0 0 0 0,0 0 0 0,0 0 0 0,0 0 0 15,0 0 0-15,0 0 0 0,0 0 0 0,0 0 0 0,0 0 0 16,0 0 0-16,0 0 0 0,0 0 0 16,0 0 0-16,0 0 0 0,0 0 0 0,0 0 0 0,0 0 0 15,0 0 0-15,0 0 0 0,0 0 0 0,0 0 0 16,0 0 0-16,0 0 0 16,0 0 0-16,0 0-12 0,0 0 4 0,0 0 0 15,0 0 8-15,0 0 11 0,0 0-3 0,0 0 0 0,0 0-8 0,0 0 0 16,0 0 0-16,0 0 0 0,0 0 0 0,0 0 0 15,0 0 0-15,0 0 0 0,0 0 0 0,0 0 0 16,0 0 0-16,0 0 0 0,0 0 0 0,0 0 0 16,0 0 0-16,0 0 0 0,0 0 0 0,0 0 0 15,0 0 8-15,0 0-8 0,0 0 0 0,0 0 0 0,0 0 0 16,0 0 0-16,0 0 0 0,0 0 0 0,0 0 8 0,0 0-8 16,0 0 0-16,0 0 0 0,0 0 0 0,0 0 0 15,0 0 0-15,0 0 0 0,0 0 9 0,0 0-9 16,0 0 0-16,0 0 0 0,0 0 0 0,0 0 8 15,0 0-8-15,0 0 0 0,0 0 0 0,0 0 0 16,0 0 0-16,0 0 0 0,0 0 0 0,0 0 0 16,0 0 0-16,0 0 0 0,0 0 0 0,0 0 0 15,0 0 0-15,0 0 0 0,0 0 0 16,0 0 0-16,0 0 0 0,0 0 0 0,-4-2 0 0,4 2 8 16,0 0-8-16,0 0 0 0,0 0 0 0,0 0 0 15,0 0 0-15,0 0 0 0,0 0 0 0,0 0 0 16,0 0 0-16,0 0 0 0,0 0 0 0,0 0 8 15,0 0-8-15,0 0 0 0,0 0 0 0,0 0 0 16,0 0 0-16,0 0 0 0,0 0 0 0,0 0 0 16,0 0 0-16,0 0 0 0,0 0 0 0,0 0 8 15,0 0-8-15,0 0 0 0,0 0 0 0,0 0 0 0,0 0 0 0,0 0 0 16,0 0 0-16,-7 0 0 0,7 0 0 0,0 0 0 16,0 0 0-16,0 0 0 0,0 0 0 0,0 0 0 15,0 0 0-15,0 0 0 0,0 0 0 0,0 0 0 16,0 0 0-16,0 0 0 0,0 0 0 0,0 0 0 15,0 0 0-15,0 0 0 0,0 0 0 0,0 0 0 16,0 0 0-16,0 0 0 0,0 0 0 0,0 0 0 16,0 0 0-16,0 0 0 0,0 0 0 0,0 0 0 15,0 0 0-15,0 0 0 0,0 0 0 0,0 0 0 16,0 0 0-16,0 0 0 0,0 0 0 0,0 0 0 16,0 0 0-16,0 0 0 0,0 0 0 0,0 0 0 15,0 0 0-15,0 0 0 0,0 0 0 0,0 0 0 16,0 0 0-16,0 0 0 0,0 0 0 0,0 0 0 0,0 0 0 0,0 0 0 15,0 0 0-15,0 0 0 0,0 0 0 0,0 0 0 16,0 0 0-16,0 0 0 0,0 0 0 0,0 0 0 16,0 0 0-16,0 0 0 0,-7 0 0 0,7 0 0 15,0 0 0-15,0 0 0 0,0 0 0 0,0 0 0 16,0 0 0-16,0 0 0 0,0 0 0 0,0 0 0 16,0 0 0-16,0 0 0 0,0 0 0 0,0 0 0 15,0 0 0-15,0 0 0 0,0 0 0 0,0 0 0 16,0 0 0-16,0 0 0 0,0 0 0 0,0 0 0 15,0 0 0-15,0 0 0 0,0 0 0 0,0 0 0 16,0 0 0-16,0 0 0 0,0 0 0 0,0 0 0 0,0 0 0 0,0 0 0 16,0 0 0-16,0 0 0 0,0 0 0 15,0 0 0-15,0 0 0 0,0 0 0 0,0 0 0 16,0 0 0-16,0 0 0 0,0 0 0 16,0 0 0-16,0 0 0 0,0 0 0 0,0 0 0 15,0 0 0-15,0 0 0 0,0 0 0 0,0 0 0 0,0 0 0 0,0 0 0 16,0 0 0-16,0 0 0 0,0 0 0 0,0 0 0 15,0 0 0-15,0 0 0 0,0 0 0 0,0 0 0 16,0 0 0-16,0 0 0 0,0 0 0 0,0 0 0 16,0 0 0-16,0 0 8 0,0 0-8 0,0 0 0 15,0 0 0-15,0 0 0 0,0 0 0 0,-3-3 0 16,-4 0 0-16,7 3 0 0,0 0 0 0,0 0 0 0,0 0 0 16,0 0 0-16,0 0 0 0,0 0 0 0,0 0 0 0,0 0 0 15,0 0 0-15,0 0 0 0,0 0 0 0,0 0 0 16,0 0 0-16,0 0 0 0,0 0 0 0,0 0 0 15,0 0 0-15,0 0 0 0,0 0 0 0,0 0 0 16,0 0 0-16,0 0 0 0,0 0 0 0,0 0 8 16,0 0-8-16,0 0 0 0,-7 0 0 0,7 0 0 15,0 0 0-15,0 0 0 16,0 0 0-16,0 0 0 0,0 0 0 0,0 0 0 0,0 0 0 0,0 0 0 16,0 0 0-16,0 0 0 0,0 0 0 0,0 0 0 15,0 0 8-15,0 0 0 0,0 0 0 0,0 0 0 16,0 0-8-16,0 0-12 0,0 0 4 0,0 0 0 15,0 0 8-15,-4-3 0 0,4 3 0 0,0 0 0 16,0 0 0-16,0 0 0 0,0 0 0 0,0 0 0 16,0 0 0-16,0 0 0 0,0 0 0 0,0 0 0 0,0 0 0 15,-7 0 0-15,7 0 0 0,0 0 0 0,0 0 0 0,0 0 0 16,0 0 0-16,0 0 0 0,-7 0 0 0,7 0 0 16,0 0 0-16,0 0 0 0,0 0 0 0,0 0 0 15,0 0 0-15,0 0 0 0,0 0 0 0,0 0 0 16,0 0 0-16,-4-3 0 0,-3-3 0 0,7 6 0 15,0 0 0-15,0 0 0 0,0 0 0 0,0 0 0 16,0 0 0-16,-7 0 0 0,7 0 0 0,0 0 0 16,0 0 0-16,0 0 0 0,0 0 0 0,0 0 0 15,-3-3 0-15,3 3 0 0,-7-3 0 0,7 3 0 16,0 0 0-16,0 0 0 0,0 0 0 0,-7 0 0 16,3-3 0-16,4 3 0 0,0 0 0 0,0 0 0 15,-7 0 0-15,7 0 0 0,0 0 0 0,0 0 0 16,-7 0 0-16,7 0 0 0,-4 0 0 0,4 0 0 0,-7-6 0 0,7 6 0 15,-7 0 0-15,7 0 0 0,0 0 0 0,-3 0 0 16,-4 0 0-16,7 0 0 0,0 0 0 0,0 0 0 16,-7-6 0-16,7 6 0 0,0 0 0 0,-7 0 0 15,7 0 0-15,-11 0 0 0,11 0 0 0,-7 0 0 16,7 0 0-16,0 0 0 0,-7 0 0 0,7 0 0 16,0 0 0-16,-7 0 0 0,7 0 0 0,-7 0 0 15,7 0 0-15,-7 0 0 0,7 0 0 0,0 0-8 16,-7 0 8-16,7 0 0 0,-7 0 0 0,7 0 0 15,0 0 0-15,0 0 0 0,0 0 0 0,-7 0 0 16,7 0 0-16,0 0 0 0,0 0 0 0,0 0 0 16,-7 0 0-16,7 0 0 0,0 0 0 0,0 0 0 0,-11 0 0 15,11 0 0-15,0 0 0 0,-7 0 0 16,7 0 0-16,-7 0 0 0,7 0 0 0,0 0 0 16,0 0 0-16,0 0 0 0,-7 0 0 0,7 0 0 15,0 0 0-15,0 0 0 0,0 0 0 0,0 0 0 0,0 0 0 0,-11 0 0 16,11 0 0-16,-7 0 0 0,7 0 0 0,0 0 0 15,0 0 0-15,0 0 0 16,0 0 0-16,0 0 0 0,-10 0 0 0,10 0 0 0,0 0 0 0,0 0 0 16,0 0 0-16,-7 0 0 0,7 0 0 0,0 0 0 15,0 0 0-15,0 0 0 0,-8 0 0 0,8 0 0 16,0 0 0-16,-7 0 0 0,7 0 0 0,0 0 0 16,0 0 0-16,0 0 0 0,0 0 0 15,-10 0 0-15,10 0 0 0,0 0 0 0,-7 0 0 0,7 0 0 0,0 0 0 0,0 0 0 16,0 0 0-16,-7 0 0 0,7 0 0 0,0 0 0 15,0 0 0-15,0 0 0 0,0 0 0 0,-7 0 0 16,7 0 0-16,0 0 0 0,0 0 0 0,-7 0 0 16,7 0 0-16,0 0 0 0,0 0 0 15,0 0 0-15,0 0 0 0,-7 0 0 0,0 0 0 0,7 0 0 16,0 0 0-16,0 0 0 0,0 0 0 0,-8 0 0 16,8 0 0-16,0 0 0 0,0 0 0 0,0 0 0 15,0 0 0-15,-7 0 0 0,7 0 0 0,0 0 0 16,0 0 0-16,0 0 0 0,-7-6 0 0,7 6 0 15,0 0 0-15,0 0 0 0,0 0 0 0,0 0 0 16,0 0 0-16,0 0 0 0,0 0 0 0,0 0 0 16,0 0 0-16,-7 0 0 0,7 0 0 0,0 0 0 15,0 0 0-15,0 0 0 0,0 0 0 0,0 0 0 16,0 0 0-16,0 0 0 0,-3 0 0 0,3 0 0 0,0 0 0 0,0 0 0 16,-7-3 0-16,7 3 0 0,0 0 0 0,0 0 0 15,0 0 0-15,0 0 0 0,0 0 0 0,0 0 0 16,-4-5 0-16,4 5 8 0,0 0-8 0,0 0 0 15,0 0 0-15,0 0 0 0,0 0 0 0,0 0 0 16,0 0 0-16,0 0 0 0,0 0 0 16,0 0 0-16,-7 0 0 0,7 0 0 15,0 0 0-15,0 0 0 0,0 0 0 0,0 0 0 0,0 0 0 0,0 0 0 16,0 0 0-16,0 0 0 0,0 0 0 0,0 0 0 16,0 0 0-16,0 0 0 0,-7-3 0 0,7 3 0 15,0 0 0-15,0 0 0 0,0 0 0 0,0 0 0 16,0 0 0-16,0 0 0 0,0 0 0 0,0 0 0 15,0 0 0-15,0 0 0 0,0 0 0 0,0 0 0 16,0 0 0-16,0 0 0 0,0 0 0 0,0 0 0 0,0 0 0 0,0 0 0 16,0 0 0-16,0 0 0 0,0 0 0 0,0 0 0 15,0 0 0-15,0 0 0 0,0 0 0 0,0 0 0 16,0 0 0-16,0 0 0 0,0 0 0 0,0 0 0 16,0 0 0-16,0 0 0 0,0 0 0 0,0 0 0 15,0 0 0-15,0 0 0 0,-3-9 0 0,3 9 0 16,0 0 0-16,0 0 0 0,0 0 0 0,0 0 0 15,0 0 0-15,0 0 0 0,0 0 0 0,0 0 0 16,0 0 0-16,0 0 0 0,0 0 0 0,0 0 0 16,0 0 0-16,0 0 0 0,0 0 0 0,0 0 0 15,0 0 0-15,0 0 0 0,0 0 0 0,0 0 0 16,0 0 0-16,0 0 0 0,0 0 0 0,0 0 8 16,0 0-8-16,0 0 8 0,-4-6-8 0,4 6 8 15,0 0-8-15,-3-3 9 0,3 3-9 0,0 0 10 16,0 0-10-16,-4-6 0 0,4 6 9 0,0 0-9 15,0 0 0-15,0 0 8 0,0 0-8 0,0 0 0 0,0 0 0 0,0 0 0 16,0-3 0-16,0 3 0 0,0 0 0 0,0 0 0 16,0 0 0-16,0 0 0 0,0 0 0 0,0 0 0 15,0 0 0-15,0 0 0 0,0 0 0 0,0 0 0 16,0 0 0-16,0 0 0 0,0 0 0 0,0 0 0 16,0 0 0-16,0 0 0 0,0 0 0 0,0 0 0 15,0 0 0-15,0 0 0 0,0 0 0 0,0 0 0 0,0 0 0 16,0 0 0-16,0 0 0 0,0 0 0 0,0 0 0 0,0 0 0 15,0 0 0-15,0 0 0 0,0 0 0 0,0 0 0 16,0 0 0-16,0-6 0 0,0 0 0 16,0 6-8-16,0 0 8 0,0 0 0 0,0-5 0 0,0 5 0 15,0 0 0-15,4-6 0 16,-1-3 0-16,-3 9 0 0,4-3 0 0,-4-3 0 0,3 3 0 0,-3 3-8 16,4-6 8-16,-4 6 0 0,3-3 0 0,-3 3 0 15,4-6 0-15,-1 3 0 0,1-2 0 0,-1 5 0 16,1-6 0-16,-4 6 0 0,3-6 0 0,1 0 0 15,-1 0 0-15,1 0 0 0,-1 0 0 0,-3 6 0 16,4-3 0-16,-4-3 0 0,3 1 0 0,1-4 0 16,0 6 0-16,-1-3 0 0,1 0 0 0,-1 0 0 15,1-3 0-15,-1 4 0 0,1-4 0 0,-1 3 0 16,1 0 0-16,-4 6 0 0,0-6 0 0,3 3 0 16,1-3 0-16,-4 0 0 0,3 0 0 0,-3-2 0 0,4 5 0 15,-4-3 0-15,0-3 0 0,3 3 0 0,-3 3 0 0,0 3 0 16,0-6 0-16,0-2 8 0,0 2-8 0,0 0 0 15,0-3 0-15,4 0 0 0,-4 3 0 0,0-3 0 16,0-2 0-16,0 5 0 0,0 0 0 16,3-6 0-16,-3 6 0 0,0-3 0 15,4-2 0-15,-4 5 0 0,3 0 0 0,-3 0 0 0,4-6 0 16,-4 6 0-16,0-5 0 0,4 5 0 0,-4-3 0 0,0 3 0 16,3 0 0-16,-3 0 0 0,0 0 0 0,4 1 0 15,-4-4 0-15,0 0 0 0,3 3 0 0,-3 0 0 16,4 0 0-16,-4-3 0 0,0 4 0 0,3-1 0 15,-3 0 0-15,0-6 0 0,4 6 0 0,-4 0 0 0,0-3 0 16,3 4 0-16,-3 5 0 0,0-6 0 0,0 0 8 0,0 0-8 16,4 0 0-16,-4 6 0 0,0-9 0 0,3 0-8 15,-3 9 8-15,0-5 0 0,0 5 0 0,0 0-8 16,0 0 8-16,0 0 0 0,0-9-9 0,0 9 9 16,0-6 0-16,0 6 0 0,0 0 12 0,0 0-4 15,0 0-8-15,0 0-16 0,0 0 4 0,0 0 1 16,0 0 11-16,0 0 0 0,0-6 0 0,0 0-8 15,0 6 8-15,0 0 0 0,0 0 0 0,-3-6 0 16,3 6 0-16,0 0 0 0,0 0 0 0,0 0 0 16,0 0 0-16,0 0 0 0,-7-6 0 0,7 6 0 15,0 0 0-15,-7-6 0 0,3 1 0 0,4 5 0 16,-7-3 0-16,7 3 0 0,0 0 0 0,-7-3 0 16,3 0 0-16,-3 0 0 0,7 3 0 0,-7-6 0 15,4 3 0-15,3 3 0 0,-7-3 0 0,7 3 0 16,-7-3 0-16,3 3 0 0,-3-3 0 0,0 0-8 0,7 3 8 15,-3-6 0-15,-4 6 0 0,-1-6 0 0,8 6 0 0,-7 0 0 16,0 0 0-16,4 0 0 16,3 0 0-16,-7 0 0 0,7 0 0 0,-7 0-8 0,0-5 8 0,7 5 0 15,-7 0 0-15,3 0 0 0,-3 0 0 0,0 0 0 16,7 0 0-16,-7 0 0 0,7 0 0 0,-7 0 0 16,0 0 0-16,3 0-8 15,-3 0 8-15,0 0 0 0,7 0 0 0,-3 5 0 0,3-5 0 0,-7 0 0 16,0 0 0-16,7 0 0 15,-8 6 0-15,1-6 0 0,4 6 0 0,-4-6 0 0,0 3 0 0,0 0 0 16,7-3 0-16,-7 3-8 16,0 0 8-16,-4 0 0 0,4 0 0 0,0-3 0 0,0 3 0 0,0-3 0 15,-4 3 0-15,4-3 0 0,0 6 0 0,0-6 0 16,0-3 0-16,0 0 0 0,0 3 0 0,3 0 0 0,-3 3 0 0,0 0 0 16,0-3 8-16,0 3 6 0,7-3 2 0,-7 0 0 15,0 3-26-15,0-1-5 0,-4 4-1 0,4-6 0 16,7 0 16-16,-7 6 0 0,7-6 0 0,-7 0 0 15,0 6 0-15,0-6 0 0,0 6 0 0,0-6 0 16,0 3 0-16,7-3 0 0,-7 3 0 0,0 0 0 16,7-3 0-16,-7 3 0 0,-4 0 0 0,4 0 0 15,0 0 0-15,7-3 0 0,-7 0 0 0,0 2 0 16,0 1 0-16,0 0 0 0,7-3 0 0,-7 0 0 16,0 0 11-16,0 6 1 0,7-6 1 0,-11 3 0 15,4-3-13-15,0 6-16 0,0-6 3 0,0 6 1 0,0-6 12 0,0 0 0 16,7 0 0-16,-7 0 0 0,0 6 0 15,0 0 16-15,0-6-3 0,0 0-1 16,-1 3-12-16,1-3-16 0,7 0 3 0,-7 3 1 0,-3 0 12 16,3-3 0-16,0 2 0 0,3 1 0 15,-3 3 0-15,0-6 16 0,0 3-3 0,3-3-1 0,-3 0-12 0,0 3 0 16,7-3 0-16,-7 3 0 0,4-3 0 0,-4 3-16 16,0-3 3-16,0 3 1 0,-1-3 12 0,8 0 0 15,0 0 0-15,-7 3 0 0,0 3 0 0,0-6 0 16,7 0 0-16,-7 6 0 0,7-6 0 0,-7 0 0 15,7 0 0-15,0 0 0 0,-7 0 0 0,7 0 0 16,0 0 0-16,-7 6 0 0,4-6 8 0,3 0-8 16,0 0 0-16,-7 0 0 0,7 0 11 0,-8 0-2 0,8 0 0 0,0 0 0 15,-7 5-9-15,7-5-9 0,-7 0 9 0,7 0-13 16,-7 0 13-16,0 0 0 0,7 0 0 0,-7 0 0 16,7 0 0-16,-7 0 0 0,7 0 0 0,0 0 0 15,-7 6 8-15,7-6-8 0,-10 0 0 0,2 0 0 16,8 0 0-1,-7 3 0-15,7-3 0 0,0 0 0 0,-7 0 8 0,7 0-8 0,0 0 0 0,0 0 0 16,-10 0 0 0,10 0 0-16,0 0 0 0,-7 0 0 0,7 0 0 0,-11 3 0 0,11-3 0 0,-7 0 0 15,7 0 8-15,0 0-8 0,0 0 0 0,-11-3 0 16,11 3 8-16,0 0-8 0,0 0 0 0,0 0 0 16,-7 0 0-16,7 0 0 0,0 0 8 0,0 0-8 15,-7-3 0-15,7 3 8 0,0 0-8 0,0 0 0 16,-7-6 8-16,7 6-8 0,0 0 0 0,0 0 0 0,0 0 8 15,-10 0-8-15,10 0 0 0,0 0 0 16,0 0 0-16,-7 0 0 0,7 0 0 0,-7-5 0 0,7 5 8 0,-7 0-8 16,7 0 0-16,0 0 0 15,0 0 8-15,0 0-8 0,0 0 0 0,-8 0 0 0,5-6 8 0,3 6-8 16,0 0 0-16,0 0 0 16,0 0 0-16,-7-6 0 0,7 6 0 0,-4-6 0 15,4 6 0-15,-3-3 0 0,-1-3 0 0,4 6 0 16,0 0 8-16,0 0-8 0,0 0 0 0,0 0 0 0,-3-3 0 0,-1-3 0 15,4 6 0-15,-3-6 0 16,3 6 8-16,0 0-8 0,-4-5 0 0,-3 2 0 0,4-3 0 0,3 6 0 0,0 0 0 0,0 0 0 31,-4-6 10-31,4 6-2 0,-3-6 0 0,-1 6 0 16,4 0-8-16,-3-6 0 0,3 6 0 0,0-9 0 16,0 9 0-16,-4-9 0 0,0 6 0 0,4 3 0 0,0-5 0 0,0 5 0 0,-3-6 0 15,3 6 0-15,-4-6 0 0,4 6 0 0,-3-6 0 16,3 6 0-16,-4-6 0 0,1 0 0 0,3 6 0 0,-4-6 0 15,4 6 0-15,0 0 0 0,-3-6 0 0,3 6 0 16,0-5 0-16,0 5 0 0,-4-6 0 0,1 0 0 16,3 6 0-16,-4-6 0 0,4 0 0 0,-3 3 0 15,-1-3 0-15,1 0 0 0,3 0 0 0,0 1 0 16,0 5 0-16,0-9 0 0,0 6 0 0,0 3 0 16,-4-6 0-16,4 6 0 15,0-6 0-15,0 6 0 0,-3-3 0 0,3 3 0 0,-4-9-10 0,4 9 10 16,0-6 0-16,-3 3 0 0,3-2 0 0,0 5 10 15,-4 0-10-15,0-6 0 0,4 6 0 0,-3-6 0 16,3 0 0-16,0 6 0 0,-4-6 0 0,4 0 0 16,0 6 0-16,-3-6 0 0,3 6 0 0,0-3 0 15,-4-2 0-15,4 5 0 0,0-6 0 0,0 6 0 16,-3-3 0-16,3 3 0 0,0-3 0 0,0-3 0 16,0 6 0-16,-4-6 0 0,1 0 0 0,3 6 0 15,0-6 0-15,-4-3 0 0,4 9 0 0,-3-3 0 16,-1-2 0-16,4 5 0 0,-3-3 0 0,3 3 0 15,0-6 0-15,-4 0 0 0,4 6 0 0,-3-6 0 16,3 0 0-16,-4 0 0 0,1 0 0 0,-1 1 0 16,0-1 0-16,1 3 0 0,3 3 0 0,-4-6 0 0,1 3 0 0,-1-3 0 15,4 0 0-15,-3 0 0 0,-1 3 0 0,1-3 0 0,-4 1 0 16,3-1 0-16,1 0 0 0,3 0 8 0,-4 3-8 0,1-6 8 16,-1 6-8-16,1-3 0 0,-1 0 0 0,0 1 0 15,1 2 0-15,-1-6 0 0,1 3 0 16,-4 0 0-16,3 0 0 0,1 0 0 0,-1 3 0 15,1-3 0-15,-1 1 0 0,1-1 0 0,-1-3 0 16,4 0 0-16,-3 3 0 0,-1 0 0 16,4 0 0-16,-3 1 0 0,-1-1 0 0,1 3 0 0,3 3 0 15,-4-6 0-15,4 6 0 0,-4-6 0 0,4 6 0 0,-3-6 0 16,-1 0 0-16,1 0 0 0,-1 0 0 0,1 1 0 16,-1-1 0-16,4 6 0 0,-7-6 0 0,7 6 0 15,-3-9 0-15,-4 6 0 0,3-3 0 0,4 0 0 16,-3 0 0-16,-1 3 0 0,1-2 0 0,-1-1 0 15,1 0 0-15,-1-3 0 0,0 3 0 0,1 0 0 16,-1 0 0-16,1 0 0 0,3 6 0 0,-4-5 0 16,1-1 0-16,-1-6 0 0,1 6 0 0,-1 0 0 15,1 0 0-15,3 0 0 0,-4 4 0 0,4-4 0 16,-3-3 0-16,-1 3 0 0,4-3 0 0,-3 3 0 16,-1 0 0-16,1 0 0 0,-1 1 0 0,0-4 0 15,1 3 0-15,3 0 0 0,-4 0 0 0,4 0 0 16,-3 0 0-16,-1 0 0 0,4-5 0 0,-3 5 0 15,3 0 0-15,0 6 0 0,-4-3 0 0,1-3 0 16,-1 0 0-16,4 0 0 0,-3 1 0 0,-1-1 0 16,4 0 0-16,-3 0 0 0,3 0 0 0,0 6 0 0,0-9 0 15,-4 3 0-15,4 0 0 0,-3 1 0 0,3 5 0 16,0-6 0-16,0 6 11 0,-4-6-11 16,4 6 0-16,-3-6 0 0,3 6-8 0,0-6 8 0,-4 0 0 0,4 0 0 15,-4 0 0-15,4 6 0 0,0-5 0 0,0-1 0 16,0 6 8-16,-3-6-8 0,3 6 0 0,0 0 0 0,0 0 0 0,0 0 0 15,0 0 0-15,0-6 0 0,0 6 0 0,0 0 0 16,0 0 0-16,-4-3 0 0,4 3-13 0,0 0 4 16,0 0 9-16,-3-6 0 0,3 0 0 0,0 6 0 15,0 0 0-15,-4 0 0 0,4 0 0 0,-3-6 0 16,3 6 0-16,0-6 0 0,0 6 0 0,0 0 0 16,-4-5 0-16,4 5 0 0,0 0 0 0,-3-6 0 15,3 6 0-15,0-6 0 0,0 6 0 0,0 0 0 16,-4-3 0-16,4 3 11 0,-3-6-3 0,3 6 0 15,0 0-8-15,0-6-9 0,0 6 9 0,-4-3-13 16,1-3 13-16,-1 3 8 0,4 3 0 0,0 0-8 16,0 0 0-16,0 0 0 0,0 0 0 0,0 0 0 15,0-11 0-15,0 11 0 0,-3-6-10 0,3 6 10 16,-4 0 0-16,4 0 0 0,0-6 0 0,0 6 0 16,0 0 0-16,-3-9 0 0,3 9 9 0,-4-6-1 15,4 6-8-15,0 0-12 0,0-6 4 0,0 6 0 16,0 0 8-16,0 0 0 0,-3-6 0 0,3 6 0 15,0 0 0-15,0 0 0 0,0 0 0 0,0 0 0 16,0 0 0-16,0 0 0 0,0 0 0 0,0 0 0 16,-4-8 0-16,4 8 0 0,0 0 0 0,0 0 0 15,0 0 0-15,0 0 0 0,0 0 0 0,0-3 0 0,0 3 0 16,0 0 0-16,0 0 0 0,0 0 0 0,0 0 0 0,0 0 0 0,0 0 0 0,0 0 0 16,0 0 0-16,0 0 0 0,0 0 0 0,0 0 0 15,0 0 0-15,-4-6-8 16,4 6 8-16,0 0-8 0,0 0 8 0,-3-6 0 0,3 6 8 15,0 0-8-15,0 0 0 0,0 0 0 0,0 0 0 16,0 0 0-16,0-6 0 0,0 6 0 16,0 0 0-16,0 0 0 0,0 0 0 0,0 0 0 0,0 0 0 0,0 0 0 15,0 0 0-15,0 0 0 0,0 0 0 0,0 0 0 16,0 0 0-16,-4-6 0 0,4 6 0 0,0 0 0 16,0 0 0-16,0 0 0 0,0 0 0 0,0 0 0 15,0 0 0-15,0 0 0 0,0 0 0 0,0 0 0 16,0 0 0-16,0 0 0 0,0 0 0 0,0 0 0 15,0 0 0-15,0 0 0 0,-3-6 0 0,3 6 0 16,0 0 0-16,0 0 0 0,0 0 0 0,0 0 0 16,0 0 0-16,0 0 0 0,0-6 0 0,0 6 0 15,0 0 0-15,0 0 0 0,0 0 0 0,0 0 0 16,0 0 0-16,0 0 0 0,0 0 0 0,0 0 0 16,0 0 0-16,0 0 0 0,0 0 0 0,0 0 0 15,0 0 0-15,0 0 0 0,0 0 0 0,0 0 0 16,0 0 0-16,0 0 0 0,0 0 0 0,0 0 0 15,0 0 0-15,0 0 0 0,0 0 0 0,0 0 0 16,0 0 0-16,0 0 0 0,0 0 0 0,0 0 0 16,0 0 0-16,0 0 0 0,-4-9 0 0,4 9 0 15,0 0 0-15,0 0 0 0,0 0 0 0,0 0 0 16,0-2 0-16,0 2 0 0,0 0 0 0,0 0 0 16,0 0 0-16,-3-6 0 0,3 6 0 0,0 0 0 0,0 0 0 15,0-6 0-15,0 6 0 0,0 0 0 0,0 0 0 0,-4-3 0 16,4 3 0-16,0-6 0 0,0 6 0 0,0-6 0 0,0 6 0 15,0 0 0-15,0 0 0 0,0 0 0 0,0 0 0 0,0 0 0 16,-3-6 0-16,3 6 0 0,0 0 0 0,0 0 0 16,-4-12 0-16,4 12 0 0,-3-5 0 0,3 5 0 15,0 0 0-15,-4-3 0 0,4 3 0 0,0 0 0 16,0 0 0-16,0 0 0 0,0-6 0 0,0 6 0 16,0 0 0-16,0 0 0 0,-3-6 0 0,3 6 0 15,0 0 0-15,-4-3 0 16,4 3 0-16,0 0 0 0,0 0 0 0,0 0 0 0,0 0 0 15,-3-6 0-15,3 6 0 0,0 0 0 0,-4-3 0 0,4 3 0 16,-3-6 0-16,3 6 0 0,-4 0 0 0,4 0 0 16,0 0 0-16,0 0 0 0,0 0 0 0,0 0 0 15,0 0 0-15,0 0 0 0,-3-12 0 0,3 12 0 16,0 0 0-16,-8 0 0 0,5-5 0 0,3 5 0 16,0 0 0-16,0 0 0 0,-4-6 0 0,4 6 0 15,-3-6 0-15,-1 3 0 0,1 0 0 0,-1 0 0 16,4 3 0-16,-3-3 0 0,-1-3 0 0,4 6 0 15,0 0 0-15,-3-3 0 0,3 3 0 0,-7-6 0 16,7 6 0-16,-4 0 0 0,4 0 0 0,-3-6 0 16,3 6 0-16,0 0 0 0,-4 0 0 0,4 0 0 15,0 0 0-15,0 0 0 0,0 0 0 0,-7-5 0 16,7 5 0-16,-7 0 0 0,3-6 0 0,1 0 0 0,3 6 0 0,-4 0 0 16,4 0 0-16,-7-6 0 0,7 6 0 0,-3-3 0 15,3 3 0-15,-7-3 0 0,7 3 0 0,-7-3 0 16,3 3 0-16,4 0 0 0,-7-3 0 15,7 3 0-15,-3-6 0 0,-5 6 0 0,8 0 0 0,-7-3 0 16,4 0 0-16,-1 3 0 16,4 0 0-16,-7-2 0 0,0-1 0 0,4 0 0 15,3 3 0-15,-7 0 0 0,0-6 0 0,0 6 0 0,7 0 0 0,-7-6 0 0,-1 6 0 16,8 0 0-16,-7-6 0 0,0 6 0 0,-3-6 0 0,3 6 0 16,7 0 0-16,-7-9 0 0,0 6 0 0,0 3 0 15,7 0 0-15,-7-3 0 0,7 3 0 0,-8-3 0 16,1 1 0-16,7 2 0 0,-7 0 0 0,0-3 0 15,7 3 0-15,-7-3 0 0,0 0 0 0,7 3 0 16,-10 0 0-16,3-3 0 0,7 3 0 0,-8 0 0 16,1 0 0-16,7 0 0 0,-7-3 0 0,7 3 0 15,-7 0 0-15,0-3 0 0,7 3 0 0,-7-3 0 16,0 0 0-16,0 3 0 0,7 0 0 0,-7 0 0 16,3-6 0-16,4 6 0 0,-7 0 0 0,0-6 0 15,7 6 0-15,-3 0 0 0,3 0 0 0,-7 0 0 16,7 0 0-16,-7 0 0 0,0 0 0 0,7 0-8 15,-7-6 8-15,0 6 0 0,7 0 0 0,-7 0 0 16,7 0 0-16,-8 0 0 0,8 0 0 0,-3-6 0 16,3 6 0-16,-7-2 0 0,7 2 0 0,-11 0 0 15,11 0 0-15,-7-3 0 0,4 0 0 0,-4 0 8 16,0 3-8-16,0 0 0 0,7 0 0 0,-4-3 0 16,4 3 0-16,-7-3 0 0,7 3 0 0,-7 0 0 15,7 0 0-15,-7-3 0 0,3 3 0 0,-3 0 0 0,0 0 0 0,7 0 0 16,-7-3 0-16,7 3 0 0,0 0 0 0,-3 0 0 15,3 0 0-15,0 0 0 0,-7-3 0 0,0 3 0 0,7 0 0 0,-8 0 0 16,8 0 0-16,-7 0 0 0,7 0 0 0,-3 0 0 16,3 0 0-16,0 0 0 0,-7-3 0 0,7 3 0 15,-7 0 0-15,7 0 0 0,0 0 0 0,-7 0 0 16,7 0 0-16,-7 0 0 0,7 0 0 0,0 0-8 16,0 0 8-16,0 0 0 0,0 0 0 0,-4 0 0 15,4 0 0-15,-7 0 0 0,7 0 0 0,0 0 0 16,-7 0 0-16,7 0 0 0,0 0 0 15,0 0 0-15,0 0 0 0,-7 0 0 0,7 0 0 0,0 0 0 16,0 0 0-16,-7-6 0 0,7 6 0 0,0 0 0 16,-7 0 0-16,7 0 0 0,0 0 0 0,0 0 0 15,-7 0 0-15,7 0 0 0,0 0 0 0,-7 0 0 16,7 0 0-16,0 0 0 0,0 0 0 0,-7 0 0 16,7 0 0-16,0 0 0 0,0 0 0 0,0 0 0 15,0 0 0-15,-7 0 0 0,7 0 0 0,0 0 0 16,0 0 0-16,-7 0 0 0,7 0 0 0,0 0 0 15,0 0 0-15,0 0 0 0,0 0 0 0,0 0 0 16,0 0 0-16,0 0 0 0,0 0 0 0,-7 0 0 16,7 0 0-16,-8 6 0 0,8-6 0 0,-10 0 0 15,10 0 0-15,0 0 0 0,0 0 0 0,0 0 0 16,0 0 0-16,-7 0 0 0,7 0 0 0,0 0 0 16,0 0 0-16,0 0 0 0,0 0 0 0,-7 0 0 0,7 0 0 15,0 0 0-15,0 0 0 0,-11 0 0 0,11 0 0 0,0 0 0 16,0 0 0-16,-7 3 0 0,7-3 0 0,0 0 0 15,-7 0 0-15,7 0 0 0,0 0 0 0,-7 0 0 16,7 0 0-16,0 0 0 0,-11 0 0 0,11 0 0 16,0 0 0-16,0 0 0 15,0 0 0-15,0 0 0 0,0 0 0 0,-7 6 0 0,7-6 0 0,-7 0 0 0,7 0 0 0,-7 3 0 16,7-3 0-16,0 0 0 0,0 0 0 0,-7-3 0 16,7 3 0-16,0 0 0 0,-7 3 0 0,7-3 0 15,-7 0 0-15,7 0 0 0,-7 0 0 0,7 0 0 16,-7 0 0-16,7 0 0 0,-7 0 0 0,0 3 0 15,7-3 0-15,0 0 0 0,-7 3 0 0,7-3 0 16,-7 0 0-16,7 0 0 0,0 0 0 0,-7 0 0 16,0 0 0-16,7 0 0 0,0 0 0 0,-7 0 0 0,0 0 0 15,7 0 0-15,0 0 0 0,-8 3 0 0,8-3 0 0,-7 0 0 16,0 0 0-16,7 0 0 0,0 0 0 0,-7 0 0 16,7 0 0-16,0 0 0 0,-7 0 0 0,7 0 0 15,-7 0 0-15,7 0 0 0,-7-3 0 0,7 3 0 16,0 0 0-16,0 0 0 0,-7 0 0 0,7 0 0 15,-7 3 0-15,7-3 0 16,0 0 0-16,-7-3 0 0,7 3 0 0,-7 0 0 0,7 0 0 16,-7 0 0-16,0 0 0 0,7 0 0 0,0 0 0 0,0 0 0 15,-7-3 0-15,0 3 0 0,7 0 0 0,0 0 0 16,0 0 0-16,-7 0 0 16,7 0 0-16,0 0 0 0,0 0 0 0,-7 0 0 0,0 0 0 0,7 0 0 15,-7 0 0-15,7 0 0 0,0 0 0 16,-8-3 0-16,8 3 0 0,0 0 0 0,0 0 0 0,-7 0 0 0,7 0 0 0,-7 0 0 15,7 0 0-15,0 0 0 0,-7 0 0 0,7 0 0 16,0 0 0-16,0 0 0 0,0 0 0 0,-3 0 0 16,3 0 0-16,0 0 0 0,0 0 0 0,0 0 0 15,-7-3 0-15,7 3 0 0,0 0 0 0,0 0 0 16,0 0-12-16,0 0 2 0,0 0 1 0,0 0 0 31,-7 0-60-31,0-3-12 0,3 0-3 0,-3-6 0 16,-4 6-115-16,1-8-23 0,-11-13-5 0,3-2-1 0</inkml:trace>
  <inkml:trace contextRef="#ctx0" brushRef="#br0" timeOffset="83937.006">16023 11015 467 0,'0'0'20'0,"0"0"-20"16,0 0 35-16,0 0 3 0,0 0 1 0,0 0 0 16,0 0 8-16,0 0 1 0,0 0 1 0,0 0 0 15,0 0-12-15,0 0-2 0,0 0-1 0,0 0 0 16,0 0-10-16,0 0-1 0,0 0-1 0,0 0 0 16,0 0-11-16,0 0-3 0,0 0 0 0,0 0 0 15,0 0 29-15,0 0 6 0,0 0 1 0,0 0 0 16,0 0 6-16,0 0 2 0,0 0 0 0,0 0 0 15,0 0-20-15,0 0-3 0,0 0-1 0,0 0 0 16,0 0 7-16,0 0 1 0,0 0 0 0,0 0 0 16,-7-3-20-16,7 3-3 0,0 0-1 0,0 0 0 15,-3-3 9-15,3 3 2 0,0 0 0 0,-7-3 0 16,7 3 5-16,0 0 0 0,-4-3 1 0,4 3 0 0,-7-9-13 0,7 9-4 0,-4-3 0 16,4 3 0-16,-3-6-3 0,3 6-1 0,-4-3 0 0,1 1 0 15,3 2 4-15,-4-6 0 0,1 0 0 0,3 6 0 16,0 0 15-16,0 0 3 0,-4-6 1 0,4 6 0 15,0 0-18-15,0 0-3 0,0 0-1 0,0-6 0 16,0 6-9-16,0 0 8 0,-3-9-8 0,3 9 8 16,0 0 4-16,-4-3 0 0,4 3 0 0,-3-6 0 15,3 6-12-15,0 0 0 0,0 0 0 0,-4-5 0 16,4 5 8-16,0 0 0 0,-3-3 0 0,3 3 0 16,0 0 20-16,-4-6 3 0,1 3 1 0,3 3 0 15,-4-3-32-15,4 3 0 0,0-6 0 0,0 6 0 16,0 0 12-16,-4-6-3 0,4 6-1 0,0 0 0 15,-3-6-8-15,3 6 0 0,-4-6 0 0,1 6 8 16,3 0 2-16,-4-9 0 0,4 9 0 0,-3-2 0 16,3 2-10-16,-4-6 0 0,4 6 0 0,-3-3 0 15,3 3 0-15,-4-6 10 0,4 6-10 0,-3-6 10 16,3 6-10-16,-4-6 12 0,4 6-12 0,0 0 12 16,0 0-12-16,0 0 0 0,0 0 0 0,0 0 0 15,0 0 0-15,0 0 0 0,-3 0 0 0,3 0 0 16,0 0 28-16,-7 0 1 0,7 0 0 0,0 0 0 15,-4-6-21-15,4 6-8 0,-7-6 0 0,7 6 0 16,0 0 0-16,0 0 0 0,-3 0 0 0,3 0 0 16,0 0 13-16,0 0-3 0,0 0-1 0,0 0 0 15,0 0-9-15,-8-6 0 0,8 6 0 0,0 0 0 16,0 0 0-16,-7-5 0 0,7 5 0 0,0 0 0 16,0 0 0-16,-7 0 0 0,7 0 0 0,0 0 0 15,0 0 0-15,-3-9 8 0,3 9-8 0,-4-3 8 0,4 3-8 16,0 0 12-16,-7-3-12 0,7 3 12 0,0 0-12 0,-7-3 8 15,7 3-8-15,0 0 8 0,-7-6-8 0,7 6 8 16,-3-3-8-16,3 3 8 0,0 0-8 0,0 0 0 16,-7-3 9-16,7 3-9 0,0 0 0 0,0 0 0 0,0 0 0 0,-7 0 8 15,7 0-8-15,-8-3 0 0,8 3 0 16,0 0 0-16,0 0 0 0,0 0 0 16,0 0 0-16,-7-3 0 0,7 3 0 0,0 0 0 15,0 0 0-15,-7 0 0 0,7 0 0 0,0 0 0 16,0 0 0-16,-7-3 0 0,7 3 8 0,-7 0 4 0,7 0 1 0,0 0 0 15,0 0-13-15,0 0-16 0,0 0 3 16,-7 0 1-16,7 0 12 0,-7 0 0 0,0-6 0 0,7 6 0 16,-3 0 28-16,3 0 1 0,-8 0 1 0,8 0 0 15,0 0-30-15,-7 0-16 0,7 0 1 0,0 0 1 16,-7 0 14-16,7 0 0 0,-3 0 0 0,3 0 0 16,0 0 12-16,-7-5-4 0,7 5 0 0,-7 0-8 15,7 0 10-15,0 0-10 0,0 0 8 0,0 0-8 16,0 0 13-16,-7-968-2 0,7 1936-1 0,0-968 0 15,0 0-10-15,-7 0 0 0,7 0 0 0,0 0 0 16,-7-6 0-16,7 6 0 0,-8 0 0 0,8 0 0 16,0 0 0-16,0 0 0 0,-3 0 0 0,3 0 0 15,-7 0 0-15,7 0 0 0,0 0 0 0,-7 0 0 16,7 0 0-16,0 0 8 0,0 0-8 0,0 0 8 0,-7 0-8 16,7 0 0-16,-7 0 0 0,0 0 0 0,7 0 0 0,-7 0 0 15,7 0 0-15,-7 0 0 0,7 0 8 0,0 0 0 0,-4-6 0 16,4 6 0-16,0 0-8 15,0 0 0-15,0 0 0 0,-7 0 0 0,7 0 0 0,-7 0 0 16,7 0 0-16,-7 0 0 0,7 0 0 0,-7 0 0 16,7 0 0-16,-7 0 0 0,7 0 0 15,0 0 0-15,-7 0 0 0,7 0 0 0,0 0 0 0,-7 0 8 0,7 0-8 0,0 0 8 16,-7 0-8-16,7 0 0 0,-7 6 0 0,7-6 0 16,-7 0 0-16,7 0 0 0,-8 0 0 0,8 0 0 15,0 0 0-15,-7 0 0 0,7 0 0 0,0 0 0 16,-7-6 0-16,7 6 0 0,0 0 0 0,-7 0 0 15,7 0 8-15,-7 0 0 0,7 0 0 0,-7 0 0 16,7 0-8-16,0 0 0 0,0 0 0 0,0 0 0 16,0 0 0-16,-10 0 0 0,3 0 0 0,7 0 0 15,-8 0 0-15,8 0 0 0,0 0 0 0,0 0 0 16,-7 0 0-16,7 0 0 0,0 0 0 0,-7 0 0 16,7 0 0-16,-7 0 0 0,7 0 0 0,-10 0 0 15,10 0 0-15,-7 0 0 0,7 0 0 0,-7 0 0 16,7 0 0-16,0 0 0 0,-7 0 0 0,7 0 0 15,0 0 0-15,0 0 0 0,-8 0 0 0,8 0 0 16,-7 0 0-16,7 0 0 0,-7 6 0 0,7-6 0 16,0 0 0-16,0 0 0 0,0 0 0 0,0 0 0 15,0 0 0-15,-7 0 0 0,7 0 0 0,-7 0 0 16,7 0 0-16,0 0 10 0,-7 0-1 0,7 0 0 16,0 0-9-16,0 0 0 0,0 0 0 0,-7 0 0 15,7 0 0-15,-7 6-11 0,7-6 3 0,-7 0 0 16,7 0 8-16,0 0 0 0,-7 0 0 0,7 0 0 15,-7 0 0-15,7 0 0 0,0 0 0 0,-7 5 0 0,7-5 0 16,0 0 0-16,-7 0 0 0,7 0 0 0,0 0 0 0,-7 0 0 0,7 0 0 16,-11 0 0-16,11 0 8 0,0 0 4 0,-7 6 1 15,7-6 0-15,-7 0-13 0,7 0 0 0,-7 0 8 0,0 3-8 16,7-3 17-16,0 0 1 0,-7 0 0 0,7 0 0 16,-7 3-18-16,7-3 0 0,-7 0 0 0,0 3 0 15,7-3 0-15,-7 0 0 0,7 0 0 0,-7 3 0 16,7-3 0-16,-7 3 0 0,3 3 0 0,4-6 0 15,-7 0 0-15,7 0 0 0,0 0 0 0,-11 3 0 16,4 0 0-16,7-3-14 0,-7 3 2 0,7-3 1 16,-7 3 11-16,4 3 16 0,-4-6-4 0,7 0-1 15,0 0-11-15,-7 0-16 0,0 5 4 0,7-5 1 16,0 0 11-16,0 0 0 0,-8 0 0 0,8 0 0 16,0 0 12-16,-7 6-3 0,0-6 0 0,7 0 0 15,-7 0-9-15,7 0 0 0,0 0 0 0,0 0 0 0,0 0 0 0,-3 6 0 16,3-6 0-16,-7 0 0 0,7 0 0 0,-7 6 0 15,7-6 0-15,-4 0 0 0,4 0 0 0,0 0 0 16,-7 6 0-16,7-6 0 0,-3 0 0 0,-4 3 0 16,7-3 0-16,-4 3 0 0,4-3 0 0,-7 6 0 15,7-6 0-15,0 0 0 0,-4 3 0 0,4-3 0 16,0 0 0-16,-7 3 0 0,7-3 0 0,0 0 0 16,0 0 0-16,-7 3 0 0,4-1 0 0,3-2 0 15,0 0 0-15,0 0 0 0,-7 3 0 0,7-3 0 16,-4 6 0-16,4-6 0 0,-3 0 0 0,3 0 0 0,-7 6 0 15,3-6 0-15,4 0 0 0,-7 0 0 0,7 0 0 16,-3 6 0-16,-5 0 0 0,8-6 0 0,0 0 0 16,-3 6 0-16,3-6 0 0,0 0 0 15,0 0 0-15,-7 0 0 0,3 3 0 0,4-3 0 0,-7 0 0 0,4 6-11 16,-1-3 11-16,4-3 0 0,0 0 0 0,0 0 0 16,-3 3 0-16,3-3 0 0,0 0 0 0,0 0 11 15,-7 2-11-15,3 1 0 0,4-3 0 0,0 0-11 16,0 0 11-16,-3 0 0 0,-4 6 0 0,7-6 0 15,-4 3 0-15,4-3 0 0,-4 3 0 0,4-3 0 16,0 0 0-16,0 0 0 0,-7 12 8 0,4-12-8 16,3 0 0-16,0 0 0 0,0 0 0 0,0 0 0 15,0 0 0-15,-4 6 0 0,4-6 0 0,-7 0 0 16,4 6 0-16,3-6 0 0,0 0 0 0,0 0 0 16,0 0 0-16,-7 0 0 0,7 0 0 0,-4 0 0 0,4 0 9 15,0 0-9-15,-3 6 12 0,3-6-12 0,-4 2 0 16,4-2 0-16,0 0 0 0,-3 6-12 0,3-6 12 0,-4 3 0 15,1 3 0-15,3-6 0 0,0 0 0 16,0 0 0-16,0 0 12 0,0 0-12 16,0 0 0-16,-8 0 0 0,8 0 0 0,-7 9 0 15,4-6 0-15,3-3 0 0,0 0 0 0,0 0 0 0,0 0 0 0,-4 3 0 16,4-3 0-16,-7 6 0 0,7-6 0 0,-3 6 0 16,3-6 0-16,0 0 0 0,-7 0 8 0,7 0-8 15,0 0 0-15,-4 6 0 0,4-6 0 0,-7 5-9 16,7-5 1-16,-3 0 0 0,3 0 8 0,0 0 11 0,0 0-3 15,0 0 0-15,-7 6-8 0,7-6 0 0,0 0 0 16,-4 0 0-16,4 0 0 0,0 0 0 0,0 0 0 0,-3 9 0 16,3-9 0-16,0 0 0 0,-8 3 0 0,8-3 0 15,0 0 0-15,0 0-9 0,-7 0 9 0,7 0 0 16,0 0 0-16,0 0 0 0,-7 3 0 0,7-3 0 16,-7 3 0-16,7-3 0 0,0 0 0 0,0 0 9 15,0 0-9-15,-7 3 0 0,7-3 0 0,-7 0 0 16,7 0 0-16,0 0 0 15,0 0 0-15,-7 0 0 0,7 0 0 0,-7 3 0 0,7-3 0 0,0 0 0 16,-7 3 0-16,7-3 0 0,0 0 0 0,-7 0 8 16,7 0-8-16,-7 3 0 0,7-3 0 0,-7 0 8 15,7 0-8-15,-7 0 0 0,7 0 0 0,-7 0 0 16,7 0 0-16,-7 0 8 0,7 0-8 0,-7 0 0 16,7 0 8-16,0 0-8 0,-7 0 0 0,7 0 8 15,-7 0-8-15,7 0 0 0,-8 0 0 0,8 0 8 16,-7 0-8-16,7 0 0 0,-7 0 0 0,7 0 8 15,-7-3-8-15,7 3 0 0,-7 0 0 0,7 0 8 16,-7 0-8-16,7 0 0 0,0 0 0 0,-7-3 0 0,7 3 0 0,-7 0 0 16,7 0 8-16,-7-3-8 0,0 3 0 0,7 0 0 15,0 0 0-15,0 0 0 0,-7 0 0 0,7 0 0 16,0 0 0-16,0 0-11 0,-7-3 11 0,7 3 0 16,0 0 8-16,-7 3-8 0,7-3 0 0,0 0 0 15,-7 0 0-15,7 0 8 0,0 0-8 0,-7-3 0 0,7 3 0 0,0 0 0 16,0 0 0-16,-7 0 0 0,7 0 0 0,0 0-8 15,0 0 8-15,-7 0 0 0,7 0 0 16,0 0 0-16,-7-3 0 0,7 3 0 0,-8-3 0 0,8 3 0 16,0 0 0-16,0 0 0 0,-7 0 0 0,7 0 0 15,0 0 0-15,-7 0 8 16,7 0-8-16,0 0 11 0,0 0-11 0,-3 0 0 0,3 0-12 16,0 0 12-16,0 0 0 0,-7-3 0 0,7 3 0 0,0 0 12 15,0 0-12-15,0 0 0 0,-7 3 0 0,0-3 0 16,7 0 0-16,0 0 0 0,0 0 0 0,-7 0 0 15,7 0 0-15,0 0 0 0,-7 0 0 0,7 0 0 16,0 0 0-16,0 0 0 0,-7 0 0 0,7 0 0 16,0 0 0-16,-8-3 0 0,8 3 0 0,0 0 0 15,0 0 0-15,0 0 0 0,0 0 0 0,-7 0 0 16,7 0 0-16,-7 0 0 0,7 0 0 0,0 0 0 0,0 0 0 16,-7 0 0-16,0 0 0 0,7 0 0 0,0 0 0 0,0 0 0 15,-7 0 0-15,7 0 0 0,0 0 0 0,0 0 0 16,0 0 0-16,-7 0 0 0,7 0 0 0,0 0 0 15,-7 0 0-15,7 0 0 0,0 0 0 0,0 0 0 16,-7 0 0-16,7 0 0 0,0 0 0 0,-7 0 0 16,7 0 0-16,0 0 0 0,0 0 0 0,-7-6 0 15,7 6 0-15,-7 0 0 16,7 0 0-16,0 0 0 0,0 0 0 0,0 0 0 0,-7 0 0 0,7 0 0 16,0 0 0-16,-7 0 0 0,7 0 0 0,0 0 0 15,0 0 0-15,0 0 0 0,-7 0 0 0,7 0 0 16,0 0 0-16,0 0 0 0,0 0 0 0,-7 0 0 15,0 0 0-15,7 0 0 0,-8 0 0 0,8 0 0 16,0 0 0-16,0 0 0 0,0 0 0 0,0 0 0 16,0 0 0-16,-7 6 0 0,7-6 0 0,0 0 0 0,0 0 0 0,-7-6 0 15,7 6 0-15,0 0 0 0,0 0 0 0,-7 6 0 16,0-6 0-16,7 0 0 0,0 0 0 0,0 0 0 16,0 0 0-16,0 0 0 0,-7 0 0 0,7 0 0 15,0 0 0-15,0 0 0 0,0 0 0 0,-7 3 0 16,7-3 0-16,0 0 0 0,-7 3 0 0,7-3 0 15,0 0 0-15,0 0 0 0,0 0 0 0,-3 0 0 16,3 0 0-16,0 0 0 0,0 0 0 0,0 0 0 16,0 0 0-16,0 0 0 0,-7-3-12 0,7 3 12 15,-4-3-105 1,0-6-14-16,8 3-2 0</inkml:trace>
  <inkml:trace contextRef="#ctx0" brushRef="#br0" timeOffset="97384.338">14746 11053 638 0,'0'0'18'0,"0"0"4"0,0 0-22 0,0 0 0 0,0 0 0 0,0 0 0 16,0 0 48-16,0 0 6 0,0 0 1 0,0 0 0 15,0 0-13-15,0 0-2 0,0 0-1 0,-7 6 0 16,4-3-20-16,-5 3-4 0,5 0-1 0,-4-1 0 15,3 1 6-15,1 0 0 0,-4 0 1 16,3 0 0-16,1 0 3 0,-4 0 1 0,7-6 0 0,-4 6 0 16,1 0 3-16,-4-4 0 0,7-2 0 0,-8 6 0 15,5-3 5-15,3-3 2 0,0 0 0 0,-7 9 0 16,7-9 9-16,-7 0 3 0,7 0 0 0,-7 6 0 16,7-6-28-16,-7 0-6 0,7 0-1 0,-7 6 0 15,0-6 7-15,0 0 1 0,0 0 0 0,-1 6 0 16,8-6 8-16,-7 0 3 0,7 0 0 0,-7 0 0 15,0 0-18-15,0 0-3 0,0 0-1 0,7 0 0 16,-7 0 8-16,7 0 2 0,-7 0 0 0,7 0 0 16,-7 0 14-16,0 0 3 0,0 0 1 0,7 0 0 15,-7 0-24-15,0 0-5 0,7 0 0 0,-7 0-8 16,0 0 11-16,7 0-11 0,-7-6 10 0,0 6-10 16,7 0 12-16,-7 0-3 0,7 0-1 0,0 0 0 15,-8-6 4-15,8 6 0 0,0 0 0 0,-7 0 0 16,7 0 16-16,-7 0 3 0,7 0 1 0,-7-6 0 0,0-3-32 15,7 9 0-15,-7-3 0 0,4 0 0 0,3 3 10 16,-7-3-10-16,7 3 10 0,-7-2-10 0,7 2 10 16,-8-3-10-16,8 3 10 0,-7 0-10 15,0-3 8-15,4 3-8 0,3 0 0 0,-7-3 9 16,0 0-9-16,7 3 10 0,-7-3-10 0,7 3 10 0,-7 0-10 0,0-3 8 0,0 0-8 0,3 3 8 16,4 0-8-16,-7-3 10 0,0 3-10 0,7 0 10 15,-4-6-10-15,4 6 8 0,-7-6-8 0,0 6 8 16,4 0-8-16,3 0 0 0,-7-6 9 0,0 6-9 15,7 0 0-15,-7 0 9 0,3-6-9 0,4 6 0 16,-7-2 12-16,7 2-4 0,-7-3 0 0,7 3-8 16,-7-3 14-16,3 0-4 0,1 3-1 0,3 0 0 15,-7-3-1-15,7 3-8 16,-4-3 12-16,1 0-4 0,3 3-8 0,-7-3 0 0,7 3 9 0,-4-3-9 16,4 3 0-16,-7-9 9 0,7 9-9 0,-3-3 0 15,-1 3 12-15,0-6-4 0,1 6 0 0,3 0-8 16,-4-5 12-16,1-1-4 0,-1 0 0 0,1 0-8 15,3 6 10-15,0-3-10 0,-4-3 8 0,1 0-8 16,3 6 8-16,0-6-8 0,-4-3 0 0,1 7 8 16,-1-4-8-16,4 6 8 0,0 0-8 0,0-6 8 15,0 6-8-15,0 0 0 0,-3-6 9 0,3 6-9 16,0-6 0-16,0 0 9 0,0 0-9 0,0 6 0 16,0-6 8-16,0 3-8 0,0-2 0 0,0 5 0 15,0-6 0-15,3 3 0 0,-3 0 0 0,0 3 0 16,0-6 8-16,0 6-8 0,0-12 0 0,0 12 0 15,0-6 8-15,0 6-8 0,0-6 0 0,0 1 0 16,0 5 0-16,0-3 0 0,0 3 0 0,0 0 0 16,4-6 8-16,-4 0-8 0,0 0 0 0,3 0 0 0,-3 6 8 15,0-6-8-15,4 0 0 0,-4 6 0 0,3-6 0 16,-3 1-16-16,4-1 4 0,-1 3 0 16,-3 3 20-16,0-6 5 0,0 6 1 0,4-3 0 15,-1-6-14-15,-3 6 0 0,4-3 0 0,-4 6 0 0,3-3 0 0,-3 3 8 0,0-6-8 16,0 6 0-16,4-5 0 0,-4 5 0 15,0 0 8-15,4 0-8 0,-1-6 0 0,1 0 0 0,-1-6 0 16,-3 9 0-16,0 3 0 0,0 0 0 0,0 0 0 0,0 0 0 16,4-6 0-16,-4 6 0 0,0-6 0 0,0 6 0 15,0 0 0-15,3-6 0 0,-3 6 0 0,0 0 0 16,0 0 0-16,4-2 8 0,-4 2-8 0,0 0 0 16,0-3 0-16,0 3 0 0,3-6 0 0,-3 6 0 15,4-6 0-15,-4 0 0 0,0 6 0 0,3-6 0 16,-3 6 0-16,4 0 0 0,-4 0 0 0,3-9 0 15,-3 9 8-15,0-3-8 0,0 3 0 0,4-6 0 16,-4 6 0-16,0 0 8 0,3-2-8 0,-3 2 0 16,0-6 0-16,4 3 0 0,-1-3 0 0,-3 6 0 15,0 0 8-15,0-3-8 0,0 3 0 0,4-6 0 16,0 0 0-16,-4 0 8 0,3 6-8 0,1-6 0 16,-4 6 0-16,0 0 0 0,3-6 0 0,-3 6 0 15,0 0 8-15,0-2-8 0,0 2 0 0,4-6 0 16,-4 6 0-16,3-3 0 0,1 0 0 0,-4 3 0 15,3-9 0-15,-3 9 8 0,4-3-8 0,-4 3 0 16,3-6 0-16,1 6 0 0,-4-6 0 0,0 6 0 16,0 0 0-16,3-6 0 0,-3 6 0 0,0 0 0 15,4-6 0-15,-4 6 0 0,0 0 0 0,0 0 0 16,0 0 9-16,3-5-9 0,-3 5 8 0,0-12-8 0,0 12 8 16,4-3-8-16,-4 3 8 0,0-6-8 0,0 3 0 0,0 3 0 0,3-6 8 15,-3 6-8-15,0-3 0 0,0 3 0 16,4-6 0-16,-4 6 8 0,0 0-8 0,3-5 0 15,-3-1 0-15,0 6 0 0,4-6 0 0,-4 0 0 0,0 0 0 16,0 6 0-16,4-3 0 0,-4 3 0 0,0-6 8 16,0 6-8-16,0 0 0 0,0-6 0 0,0 6 0 15,0 0 0-15,3-3 8 0,-3 3-8 16,0-6 0-16,0 6 8 0,4-2-8 0,-4 2 0 0,0-6 0 0,0 6 8 16,0-6-8-16,0 0 0 0,0 0 0 0,0 6 8 15,3-6-8-15,-3 6 0 0,0-6 0 0,0 6 0 16,0 0 0-16,4-3 0 0,-4 3 0 0,0 0 0 15,0 0 0-15,0 0 0 0,0-6 0 0,0 6 0 16,0 0 0-16,0-5 0 0,0 5 0 0,0 0 0 16,3-12 0-16,-3 12 0 0,0 0 0 0,0 0 0 15,0 0 0-15,0 0 0 0,0 0 0 0,0-3 0 16,0 3 0-16,0 0 0 0,0-9 0 0,0 9 0 16,0 0 0-16,0 0 0 0,0 0 0 0,0 0 0 15,4-6 0-15,-4 6 0 0,0 0 0 0,0 0 0 16,0 0 0-16,0 0 8 0,0 0-8 0,0-6 0 15,0 6 0-15,0 0 0 0,0 0 0 0,0 0 0 16,0-6 0-16,0 6 0 0,0 0 0 0,0 0 0 16,0 0 0-16,0 0 0 0,0 0 0 0,0 0 0 15,0-5 0-15,0 5 0 0,0 0 0 0,0 0 0 16,0 0 0-16,0 0 0 0,0 0 0 0,0 0 0 16,0 0 0-16,0 0 0 0,0 0 0 0,0-12 0 15,0 12 0-15,0 0 0 0,0 0 0 0,0 0 0 16,0 0 0-16,0 0 0 0,0 0 0 0,0 0 0 15,0 0 0-15,0 0 0 0,0 0 0 0,0 0 0 0,3-6 0 0,-3 6 0 0,0-6 0 16,0 6 0-16,0 0 0 0,0 0 0 0,0 0 0 0,0 0 0 16,0 0 0-16,0 0 0 0,0 0 0 0,0 0 0 15,-3-6 0-15,3 6 0 0,0 0 0 0,0 0 0 16,0 0 0-16,0 0 0 0,0 0 0 0,0 0 0 16,0-3 0-16,0 3 0 0,0 0 0 0,0 0 0 15,0 0 0-15,0 0 0 0,0-12 0 0,0 12 0 16,0 0 0-16,0 0 0 0,0 0 0 0,0 0 0 15,0 0 0-15,0 0 0 0,0 0 0 0,0 0 0 16,0 0 0-16,0 0 0 0,0 0 0 0,0 0 0 16,0 0 0-16,0 0 0 0,0 0 0 0,0 0 0 15,0 0 0-15,0 0 0 0,3-11 0 0,-3 11 0 16,0 0 0-16,0 0 0 0,0 0 0 0,0 0 0 16,0 0 0-16,0 0 0 0,0 0 0 0,0 0 0 15,0-6 0-15,0 6 0 0,0 0 0 0,0 0 0 16,0 0 0-16,0 0 0 0,0 0 0 0,0 0 0 15,0 0 0-15,0 0 0 0,0 0 0 0,0 0 0 16,0 0 0-16,0 0 0 0,0 0 0 0,0 0 0 16,0 0 0-16,0 0 0 0,0 0-9 0,0 0 9 15,0 0 0-15,0 0 0 0,0 0 0 0,0 0 0 0,0 0 0 16,0 0 0-16,0 0 0 0,0 0 0 0,0 0 0 16,0 0 0-16,0 0 0 0,0 0 0 0,0 0 0 0,0 0 0 15,0 0 0-15,0 0 0 0,0 0 0 0,0 0 0 0,0 0 0 16,0 0 0-16,0 0 0 0,0 0 0 0,0 0 0 15,0 0 0-15,0 0 0 0,0-9 0 16,0 9 0-16,0 0 0 0,0 0 0 0,0 0 0 16,0 0 0-16,0 0 0 0,0 0 0 0,4-9 0 15,-4 9 0-15,0 0 0 0,0 0 0 16,0 0 0-16,0 0 0 0,0 0 0 0,3-9 0 0,-3 9 0 0,0 0 0 16,0 0 0-16,0 0 0 0,0 0 0 0,0 0 0 0,0 0 0 15,0 0 0-15,0 0 0 0,4-6 0 0,-4 6 0 16,0 0 0-16,0 0 0 0,0 0 0 0,0 0 0 15,0 0 0-15,0 0 0 0,0 0 0 0,0 0 0 16,0 0 0-16,0 0 0 0,0 0 0 0,0 0 0 16,0 0 0-16,0 0 0 0,0 0 0 0,0 0 0 15,0 0 0-15,0 0-8 0,0 0 8 0,0 0 0 16,0 0 0-16,0 0 0 0,0 0 0 0,0 0 0 0,0 0 0 0,0 0 0 16,0 0 0-16,0 0 0 15,0 0 0-15,0 0 0 0,0 0 0 0,0 0 9 16,0 0-9-16,0 0 0 0,0 0 0 0,0 0-11 15,0 0 11-15,0 0 0 0,0 0 0 0,0 0 0 0,0 0 0 0,0 0 0 16,0 0 0-16,0 0 0 16,0 0 0-16,0 0 0 0,0 0 8 0,0 0-8 0,0 0 0 0,0 0 0 15,0 0 0-15,0 0-8 0,0 0 8 0,0 0 0 16,0 0 8-16,0 0-8 0,0 0 0 0,0 0 0 16,0 0 0-16,0 0-8 15,0 0 8-15,0 0 0 0,0 0 0 0,0 0 0 0,0 0 0 0,0 0 0 16,0 0 0-16,0 0 0 15,0 0 0-15,0 0 0 0,0 0 8 0,0 0-8 16,0 0 0-16,0 0 0 0,0 0 0 0,0 0 0 0,0 0 0 0,0 0-10 0,0 0 10 0,0 0 0 16,0 0-8-16,0 0 8 0,0 0 0 0,0 0 0 15,0 0-8-15,0 0 8 0,0 0 0 0,0 0 0 16,0 0-12-16,0 0 12 0,0 0-12 0,0 0 12 16,0 0-21-16,0 0 2 0,0 0 1 0,0 0 0 15,0 0-27-15,0 0-6 16,0 0-1-16,0 0 0 0,0 0-106 0,0 0-22 0,3-11-4 15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3/24/2025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378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3/24/2025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854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3/24/2025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851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3/24/2025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656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3/24/2025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92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3/24/2025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838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3/24/2025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557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3/24/2025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767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3/24/2025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062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3/24/2025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750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3/24/2025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205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3FA4E6-1A48-4782-8997-A24A22606861}" type="datetimeFigureOut">
              <a:rPr lang="en-US" smtClean="0"/>
              <a:t>3/24/2025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807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0.png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15" Type="http://schemas.openxmlformats.org/officeDocument/2006/relationships/customXml" Target="../ink/ink2.xml"/><Relationship Id="rId14" Type="http://schemas.openxmlformats.org/officeDocument/2006/relationships/image" Target="NUL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Bonjour!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/>
              <a:t>lundi, le vingt-quatre mars</a:t>
            </a:r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154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092B6-1CDD-4E2C-B111-D8DC9FADF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5EA5328-FEA3-44DF-9739-FCD15A4A50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2361" y="2261153"/>
            <a:ext cx="4400061" cy="35134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C2B9115-7FDE-48A9-9513-3AC06EC44B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3206" y="1884414"/>
            <a:ext cx="5596613" cy="4102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0862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51BA34-749B-497C-98EB-AC3B35689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74EBEB-6ADB-4B02-A95D-43678CE381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Devoirs</a:t>
            </a:r>
          </a:p>
        </p:txBody>
      </p:sp>
    </p:spTree>
    <p:extLst>
      <p:ext uri="{BB962C8B-B14F-4D97-AF65-F5344CB8AC3E}">
        <p14:creationId xmlns:p14="http://schemas.microsoft.com/office/powerpoint/2010/main" val="34594371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/>
              <a:t>Billet de sortie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1979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Quel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le </a:t>
            </a:r>
            <a:r>
              <a:rPr lang="en-US" dirty="0" err="1"/>
              <a:t>longeur</a:t>
            </a:r>
            <a:r>
              <a:rPr lang="en-US" dirty="0"/>
              <a:t> que </a:t>
            </a:r>
            <a:r>
              <a:rPr lang="en-US" dirty="0" err="1"/>
              <a:t>vous</a:t>
            </a:r>
            <a:r>
              <a:rPr lang="en-US" dirty="0"/>
              <a:t> </a:t>
            </a:r>
            <a:r>
              <a:rPr lang="en-US" dirty="0" err="1"/>
              <a:t>pouvez</a:t>
            </a:r>
            <a:r>
              <a:rPr lang="en-US" dirty="0"/>
              <a:t> </a:t>
            </a:r>
            <a:r>
              <a:rPr lang="en-US" dirty="0" err="1"/>
              <a:t>nager</a:t>
            </a:r>
            <a:r>
              <a:rPr lang="en-US" dirty="0"/>
              <a:t> sous la </a:t>
            </a:r>
            <a:r>
              <a:rPr lang="en-US" dirty="0" err="1"/>
              <a:t>mer</a:t>
            </a:r>
            <a:r>
              <a:rPr lang="en-US" dirty="0"/>
              <a:t>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261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/>
              <a:t>Travail de cloche</a:t>
            </a:r>
            <a:br>
              <a:rPr lang="en-US" sz="2800" b="1" dirty="0"/>
            </a:b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Qu’est-ce</a:t>
            </a:r>
            <a:r>
              <a:rPr lang="en-US" dirty="0"/>
              <a:t> que </a:t>
            </a:r>
            <a:r>
              <a:rPr lang="en-US" dirty="0" err="1"/>
              <a:t>vous</a:t>
            </a:r>
            <a:r>
              <a:rPr lang="en-US" dirty="0"/>
              <a:t> </a:t>
            </a:r>
            <a:r>
              <a:rPr lang="en-US" dirty="0" err="1"/>
              <a:t>avez</a:t>
            </a:r>
            <a:r>
              <a:rPr lang="en-US" dirty="0"/>
              <a:t> fait pendant les </a:t>
            </a:r>
            <a:r>
              <a:rPr lang="en-US" dirty="0" err="1"/>
              <a:t>vancances</a:t>
            </a:r>
            <a:r>
              <a:rPr lang="en-US" dirty="0"/>
              <a:t> qui </a:t>
            </a:r>
            <a:r>
              <a:rPr lang="en-US" dirty="0" err="1"/>
              <a:t>peux</a:t>
            </a:r>
            <a:r>
              <a:rPr lang="en-US" dirty="0"/>
              <a:t> </a:t>
            </a:r>
            <a:r>
              <a:rPr lang="en-US" dirty="0" err="1"/>
              <a:t>impressionner</a:t>
            </a:r>
            <a:r>
              <a:rPr lang="en-US" dirty="0"/>
              <a:t> Capitaine Nemo? </a:t>
            </a:r>
            <a:r>
              <a:rPr lang="en-US" dirty="0" err="1"/>
              <a:t>Pourquoi</a:t>
            </a:r>
            <a:r>
              <a:rPr lang="en-US" dirty="0"/>
              <a:t> sera-t-</a:t>
            </a:r>
            <a:r>
              <a:rPr lang="en-US" dirty="0" err="1"/>
              <a:t>il</a:t>
            </a:r>
            <a:r>
              <a:rPr lang="en-US" dirty="0"/>
              <a:t> </a:t>
            </a:r>
            <a:r>
              <a:rPr lang="en-US" dirty="0" err="1"/>
              <a:t>impressionné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3603288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Bonjour!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/>
              <a:t>lundi, le vingt-quatre mars</a:t>
            </a:r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083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1E200-1F0D-4A27-A58D-D1A8C3596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5358004-AFAC-46C0-86D3-373EEC09B9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49178" y="1774135"/>
            <a:ext cx="6414946" cy="4268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2307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CEBE9-0209-410C-B6AF-0F0E929F4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FA2C79-0015-4615-8F28-16E81F5E0D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925E65-C13F-4EBA-AECE-6CB1FAAA2E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3039" y="1975087"/>
            <a:ext cx="2890668" cy="387409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3125C45-72A1-4582-8D4A-B12B55C7E8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591" y="2345635"/>
            <a:ext cx="4812915" cy="3220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9330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7475C-31DB-4996-9F70-6E5DC2A52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>
                <a:latin typeface="Forte" panose="03060902040502070203" pitchFamily="66" charset="0"/>
              </a:rPr>
              <a:t>Notre </a:t>
            </a:r>
            <a:r>
              <a:rPr lang="en-US" sz="2800" b="1" dirty="0" err="1">
                <a:latin typeface="Forte" panose="03060902040502070203" pitchFamily="66" charset="0"/>
              </a:rPr>
              <a:t>vedette</a:t>
            </a:r>
            <a:r>
              <a:rPr lang="en-US" sz="2800" b="1" dirty="0">
                <a:latin typeface="Forte" panose="03060902040502070203" pitchFamily="66" charset="0"/>
              </a:rPr>
              <a:t> de </a:t>
            </a:r>
            <a:r>
              <a:rPr lang="en-US" sz="2800" b="1" dirty="0" err="1">
                <a:latin typeface="Forte" panose="03060902040502070203" pitchFamily="66" charset="0"/>
              </a:rPr>
              <a:t>vendredi</a:t>
            </a:r>
            <a:r>
              <a:rPr lang="en-US" sz="2800" b="1">
                <a:latin typeface="Forte" panose="03060902040502070203" pitchFamily="66" charset="0"/>
              </a:rPr>
              <a:t>!</a:t>
            </a:r>
            <a:endParaRPr lang="en-US" sz="2800" b="1" dirty="0">
              <a:latin typeface="Forte" panose="03060902040502070203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8CA010-3C6A-4AB4-8E59-56C431C9D5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0991"/>
            <a:ext cx="10515600" cy="4705972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b="1" dirty="0">
              <a:latin typeface="Forte" panose="03060902040502070203" pitchFamily="66" charset="0"/>
            </a:endParaRPr>
          </a:p>
          <a:p>
            <a:pPr marL="0" indent="0" algn="ctr">
              <a:buNone/>
            </a:pPr>
            <a:endParaRPr lang="en-US" b="1" dirty="0">
              <a:latin typeface="Forte" panose="03060902040502070203" pitchFamily="66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754D1F-31DC-4307-A780-02EDF9B9A2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3260" y="1600704"/>
            <a:ext cx="6949159" cy="462119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E3FB060-0AB0-4A17-BD4F-5BA0452B51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6543" y="3382779"/>
            <a:ext cx="1653915" cy="1568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1756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 err="1"/>
              <a:t>Guisseppe</a:t>
            </a:r>
            <a:r>
              <a:rPr lang="en-US" sz="2800" b="1" dirty="0"/>
              <a:t> Verdi a </a:t>
            </a:r>
            <a:r>
              <a:rPr lang="en-US" sz="2800" b="1" dirty="0" err="1"/>
              <a:t>composé</a:t>
            </a:r>
            <a:r>
              <a:rPr lang="en-US" sz="2800" b="1" dirty="0"/>
              <a:t> la musique pour </a:t>
            </a:r>
            <a:r>
              <a:rPr lang="en-US" sz="2800" b="1" dirty="0" err="1"/>
              <a:t>l’opéra</a:t>
            </a:r>
            <a:r>
              <a:rPr lang="en-US" sz="2800" b="1" dirty="0"/>
              <a:t> Don Carlos </a:t>
            </a:r>
            <a:r>
              <a:rPr lang="fr-FR" sz="2800" b="1" dirty="0"/>
              <a:t>pour remplir une commande de l'Opéra de Paris.</a:t>
            </a:r>
            <a:endParaRPr lang="en-US" sz="2800" b="1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483AA4F7-1E3C-4255-8074-582F5E093FA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95970" y="1713016"/>
            <a:ext cx="2194042" cy="2789410"/>
          </a:xfrm>
          <a:prstGeom prst="rect">
            <a:avLst/>
          </a:prstGeom>
        </p:spPr>
      </p:pic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C59644E7-A7F3-4204-82BB-D9281DF000C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742583" y="4096180"/>
            <a:ext cx="3822543" cy="214062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89E14F1-8BA3-4E31-B096-A97AE10031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0500" y="2856869"/>
            <a:ext cx="3121715" cy="2069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1108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31D1F-103B-43B4-B1E3-261AA3A81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0A26D27-060F-417F-814A-62D5F1FBD4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07396" y="1962645"/>
            <a:ext cx="3008750" cy="4289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3076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 err="1"/>
              <a:t>Où</a:t>
            </a:r>
            <a:r>
              <a:rPr lang="en-US" sz="2800" b="1" dirty="0"/>
              <a:t> </a:t>
            </a:r>
            <a:r>
              <a:rPr lang="en-US" sz="2800" b="1" dirty="0" err="1"/>
              <a:t>est</a:t>
            </a:r>
            <a:r>
              <a:rPr lang="en-US" sz="2800" b="1" dirty="0"/>
              <a:t> le Nautilus?</a:t>
            </a: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79373" y="1804086"/>
            <a:ext cx="7846541" cy="4572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1917790C-AFD9-488B-ADBB-F0EBE1DE2D74}"/>
                  </a:ext>
                </a:extLst>
              </p14:cNvPr>
              <p14:cNvContentPartPr/>
              <p14:nvPr/>
            </p14:nvContentPartPr>
            <p14:xfrm>
              <a:off x="8599289" y="5389693"/>
              <a:ext cx="73440" cy="3240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1917790C-AFD9-488B-ADBB-F0EBE1DE2D74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590289" y="5380693"/>
                <a:ext cx="9108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1277568-BF44-47A7-93AD-FEAD54698E35}"/>
                  </a:ext>
                </a:extLst>
              </p14:cNvPr>
              <p14:cNvContentPartPr/>
              <p14:nvPr/>
            </p14:nvContentPartPr>
            <p14:xfrm>
              <a:off x="1730880" y="3533400"/>
              <a:ext cx="7884720" cy="27615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1277568-BF44-47A7-93AD-FEAD54698E35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721520" y="3524040"/>
                <a:ext cx="7903440" cy="2780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340970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35745</TotalTime>
  <Words>81</Words>
  <Application>Microsoft Office PowerPoint</Application>
  <PresentationFormat>Widescreen</PresentationFormat>
  <Paragraphs>58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Forte</vt:lpstr>
      <vt:lpstr>Office Theme</vt:lpstr>
      <vt:lpstr>Bonjour!</vt:lpstr>
      <vt:lpstr>Travail de cloche </vt:lpstr>
      <vt:lpstr>Bonjour!</vt:lpstr>
      <vt:lpstr>PowerPoint Presentation</vt:lpstr>
      <vt:lpstr>PowerPoint Presentation</vt:lpstr>
      <vt:lpstr>Notre vedette de vendredi!</vt:lpstr>
      <vt:lpstr>Guisseppe Verdi a composé la musique pour l’opéra Don Carlos pour remplir une commande de l'Opéra de Paris.</vt:lpstr>
      <vt:lpstr>PowerPoint Presentation</vt:lpstr>
      <vt:lpstr>Où est le Nautilus?</vt:lpstr>
      <vt:lpstr>PowerPoint Presentation</vt:lpstr>
      <vt:lpstr>PowerPoint Presentation</vt:lpstr>
      <vt:lpstr>Billet de sortie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Bonjour!</dc:title>
  <dc:creator>Steven Gerson</dc:creator>
  <cp:lastModifiedBy>Steven Gerson 🦅</cp:lastModifiedBy>
  <cp:revision>463</cp:revision>
  <cp:lastPrinted>2017-03-27T17:21:58Z</cp:lastPrinted>
  <dcterms:created xsi:type="dcterms:W3CDTF">2016-10-03T16:25:09Z</dcterms:created>
  <dcterms:modified xsi:type="dcterms:W3CDTF">2025-03-24T15:46:15Z</dcterms:modified>
</cp:coreProperties>
</file>