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331" r:id="rId2"/>
    <p:sldId id="369" r:id="rId3"/>
    <p:sldId id="478" r:id="rId4"/>
    <p:sldId id="389" r:id="rId5"/>
    <p:sldId id="406" r:id="rId6"/>
    <p:sldId id="415" r:id="rId7"/>
    <p:sldId id="418" r:id="rId8"/>
    <p:sldId id="416" r:id="rId9"/>
    <p:sldId id="33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478"/>
            <p14:sldId id="389"/>
            <p14:sldId id="406"/>
            <p14:sldId id="415"/>
            <p14:sldId id="418"/>
            <p14:sldId id="416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5:20:58.4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12633 5085 900 0,'0'0'20'0,"0"0"4"0,0 0 0 0,0 0 1 0,0 0-25 16,0 0 0-16,0 0 0 0,0 0 0 0,0 0 10 0,0 0-10 15,0 0 12-15,-4 6-12 0,-3 0 32 0,0 3 0 16,0-3 0-16,0 5 0 0,4-5 26 0,-4 0 5 16,3 0 1-16,-3 3 0 0,0-3 0 0,0 6 0 15,0-7 0-15,-4 1 0 0,4 0-52 0,0 0-12 16,-3 6 0-16,-1-12 0 0,4 0 54 0,-4 0 8 15,1 0 2-15,-1 6 0 0,1 0-64 0,-1 8-8 0,0-8-4 0,1 6-1 16,-1 0 13-16,1 2 0 16,-1-2 0-16,1 6 0 0,-1-6 0 0,0 5-9 0,1-5 9 0,-1 8 0 15,4-2 0-15,0 0-8 0,0 2 8 0,0-2 0 16,0 0 0-16,3-4 0 16,1 4 0-16,-1 0 0 0,1-7 0 0,-1 4 0 0,4 3 0 0,0-1 0 15,0-11 0-15,0 6 0 16,4 3 0-16,-1-4 0 0,1-5 0 0,3 0 0 0,-4 6 8 15,5-12-8-15,-1 9 8 0,3-6-8 0,-3 0 8 0,7-3-8 16,0 0 0-16,-7 3 8 0,4 2-8 0,0-2 0 16,-1 3 0-16,1 0 0 0,-1 0 0 0,5 0-8 15,-1 6 8-15,7-6 0 0,-4 2 0 0,5-2-8 16,-5 6 8-16,-3-12 8 0,4 12-8 0,-4-12 11 16,4 6-11-16,-1-6 0 0,1-6 0 0,0 6 8 15,-1-12-42-15,1 3-9 0,0 0-1 0,3 1-672 16</inkml:trace>
  <inkml:trace contextRef="#ctx0" brushRef="#br0" timeOffset="1108.466">13455 5088 806 0,'0'0'17'0,"0"0"4"0,0 0 1 0,0 0 2 0,0 0-24 16,0 0 0-16,0 0 0 0,0 0 0 0,0 0 93 0,0 6 15 15,3 6 2-15,-3-6 1 0,0 5-25 0,0 1-5 16,0 3-1-16,0 3 0 0,0-1-32 0,0 7-6 16,0-4-2-16,-3 10 0 0,-1-4-25 0,1 9-6 15,-1-2-1-15,1 2 0 0,-1 3 0 0,1-2 0 16,-4 2 0-16,3-3 0 0,-3 3 0 15,4 0 0-15,-1-8 0 0,-3 2 0 0,3 1-8 0,1-10 0 0,-4 1 0 16,3-7 0-16,1 4 0 0,3-9 0 16,-4-7 9-16,1 7-9 15,-1-6 0-15,4-6 0 0,0 0 0 0,0 0 0 0,0 0 0 0,0 0 0 16,0-6 0-16,0 0 0 0,4-5 0 0,-4-1 0 0,3-9 0 16,-3 4 0-16,4-1 0 0,-1-6 0 0,1 4 0 15,-1-4 0-15,1 4 20 0,-4-4 5 0,3 1 2 16,1 2 0-16,-4 3-27 0,4-8 0 0,-4 8 0 0,0 1 0 15,3-1 0-15,-3 6 8 0,0 1-8 0,0-4 0 32,0 3-18-32,0 0-9 0,0 6-1 0,0 1-1 0,4-4 29 0,-4 3 0 0,-4 0 0 15,4 0 0-15,0 0 12 0,0 0 8 0,0 0 1 0,0 6 1 16,0-11-38-16,0 2-7 0,0 0-1 0,4 6-1 16,-4-9 15-16,0 1 10 0,3-1-12 0,1 6 12 15,-4-6-11-15,3 3 11 0,1-8-10 0,-4 11 10 16,3-6 0-16,-3 12 0 0,0 0 0 0,0 0 0 0,0 0 0 15,0 0 0-15,0 0 0 0,0 0 0 0,0 0 0 16,0 0 0-16,0 0 0 0,0 0 10 0,0 0-10 16,4 6 0-16,-1 6 0 0,1 0 0 0,-1 2 0 15,-3 4 0-15,4 5 0 0,-1 1 0 16,1-4 0-16,-1 4 0 0,1-9 0 0,3 8 0 0,-3-5 0 16,3 2 0-16,0-2 0 0,3 6 0 15,-3-13 0-15,4 1 0 0,-4 3 0 0,4 2 0 16,-4-5 0-16,3-3 0 0,-3 6 0 0,4-6-11 0,-4-4 11 15,3 1 0-15,-2 6 0 0,2-6 0 0,1 0 13 0,-4 0-1 16,3 0-1-16,1-3 0 16,-4 2-11-16,4 1-12 0,-1-6 2 0,-3 6 1 15,0-6 9-15,4 0 8 0,-4 0-8 0,0 0 11 0,0 0-11 0,0 0 0 0,0-6-12 16,0 0 12-16,-3 1-11 0,3-7 11 0,0-3-8 0,0 3 8 16,-4-8 0-16,4-4 0 0,-3 1 0 15,0-7 8-15,-1-2 13 0,1 3 3 0,-1-4 1 16,1 1 0-16,-1 2-3 0,-3-8-1 0,4 3 0 0,-4-3 0 15,3 0-4-15,-3 2-1 0,-3 4 0 0,3-3 0 16,-4 2-4-16,1 4-2 0,3 2 0 0,-4 4 0 16,-3-6-10-16,4 8 10 0,-1-3-10 0,-3 4 10 15,0 2-10-15,3 1 0 0,1 5 0 0,-1-3 8 16,1 3-8-16,-1 7 0 0,1-1-12 0,-1 0 12 16,4 6-77-16,0 0-8 0,0 0-2 0,0 0-697 15</inkml:trace>
  <inkml:trace contextRef="#ctx0" brushRef="#br0" timeOffset="1435.651">13233 5623 1072 0,'0'0'24'0,"0"0"4"0,0 0 2 0,0 0 0 0,0 0-30 0,0 0 0 0,0 0 0 0,3 6 0 15,1-6 0-15,-4 0 0 0,0 0 0 0,3 6 0 16,1 0 0-16,-4-6 0 0,7 3 0 0,0-3 0 16,-7 0 0-16,3 6 0 0,5-6 0 0</inkml:trace>
  <inkml:trace contextRef="#ctx0" brushRef="#br0" timeOffset="1713.871">14139 5714 1267 0,'0'0'28'0,"0"0"5"0,-3 6 2 0,3 3 1 0,-4 3-36 0,1 0 0 0,-1-7 0 0,4-5 0 31,0 0-44-31,0 0-16 0,0 0-4 0,0 0 0 0</inkml:trace>
  <inkml:trace contextRef="#ctx0" brushRef="#br0" timeOffset="2664.095">15582 5456 1318 0,'-14'0'56'0,"14"0"-45"16,-3-6-11-16,-4 6 0 0,-1 0 80 0,1-6 13 0,4 0 3 0,-4 0 1 0,3 6-16 15,-3-6-3-15,4 0-1 0,-1 0 0 16,1 1-28-16,3 5-5 0,-4-9-2 0,-3 6 0 16,4 0-22-16,-1 3-5 0,0 0-1 0,-3-6 0 0,0 12-14 0,4-6 0 15,-8 0 0-15,4 3 0 0,4 3 0 0,-4 5-12 16,-4 1 1-16,-3 0 0 16,3 6-25-16,-3-1-4 0,0 4-2 15,0 2 0-15,0-2 6 0,0 2 2 0,3-5 0 0,1 0 0 0,-1 2 22 16,4-8 12-16,-4 3-12 0,4-6 12 0,4 5 0 15,-1-2 0-15,1 0 0 0,3 0 0 0,3-7 0 0,-3 1 11 16,4 0-2-16,3 3 0 0,-4-9-19 0,4 0-4 16,4 0-1-16,0 0 0 0,-1-6 63 0,4 3 13 15,4-6 3-15,-4 1 0 16,4-4-36-16,-1 0-8 0,1 0 0 0,0 1-1 16,3-4-19-16,-4-3 0 0,5 1 0 0,-5-7 0 0,1 3 0 0,0-2-11 0,-4 8 11 0,-4-2-13 15,1 5-5-15,-4 0-1 16,0-3 0-16,0 7 0 0,-4-1-4 0,1 3-1 15,-4 6 0-15,0 0 0 0,0 0 7 0,0 0 1 0,0 0 0 0,-4 0 0 16,-3 0 4-16,7 0 2 0,-3 0 0 0,-4 6 0 16,0-6 10-16,3 9-12 0,-3-4 12 0,4 1-12 15,-1 6 12-15,1-6 0 0,-1 0 0 0,4 6 0 16,-3-1 0-16,3-2 8 16,-4 0-8-16,4 0 11 0,0 8-11 0,0-11 10 15,0 6-10-15,0-3 10 0,4 9-10 0,-4-7 0 0,3 7 0 0,-3-6 8 16,4-3-8-16,-4 2 0 0,0 7 0 0,3 0 0 15,-3-10-10-15,0 4-4 0,0 0-1 0,-3 0-501 16,6-6-101-16</inkml:trace>
  <inkml:trace contextRef="#ctx0" brushRef="#br0" timeOffset="3214.505">17304 4612 1648 0,'-7'0'36'0,"-4"0"8"0,4 0 2 0,0 0 0 0,7 0-37 0,-7 0-9 0,7 0 0 0,0 0 0 16,-7 6 41-16,0-6 7 0,0-6 0 0,0 6 1 16,0-9-13-16,0 6-2 0,0 0-1 0,-1 0 0 15,-2 0-9-15,3 0-1 0,-4 0-1 0,-3 3 0 16,0-5-22-16,0 5 0 0,-4-6 0 0,-3 6-8 15,4-6-6-15,-1 6-1 0,-3 0 0 0,-4 0 0 16,0-6 4-16,1 12 1 0,2-6 0 0,-2 6 0 0,-1 0 10 0,0-1 0 16,1 7-9-16,-1 9 9 0,4-4 0 0,-4 7 0 15,4 2 0-15,0 1 0 0,3 2 0 0,0 7 0 16,1-4 0-16,3 3 0 0,3-3 0 0,-3 1 0 16,7 2 0-16,0 3 0 0,3-8 0 0,4 8 0 15,4-3-8-15,3-2 8 0,0-4 0 0,4 9 8 16,-4-8 0-16,7 8 0 15,-4 0 4-15,4-3 0 0,4 3 0 0,-4 1 0 0,0 2-12 16,0-3 0-16,-3-3 0 0,0 4-11 0,-1-7 23 0,-3-3 5 16,-3 7 1-16,-1-4 0 0,1-9-30 0,-4 4-5 15,0-4-2-15,-4-11 0 16,4 3-57-16,-3-3-11 0,-4-6-2 0,7-6-436 16,-4 5-87-16</inkml:trace>
  <inkml:trace contextRef="#ctx0" brushRef="#br0" timeOffset="3531.241">16499 5382 1566 0,'0'0'34'0,"-7"6"7"0,-3-6 2 0,10 0 1 0,0 0-35 0,0 0-9 0,0 0 0 0,0 0 0 16,0 0 47-16,0 0 7 0,0 0 2 0,0 0 0 16,0 0 2-16,0 0 1 0,0 0 0 0,0 0 0 15,0 0-19-15,0 0-3 0,3 0-1 0,4-6 0 16,0 6-14-16,0-6-3 0,4 6-1 0,0 0 0 16,3 0-18-16,0 0 0 0,4 0 0 0,-1 0 0 15,1 0 0-15,3 0 0 0,0 0 0 0,4 0 0 16,-4 0-33-16,4 0-1 15,-1-6 0-15,1 0 0 0,0 1-123 16,-1-4-25-16,1 0-5 0,3 0-1 0</inkml:trace>
  <inkml:trace contextRef="#ctx0" brushRef="#br0" timeOffset="4057.894">17240 5550 1249 0,'0'0'27'0,"-7"0"5"0,0-6 2 0,4 6 2 0,3 0-28 0,-7-6-8 0,3 3 0 0,4 3 0 16,-7 0 40-16,7 0 8 0,-7 0 0 0,7 0 1 16,0 0-4-16,-7 0-1 0,3 3 0 0,-3 3 0 15,7-6-13-15,-7 0-3 0,0 6-1 0,0 0 0 16,4-1-1-16,-4 1 0 0,3 0 0 0,-3 0 0 15,3 3-2-15,1 3-1 0,-4-6 0 0,3-1 0 16,1 1-23-16,-1 0 9 0,1 0-9 0,3-6 0 0,-4 6 0 16,4 3 0-16,-3 0 0 0,3-4 0 0,0-5 0 0,0 0 0 15,0 0 0-15,0 0 0 0,7 3 0 0,3 3 0 16,-3 0 0-16,4 0 0 0,-4-6 0 16,4 0 0-16,-1 0 0 0,-3 0 0 0,0 0 0 0,0 0 0 15,0 0 0-15,0 0 0 0,0 6 12 0,-3-6-4 16,3-6 0-16,-3 6-8 0,-1-6 15 0,-3 0-4 15,4-5-1-15,-4 5 0 0,0-3-10 16,-4 3 8-16,4-6-8 0,-3 6 8 0,-1 0-8 0,1-5-17 16,-1-1 4-16,0 6 1 0,1-3 4 0,3 3 8 15,-4 0-13-15,4 6 5 0,0 0 8 0,0 0-10 16,0 0 10-16,0 0-10 0,0 0-10 0,0 0-3 16,0 0 0-16,4 12 0 0,-1-6 23 0,1 3 0 0,3 9 0 15,-3-7 0-15,3 1-12 0,0 3-7 16,0-3-1-16,0-1-1 0,0 1 21 0,0 6 0 15,0-7 0-15,0 1 8 0,0 9-8 0,0-15 0 0,0 5 0 16,-3-5 0-16,3-3-16 0,-4 0 0 0,4-3 1 0,0-3-485 16,1 3-96-1</inkml:trace>
  <inkml:trace contextRef="#ctx0" brushRef="#br0" timeOffset="4277.057">17508 5606 1591 0,'-7'11'35'0,"7"-11"7"16,-3 0 2-16,-4 12 0 0,3-6-35 0,1 3-9 0,-1 3 0 0,-3-1 0 16,4-5 30-16,3 0 4 0,-4 0 1 0,0 6 0 0,4-6-26 0,-3 2-9 15,3-2 0-15,3 0 9 0,-3-6-9 0,0 0 0 16,0 0 0-16,0 0 0 15,4 0-100-15,3-3-23 0,7-9-4 0,0 1-1 0</inkml:trace>
  <inkml:trace contextRef="#ctx0" brushRef="#br0" timeOffset="4467.17">17445 5320 1393 0,'0'0'30'0,"-4"0"6"0,-3 0 2 0,7 0 2 0,0 0-32 0,0 0-8 0,0 0 0 0,0 0 0 16,0 0 8-16,-3 6 0 16,3 3 0-16,-4-3 0 0,4-6-8 0,0 6 0 0,-3 0 0 0,3 5 0 15,0-11 0-15,0 0 0 0,0 0 0 0,0 0-423 16,0 0-81-16</inkml:trace>
  <inkml:trace contextRef="#ctx0" brushRef="#br0" timeOffset="4938.181">17833 4809 990 0,'0'0'21'0,"0"12"5"0,-4-6 1 0,1 5 1 0,-1 1-28 0,1 3 0 0,-1 2 0 0,1 7 0 15,-4-4 112-15,3 10 16 0,1-10 3 0,-4 16 1 16,3-4-55-16,1 9-10 0,3-8-3 0,-4 5 0 16,0 3-28-16,4 3-7 0,0 0-1 0,0 3 0 15,0-3-28-15,-3-6 0 0,3 4 0 0,3 2 0 16,-3-6 0-16,4 3 11 0,0-9-3 0,-4-8-8 15,3 8-12-15,1-2-10 0,-4-13-2 0,0 10 0 16,0-10-32-16,3-5-6 16,-3-3-2-16,0 3 0 0,0-6-80 0,0-6-16 0,0 0-3 15</inkml:trace>
  <inkml:trace contextRef="#ctx0" brushRef="#br0" timeOffset="5198.263">17512 5353 1668 0,'0'0'47'0,"0"0"11"0,0 0-46 0,7 0-12 0,0-3 0 0,0 0 0 15,4-3 36-15,-1 3 4 0,1 0 2 16,3 3 0-16,0 0 13 0,0 0 2 0,0-3 1 0,0 3 0 15,0 3-22-15,4-3-5 16,-4 3-1-16,4 0 0 0,-4 0-18 0,4-3-3 16,-1 0-1-16,-3 0 0 0,0 0-8 0,4-6-11 0,-4 3 3 0,4-6-612 15,0 3-121-15</inkml:trace>
  <inkml:trace contextRef="#ctx0" brushRef="#br0" timeOffset="5897.647">19586 5470 1285 0,'0'0'28'0,"0"0"5"0,0 0 2 0,-3 12 2 0,3 0-29 0,0 0-8 0,0-1 0 0,0-2 0 15,0 3 12-15,0 0 2 0,0-1 0 0,0-5 0 16,0-6-14-16,0 0 0 0,0 0 0 0,0 0 0 16,0 0 18-16,0 0 1 0,3-6 0 0,4 1 0 15,0-16 25-15,0 6 4 0,-3 1 2 0,-1 2 0 16,1-6-19-16,0 4-4 0,-4 2-1 0,3 0 0 16,-3 0-26-16,-3 0 0 0,-1 1 0 0,-3 5 0 15,0 3 10-15,-4 3 0 0,1 0 0 0,-4 0 0 0,-1 6-10 16,1 3 0-16,-3 2 0 0,-4 1 0 0,-1 6 0 0,-2-1 0 15,-1 4-9-15,0 8 9 0,1-8 0 0,2 2 0 16,1 1 0-16,0 2 0 0,7-14 8 0,0 9-8 16,0-7 11-16,3 7-11 0,4-9 0 0,0 0 0 15,4-1 0-15,-1 4 0 0,4-9 29 0,0 0-1 16,0 0 0-16,4 0 0 0,3-1-12 0,0 1-4 16,3 0 0-16,1 0 0 0,3 3-12 0,4-3 0 15,3-6 8-15,0 6-8 0,0-6-8 0,4 0-5 16,-1 0-1-16,5-6 0 15,-5 0-126-15,5-3-26 0,-5-3-5 0,5 6-1 0</inkml:trace>
  <inkml:trace contextRef="#ctx0" brushRef="#br0" timeOffset="6408.346">19900 5573 1566 0,'0'0'34'0,"0"0"7"0,-7 0 2 0,-3 0 1 0,-1-6-35 0,0 6-9 0,1 0 0 0,-4 0 0 0,0-6 53 16,-1 6 9-16,1 0 2 0,0-5 0 15,4 5-29-15,-4 0-6 0,3-6-1 0,0 0 0 0,1 6-6 16,3 0-2-16,0 0 0 0,0 0 0 0,0 6-29 0,3 0-7 15,1-1 0-15,-1 1-1 16,4 0 17-16,-4 3 0 0,4 6-8 0,0-1 8 16,0 4 0-16,0-12-12 0,0 9 12 0,4-7-10 0,0 7 10 0,-1-3 0 15,1 0 0-15,-1 2-8 0,4-5 8 0,0 6 0 16,0-3 0-16,-3-6 0 0,3-1 0 0,0 1 9 16,-4-6-9-16,4 3 0 0,4-3 11 0,-4-3-11 15,7-3 10-15,-3 1-10 0,3-1 32 0,-3-6 0 16,3-3 0-16,-4 6 0 0,1 1-32 0,-1 2 0 0,1-6 0 15,0 0 0-15,-4-3 0 0,-4 4 0 0,1-1 0 16,-1 0 0-16,1 6 14 0,-4-5-3 0,-4 5-1 0,1-3 0 16,-1 6-10-16,-3 3 10 0,-3-3-10 0,-1 0 10 15,4 3-10-15,-4-3-14 0,1 3 3 0,-1 0 1 16,1 0-6-16,-5 3 0 0,1-3-1 0,4 3 0 16,3-3 4-16,-4 3 1 0,0-3 0 15,4 3 0-15,0 3 2 0,7-6 1 16,-3 9 0-16,-4-4 0 0,7-5-11 0,0 0-3 0,0 0 0 0,0 6 0 31,3 6-141-31,-3-12-29 0,7 12-6 0,4 0-1 0</inkml:trace>
  <inkml:trace contextRef="#ctx0" brushRef="#br0" timeOffset="6850.221">20158 5482 1404 0,'0'0'31'0,"0"0"6"0,0 0 2 0,0 0 0 0,0 0-31 0,-4-6-8 16,-3 6 0-16,7 0 0 0,0 0 64 0,-7 0 12 15,7 0 3-15,-7 6 0 0,-4 0-25 0,4 0-5 16,4 0-1-16,-4 5 0 0,3-5-17 0,1 0-4 15,-4 3-1-15,3 3 0 0,4 5-17 0,-3-5-9 16,-1-3 10-16,1 15-10 0,3-13 16 0,-4 7-4 16,4-9 0-16,0 3 0 0,0-1-12 0,0 7-18 0,0-6 4 15,4 2 1-15,-4 4 13 0,0-6 0 0,3 0 0 16,1-1-9-16,-1 1 9 0,1 3 0 0,-1-3 0 16,1-7-8-16,-1 1 8 0,4 0-8 0,-3 0 8 15,3 0-8-15,0-3 0 0,0-3 0 0,0 0 0 0,0 0 0 16,4-3 8-16,-4-3-10 0,3 0 10 0,1 0-10 15,0-5 10-15,-1-7 0 0,1-3 0 0,-1 4 8 16,1-7 20-16,-1 4 5 0,1-4 1 16,0-2 0-16,-4 2-34 0,0 1 0 0,-4-10 0 0,1 10 0 31,-1-4-35-31,-3 10-13 0,0-13-4 0,0 10 0 16,0-4-115-16,0 4-23 0,0 2-5 0,0 6-1 0</inkml:trace>
  <inkml:trace contextRef="#ctx0" brushRef="#br0" timeOffset="7257.267">20514 4915 1104 0,'0'0'31'0,"0"0"8"0,0 0-31 0,0 0-8 0,0 0 0 0,0 0 0 16,-7 6 47-16,0-1 8 0,0 1 1 0,3 6 1 16,-3-6-8-16,4 6-1 0,-4-6-1 0,3 8 0 15,-3-2-11-15,4 6-1 0,-4 2-1 0,3-2 0 16,0 0-2-16,4 5 0 0,-3 4 0 0,3-4 0 15,0 4-14-15,3 8-3 0,-3-3-1 0,0 3 0 16,4-2-14-16,-4 2 0 0,0 3 0 0,4 0 0 16,-4-2 0-16,0 2 0 0,0 0 0 0,0-3 0 15,0-8 10-15,0 8-1 0,0-5 0 0,-4 2 0 16,4-6-9-16,0 4 0 0,-4-7 0 0,1 4 0 16,3-4 0-16,-4 1 0 0,1-4 0 0,-1-8 0 15,1 6-33-15,3-6-3 0,-4-4 0 0,1 4-461 16,3-6-93-16</inkml:trace>
  <inkml:trace contextRef="#ctx0" brushRef="#br0" timeOffset="7747.953">20493 5635 889 0,'0'0'19'0,"0"0"4"0,0 0 1 0,0 0 2 0,0 0-26 0,0 0 0 0,-4 6 0 0,1 3 0 15,3-9 38-15,-4 6 2 0,4 5 1 0,-3-5 0 16,3 6 19-16,3 0 3 0,-3-6 1 0,0-1 0 16,4 1-48-16,-4 3-8 0,3-3-8 0,1 0 9 15,3 0 4-15,-4-6 1 0,4 6 0 0,1-6 0 16,-5 0 7-16,4 0 2 0,0-6 0 0,4 0 0 15,-1 0 5-15,-3-3 0 0,4 3 1 0,0-2 0 16,-4-1-29-16,0 9 0 16,0-12-11-16,0 12 11 0,-4-6 0 0,1 0 0 0,-1 0 0 0,1-3 0 15,-1 4 0-15,-3-1 0 0,-3-6 0 0,3 6 0 32,-4 0-42-32,1 0-1 0,-1 0 0 0,1 1 0 0,-4-1 31 0,3-3 12 0,-3 6-8 0,0 0 8 15,0-3 0-15,0 6 8 0,0-6 0 0,0 6 0 16,0 0 1-16,-4 6 1 0,4-3 0 0,0 6 0 15,0 6-10-15,-4 2 0 0,4-5 0 0,0 3 0 16,0-9 12-16,0 5-4 0,0 7 0 0,4 3 0 0,-4 2 6 16,3 1 1-16,1-7 0 0,3 10 0 0,0-10-6 15,0-5-1-15,3 6 0 0,1 2 0 0,-1-8 9 16,4 0 2-16,0-3 0 0,0-1 0 0,4 1-10 16,-1-3-1-16,1 0-8 0,0 0 12 0,-1 0-12 15,4-12-8-15,4 6 8 0,-4-6-712 0</inkml:trace>
  <inkml:trace contextRef="#ctx0" brushRef="#br0" timeOffset="8264.041">20870 5591 1036 0,'0'0'23'0,"0"0"5"0,0 0 0 0,-7 9 1 0,4 2-29 0,-1-5 0 0,1 6 0 0,3-6 0 16,-4 9 108-16,1-7 16 0,3 1 4 0,-4-3 0 15,1 12-52-15,3-6-9 0,0-1-3 0,0 4 0 16,0 3-51-16,0-7-13 0,0 1 0 0,0 9 0 16,3-9 0-16,-3 5 0 0,4-5 0 0,-4 3 0 15,3-4 0-15,1 7 0 0,-4-6 0 0,3 2 0 16,1-2 0-16,-4 0 0 0,0 0 0 0,3 0 0 15,-3-12 0-15,0 0 0 0,0 5 0 0,0-5 0 0,0 0 0 0,0 0 0 16,0 0 0-16,0 0 0 0,0 0-24 0,0 0 0 16,0 0-1-16,0 0 0 15,0 0-10-15,0-11-1 16,4 5-1-16,-4-12 0 0,3 12 37 0,1-11 0 0,-4 2 0 0,0-9 0 0,0 1 0 0,0 2 0 16,3-8 0-16,-3 2 0 15,-3 4 0-15,3-4 0 0,0-2 0 0,0 3 0 0,-4-4 25 0,4-2 13 16,0 8 2-16,0 1 1 0,-3-4-20 0,-1 4-4 15,4 5-1-15,-3 4 0 0,3 2 2 0,0 0 0 16,-4 6 0-16,4 0 0 0,0 0-10 0,0 6-8 16,4-6 9-16,-4 6-9 0,0 0 0 0,0 0-16 15,7 0 1-15,-4 6 1 0,4 0 14 0,0-6-9 16,4 0 9-16,0 0-8 0,-1-6-1 0,1 6 0 0,3-6 0 16,-4 1 0-1,8-1-35-15,-4-3-8 0,0 3 0 0,4 0-1 16,0 0-18-16,-4 0-3 0,0 0-1 0,0-5 0 0</inkml:trace>
  <inkml:trace contextRef="#ctx0" brushRef="#br0" timeOffset="10131.639">22437 5112 1213 0,'-4'-15'26'0,"4"15"6"0,-3-6 0 0,3 6 4 0,0-6-36 0,0 6 0 0,-4 0 0 0,4 0 0 0,0 0 62 0,0 0 6 15,-7 0 0-15,0 3 1 0,0 3-37 0,3 6-7 16,1 5-1-16,-4 1-1 0,0-6-23 0,3 14 9 15,1-8-9-15,-1 8 0 0,4 4 14 0,-3-4-4 16,3 4-1-16,-4 2 0 0,4 3 10 0,0 1 1 16,0 2 1-16,-3 0 0 0,-1 0-13 0,4 3-8 15,-3-8 10-15,-1 2-10 0,0 3 9 0,1-5-9 16,-1 8 8-16,1-12-8 0,-4 3 0 0,7-2 0 16,-4-4 0-16,1-2 0 0,-1-10-14 0,1 4-8 0,-1-6-2 15,1 0 0 1,3-12-171-16,0 0-34 0</inkml:trace>
  <inkml:trace contextRef="#ctx0" brushRef="#br0" timeOffset="10534.401">22521 5561 1602 0,'0'0'35'0,"0"0"7"0,0 0 2 0,-3 6 1 0,-1 0-36 0,1 0-9 0,-1 3 0 0,1 3 0 16,3-1 43-16,-4 1 6 0,4-6 2 0,0 6 0 15,4-3-33-15,-1-1-6 0,1-5-2 0,-1 3 0 16,-3-6-10-16,7 6 10 0,0-6-10 0,0 0 10 16,4-6-10-16,0 0 8 0,-1 1-8 0,4-4 8 0,-3-3-8 0,3 0-11 15,-7 0 3-15,0-2 0 16,0-4-26-16,0 6-5 0,-3 1-1 0,-1-1 0 15,-3 0 7-15,0 6 1 0,0-3 0 0,0 9 0 16,0 0-20-16,-7 0-3 0,-3-6-1 0,-1 6 0 16,0 0 12-16,1 6 1 0,-4 3 1 0,0 3 0 0,-4 0 34 0,4 5 8 15,0-5 0-15,0 9 0 0,0 2 44 0,3-5 10 16,0-3 2-16,1 2 1 0,-1 7 15 16,4-7 4-16,-3 10 0 0,3-10 0 0,0-2-26 0,3 3-5 15,4-1-1-15,4-5 0 0,-4 3-22 0,3-3-5 16,4-1-1-16,0 1 0 0,0 0-6 0,4-6-2 15,3 0 0-15,0-3 0 16,0-3-29-16,7 0-7 0,-3-3 0 0,3-3-1 0</inkml:trace>
  <inkml:trace contextRef="#ctx0" brushRef="#br0" timeOffset="11393">23389 5106 1292 0,'0'0'28'0,"0"0"7"0,0 0 1 0,0 0 0 0,0 0-36 0,0 0 0 0,0 0 0 0,0 6 0 16,0-6 40-16,0 6 2 0,0 5 0 0,-3-5 0 16,3 6 12-16,0-6 2 0,0 3 1 0,0 8 0 15,0-11-17-15,0 6-4 0,0-6-1 0,0 3 0 16,3 8-15-16,-3-5-4 0,4 6 0 0,-4 8 0 16,3-2-7-16,4 2-1 0,-3 3-8 0,3 1 12 15,-4 2-12-15,4 4 0 0,-3-4 0 0,0 6 0 16,-1 3 11-16,1-8-11 0,-1-10 12 0,-3 9-12 15,0-2 11-15,0-4-11 0,0 4 10 0,0-10-10 16,0 4 8-16,0-1-8 0,0-11 0 0,0 6 9 16,-3-4-9-16,3-2 8 0,0 0-8 0,0-6 8 15,0-6 0-15,0 0-8 0,0 0 12 0,0 0-4 16,0 0-8-16,0 0 10 0,0 0-10 0,0 0 10 16,0-12-10-16,0 0 0 0,-4-8 0 0,4 2-11 0,4 0 23 15,-8 1 4-15,4-10 0 0,0 10 1 0,0-1-17 16,-3 0 0-16,3 4 0 0,0-10 0 0,0 9 8 0,0 1-8 15,3 5 0-15,1-3 0 0,-1 6 0 0,1 0 0 16,-1 1 0-16,1 5 0 0,-1-6 0 0,4 3 0 16,0-3 0-16,0 6 0 0,4 9 0 0,0-9 0 15,-1 6 0-15,4-6 0 16,0 5 0-16,-3 1 0 0,-1-6 0 0,1 6 0 16,0 0 0-16,-1-6 0 0,1 6 0 0,-1 0 0 0,-3 0-16 0,4 0-4 15,-4-3-1-15,0 2 0 0,0 7 7 0,-3-12 2 16,-4 0 0-16,0 0 0 0,0 12 0 0,-4 0 0 15,-3-1 0-15,0 4 0 0,-3 3 1 0,-1-1 1 16,4-2 0-16,-4 3 0 0,-3-6 1 0,0-1 0 0,0 1 0 16,0 3 0-16,0-9 17 0,-4 5 3 0,8-5 1 0,-1 0 0 15,0-6-2-15,4 6 0 0,0-6 0 0,-3-6 0 16,3 6-1-16,3-6 0 0,1-5 0 0,-4 2 0 16,3 0-9-16,0-6-9 0,-3 3 9 0,0-5-13 15,4-1-17 1,-8 3-3-16,4 4-1 0,-3-7 0 0,-1 9-107 15,4 0-22-15,-4-5-4 0</inkml:trace>
  <inkml:trace contextRef="#ctx0" brushRef="#br0" timeOffset="11928.74">23865 5656 759 0,'0'0'16'0,"0"0"4"0,0 0 1 0,0 0 1 0,0 0-22 0,0 0 0 15,0 0 0-15,0 0 0 0,0 0 97 0,0 0 15 16,0 0 4-16,0 0 0 0,0 0 0 0,0 0 0 16,0 0 0-16,0 0 0 0,0 0-42 0,0 0-8 15,0 0-2-15,-7 0 0 0,0 2-43 0,0 1-9 16,0 3-1-16,0 0-1 0,7-6 2 0,-10 6 1 15,-1 0 0-15,4 6 0 0,-4-1-13 0,4 1 0 16,-3 9 0-16,-1-9 0 0,-3-1 15 16,7 4-3-16,0 3-1 0,0-7 0 0,0 1 8 0,0 0 1 15,3 0 1-15,4-3 0 0,0-4-21 0,0 1 0 0,0 0 0 0,0-6 0 16,0 0 14-16,0 12-2 16,0-12 0-16,7 0 0 0,0 0-12 0,0 0 11 0,0 0-11 0,0-6 10 15,1 0-10-15,2 0 0 0,1-5 0 0,-1-1 0 16,1-3-19-16,-1-3 4 0,1 1 1 0,3-4 0 15,-3 4-7-15,-1-7-2 0,-3 9 0 0,0 4 0 16,0-7 13-16,1 12 10 0,-5-6-13 0,-3 3 5 16,4 4 8-16,-4-1-10 0,-4 0 10 0,4 6-10 15,0 0 1-15,0 0 0 0,0 0 0 0,0 0 0 16,-3 12 9-16,-5 2-13 0,1-2 5 0,0 0 8 16,4 3 0-16,-4 2 0 0,3 1 0 0,-3-1 0 15,7 4 0-15,-3 3 0 0,-1-7 0 0,4-2 8 16,0 3-8-16,0-7 0 0,0 7 0 0,4-12 0 0,-4 3 0 15,3-4 8-15,-3-5-8 0,0 0 8 0,0 0-8 0,4 0 0 16,3-2-10-16,0-4 10 16,0 0-148-16,0 0-23 0,11-23-5 0,-4 2 0 0</inkml:trace>
  <inkml:trace contextRef="#ctx0" brushRef="#br0" timeOffset="12800.726">24126 5123 493 0,'0'0'10'0,"0"0"2"0,0 0 1 0,0 0 3 0,0-5-16 0,0 5 0 0,0-6 0 0,0 0 0 15,0 0 23-15,0 6 1 0,0-6 1 0,0 6 0 16,0-6 18-16,0 6 3 0,0 0 1 0,0 0 0 16,0 0 9-16,0 0 1 0,0 0 1 0,0 0 0 15,0 0 2-15,0 0 0 0,0 0 0 0,0 0 0 0,0 0-13 0,0 0-3 16,0 0 0-16,-7 6 0 0,7 6-12 0,-3 0-4 15,3-1 0-15,0-5 0 0,3 9 12 0,-3-3 1 16,0-1 1-16,0 7 0 0,4 0-3 16,-4 8-1-16,3-2 0 0,-3 8 0 0,4-3-14 15,-4 1-4-15,0 2 0 0,-4 0 0 16,4-2-10-16,0-1-2 0,-3 4-8 0,-1-4 12 0,4 3-12 0,-3-11 0 16,-1 2 0-16,1 1 0 0,-1-3 0 0,4 2 0 15,-3 1 0-15,3-7 0 0,0 10 8 0,-4-10-8 16,4-2 0-16,-3 9 0 0,3-7 0 0,-4 1-12 15,4-3 1-15,-3 2 0 16,-1 1-35-16,1-9-7 0,-1 8-2 0,1-5 0 16,3 0-106-16,0 0-22 0,0-7-4 0,0-5-1 0</inkml:trace>
  <inkml:trace contextRef="#ctx0" brushRef="#br0" timeOffset="13104.497">23936 5315 928 0,'0'0'20'0,"-4"5"5"0,4 7 1 0,0-3 0 0,-3 3-26 0,3-1 0 0,0 7 0 0,0-12 0 16,0 9 114-16,3-4 18 0,-3 1 3 0,4 0 1 15,0-6-32-15,3 6-5 0,-4-6-2 0,4 2 0 16,0 4-21-16,4-6-4 0,-4 0 0 0,3 0-1 15,-3 0-23-15,4-1-5 0,3-5-1 0,-3 0 0 0,-1 0-15 0,4 0-3 16,1 0-1-16,2 0 0 0,1-5-12 0,-1 5-3 16,1-12 0-16,0 12 0 15,-4-6-36-15,4 0-7 0,-4 6-1 0,0-6-1 16,0 6-38-16,-4-3-7 16,1 0-2-16,3 3 0 0,-3 3-133 0,-4 0-27 0,14 3-6 0,-11 0-1 15</inkml:trace>
  <inkml:trace contextRef="#ctx0" brushRef="#br0" timeOffset="14458.181">24317 5835 1220 0,'0'0'27'0,"0"0"5"0,0 0 2 0,0 0 0 0,0-9-34 0,3 3 0 0,1 0 0 0,-4 6 0 0,0 0 82 0,0 0 10 16,0 0 1-16,4 0 1 15,3 0-52-15,-4 0-10 0,-3 0-3 0,7-6 0 16,0 6-21-16,0 0-8 0,0 0 0 0,0 0 0 0,4 0 0 0,-4 0 0 16,4 0 0-16,-1 0 0 0,1-5 8 0,-4 5-8 15,3-6 0-15,1-6 0 0,-4 0 0 0,0 3 8 16,4-2-8-16,-4-1 0 0,3 0 26 0,-3-6 2 15,4 10 1-15,-4-10 0 0,0 0-21 0,0 1-8 16,-3 2 0-16,-1-3 9 0,1 7-9 0,-4-4 0 16,0 3 0-16,-4 6 0 0,1 0 0 0,-4 0 8 15,7 6 0-15,-7-5 0 16,0 5-38-16,-4 0-8 0,0 5-2 0,1 1 0 0,-1 0 26 16,1 6 5-16,-4 9 1 0,3-4 0 0,-3-5 8 0,0 9 0 15,-4 2 0-15,4 1-8 0,3 2 19 0,-3-2 4 0,4-1 1 16,-1 4 0-16,4-10-8 0,0 4-8 0,3-4 11 0,1 1-11 15,-1-6 25-15,4 0-1 0,0-7-1 0,4 4 0 16,-1-3 4-16,4 0 1 0,1 0 0 16,2-6 0-16,1 0-16 0,3 0-4 0,3-6 0 0,1 0 0 15,3 0-16-15,0 0-4 0,1-2-1 0,2 2-551 16,-3 0-111-16</inkml:trace>
  <inkml:trace contextRef="#ctx0" brushRef="#br0" timeOffset="14906.017">24839 5691 1146 0,'0'0'32'0,"0"0"8"16,-3-6-32-16,-1 0-8 0,0 0 0 0,-3 0 0 0,4-3 52 0,-4 4 10 16,0 2 2-16,3-3 0 0,4 6 0 0,-7-3 0 15,7 3 0-15,-7-6 0 0,7 6-42 0,-10 0-8 16,-1 6-2-16,4 0 0 0,-4 0-12 0,4-1 0 15,0-5 0-15,0 9 0 0,-3 3 0 0,3 6 0 16,0-9 0-16,-4 5 0 0,0 7 0 0,4-4 0 16,-3 1 0-16,3 3-10 0,0-4 10 0,0 1 0 15,3-6 0-15,-3 2 0 0,3-2 0 0,4-6 0 16,0 0 8-16,0-6-8 0,0 0 20 0,7 6 0 16,4-6 0-16,-4 0 0 0,4-6 10 0,-1 0 2 0,1 0 0 15,-1-6 0-15,1 1-32 0,0-1 0 0,-4-3 0 0,3 3 0 16,1 7 12-16,-4-7-3 0,-4 0-1 0,4 3 0 15,-3 3-8-15,0 0 0 0,-1-5 0 0,1 5 0 16,-4 6 0-16,0 0-11 0,0 0 3 0,0 0 0 16,0 0 8-16,0 0 0 0,0 0 0 0,0 0 0 15,0 0-26 1,-4 12-3-16,4-1-1 0,-7 4 0 0,3-3 30 0,1 5-9 0,-1 1 9 0,1 0 0 16,3-4 0-16,0 10 0 0,0-12 0 0,0 8-8 15,0-2 17-15,0-6 4 0,3-1 1 0,1-2 0 16,-1 9-22-16,1-12-5 0,3 0-1 0,0-6 0 15,0 5-15-15,0-10-3 16,4 5-1-16,-1-6 0 0</inkml:trace>
  <inkml:trace contextRef="#ctx0" brushRef="#br0" timeOffset="15257.036">24973 5803 1321 0,'0'0'28'0,"0"0"7"0,0 0 1 0,0 0 2 0,0 0-30 0,0 0-8 16,-3 5 0-16,-1 7 0 0,1-6 70 0,-1 6 13 15,4-3 2-15,0 2 1 0,0 1-47 0,0 0-10 0,0 0-1 16,0-6-1-16,0 2 6 0,0 4 2 0,4 0 0 16,-1-6 0-16,1 0-5 0,-1 0-1 15,4-6 0-15,0 5 0 0,-3-5-29 0,3 0 0 16,0-5 0-16,0 5 0 0,4-6 0 0,3-6 0 15,-4-6 0-15,8 6 0 0,-1-2 0 0,1-4 0 0,-4-8 0 16,4 8 0-16,-4-5 57 0,0 5 6 0,-3-3 1 0,-1 4 0 16,1 5 0-16,-4-6 0 0,0 4 0 0,0-4 0 15,-3 0-52-15,-4 4-12 0,3-4 0 0,-3 6 0 32,0-5-48-32,-3 2-13 0,3 3-3 0,-4 6 0 0,4-6 0 15,-3 7 0-15,3-7 0 0,-4 3 0 0,4 3-102 0,0 3-21 16,0-12-4-16,0 15-1 0</inkml:trace>
  <inkml:trace contextRef="#ctx0" brushRef="#br0" timeOffset="15527.137">25336 6005 1735 0,'0'0'38'0,"0"0"8"0,0 0 2 0,0 0 0 0,0 0-38 0,0 0-10 16,0 0 0-16,0 0 0 0,0 0 45 0,0 0 7 15,0 0 2-15,0 0 0 0,0 0-34 0,0 0-6 0,0 0-2 16,0 0 0-16,0 0 3 0,0 0 0 0,0 0 0 0,0 0-609 15,0 0-122-15</inkml:trace>
  <inkml:trace contextRef="#ctx0" brushRef="#br0" timeOffset="15768.387">25534 5888 1267 0,'0'0'28'0,"0"0"5"0,0 0 2 0,0 6 1 0,0 0-36 0,4-1 0 0,-4 4 0 0,0-3 0 16,0-6 58-16,-4 12 5 0,4-12 1 0,0 0 0 0,0 0-20 16,0 0-4-16,0 0-1 0,0 0 0 0,0 0-39 15,0 0 0-15,0 0-14 0,7-12 4 16,-3 6-118-16,-1 6-24 0,1-9-5 0,-1 6-1 15</inkml:trace>
  <inkml:trace contextRef="#ctx0" brushRef="#br0" timeOffset="16079.068">25862 5955 1728 0,'0'0'38'0,"0"0"8"0,0 0 2 0,-7 3 0 0,0 6-39 0,3 6-9 0,-3-15 0 0,4 6 0 16,-1 0 53-16,1 5 9 0,3-11 2 0,-4 6 0 15,4-6-27-15,0 0-5 0,0 0 0 0,0 0-1 16,0 0-31-16,0 0 0 0,0 0 0 0,0 0 0 16,0 0-28-16,0 0 0 0,0 0 1 0,4-6 0 15,-1 0-132-15,-3 6-26 0,4-5-6 0,-4 5-1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film </a:t>
            </a:r>
            <a:r>
              <a:rPr lang="en-US" dirty="0" err="1"/>
              <a:t>préféré</a:t>
            </a:r>
            <a:r>
              <a:rPr lang="en-US" dirty="0"/>
              <a:t> et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l’aimez</a:t>
            </a:r>
            <a:r>
              <a:rPr lang="en-US" dirty="0"/>
              <a:t>? Qui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vedette</a:t>
            </a:r>
            <a:r>
              <a:rPr lang="en-US" dirty="0"/>
              <a:t> du film?</a:t>
            </a:r>
          </a:p>
        </p:txBody>
      </p:sp>
    </p:spTree>
    <p:extLst>
      <p:ext uri="{BB962C8B-B14F-4D97-AF65-F5344CB8AC3E}">
        <p14:creationId xmlns:p14="http://schemas.microsoft.com/office/powerpoint/2010/main" val="236032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9E14-F38D-4DC4-AF4E-B5F0E310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A339-62B6-40D0-9487-D2600783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AVERTISSEMENT</a:t>
            </a:r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avril</a:t>
            </a:r>
            <a:endParaRPr lang="en-US" dirty="0"/>
          </a:p>
          <a:p>
            <a:pPr marL="0" indent="0" algn="ctr">
              <a:buNone/>
            </a:pPr>
            <a:r>
              <a:rPr lang="fr-FR" i="1" dirty="0"/>
              <a:t>20.000 Lieues sous les mers </a:t>
            </a:r>
            <a:r>
              <a:rPr lang="fr-FR" dirty="0"/>
              <a:t>et tout ce que vous avez appris de la langue française: surtout le subjonctif et le faire causatif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Mur (The Wall), a short story by Jean-Paul Sartre, is considered a masterpiece of the genre of writing known as </a:t>
            </a:r>
            <a:r>
              <a:rPr lang="en-US" sz="2800" b="1" dirty="0" err="1"/>
              <a:t>existensialism</a:t>
            </a:r>
            <a:r>
              <a:rPr lang="en-US" sz="2800" b="1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E290EA4-2892-4AFD-A595-6C73E0A780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9917" y="2523166"/>
            <a:ext cx="3928677" cy="3808059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4FFF43F-0666-499B-B05A-8CF61251E87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41165" y="2501709"/>
            <a:ext cx="5039620" cy="37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  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B41462-89BF-47D8-987F-CDA48DD0E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756" y="2032552"/>
            <a:ext cx="3150705" cy="31507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195069-B8CE-4142-971E-FF152E8FB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144" y="2117034"/>
            <a:ext cx="5439456" cy="305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68F8-3807-4203-8747-3210EA4C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8941-5D98-4A0C-9DD4-A0387DB9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adjectifs qui décrivent le Capitaine Nemo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2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3479-00E2-421D-9F6E-A1B6DA2C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A996-FC1E-461A-9E18-56696298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34602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0324" y="1825625"/>
            <a:ext cx="1030347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parle du Nautilus et qui utilise le faire causatif.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7A5FD73-9850-466D-9D05-FB77A0995719}"/>
                  </a:ext>
                </a:extLst>
              </p14:cNvPr>
              <p14:cNvContentPartPr/>
              <p14:nvPr/>
            </p14:nvContentPartPr>
            <p14:xfrm>
              <a:off x="4425840" y="1642320"/>
              <a:ext cx="4884840" cy="5220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7A5FD73-9850-466D-9D05-FB77A09957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16480" y="1632960"/>
                <a:ext cx="4903560" cy="54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41158</TotalTime>
  <Words>119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Le Mur (The Wall), a short story by Jean-Paul Sartre, is considered a masterpiece of the genre of writing known as existensialism.</vt:lpstr>
      <vt:lpstr>PowerPoint Presentation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512</cp:revision>
  <cp:lastPrinted>2017-03-27T17:21:58Z</cp:lastPrinted>
  <dcterms:created xsi:type="dcterms:W3CDTF">2016-10-03T16:25:09Z</dcterms:created>
  <dcterms:modified xsi:type="dcterms:W3CDTF">2025-04-02T15:46:14Z</dcterms:modified>
</cp:coreProperties>
</file>