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331" r:id="rId2"/>
    <p:sldId id="369" r:id="rId3"/>
    <p:sldId id="478" r:id="rId4"/>
    <p:sldId id="389" r:id="rId5"/>
    <p:sldId id="376" r:id="rId6"/>
    <p:sldId id="479" r:id="rId7"/>
    <p:sldId id="418" r:id="rId8"/>
    <p:sldId id="409" r:id="rId9"/>
    <p:sldId id="337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69"/>
            <p14:sldId id="478"/>
            <p14:sldId id="389"/>
            <p14:sldId id="376"/>
            <p14:sldId id="479"/>
            <p14:sldId id="418"/>
            <p14:sldId id="409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trois avril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Quelle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profession pour </a:t>
            </a:r>
            <a:r>
              <a:rPr lang="en-US" dirty="0" err="1"/>
              <a:t>laquelle</a:t>
            </a:r>
            <a:r>
              <a:rPr lang="en-US" dirty="0"/>
              <a:t> le Nautilus </a:t>
            </a:r>
            <a:r>
              <a:rPr lang="en-US" dirty="0" err="1"/>
              <a:t>n’a</a:t>
            </a:r>
            <a:r>
              <a:rPr lang="en-US" dirty="0"/>
              <a:t> pas </a:t>
            </a:r>
            <a:r>
              <a:rPr lang="en-US" dirty="0" err="1"/>
              <a:t>besoin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60328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trois avril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88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E9E14-F38D-4DC4-AF4E-B5F0E3103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3A339-62B6-40D0-9487-D2600783B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AVERTISSEMENT</a:t>
            </a:r>
          </a:p>
          <a:p>
            <a:pPr marL="0" indent="0" algn="ctr">
              <a:buNone/>
            </a:pPr>
            <a:r>
              <a:rPr lang="en-US" dirty="0"/>
              <a:t>Examen</a:t>
            </a:r>
          </a:p>
          <a:p>
            <a:pPr marL="0" indent="0" algn="ctr">
              <a:buNone/>
            </a:pPr>
            <a:r>
              <a:rPr lang="en-US" b="1" dirty="0"/>
              <a:t>DEMAIN!!!   </a:t>
            </a:r>
            <a:r>
              <a:rPr lang="en-US" dirty="0" err="1"/>
              <a:t>vendredi</a:t>
            </a:r>
            <a:r>
              <a:rPr lang="en-US" dirty="0"/>
              <a:t>, le </a:t>
            </a:r>
            <a:r>
              <a:rPr lang="en-US" dirty="0" err="1"/>
              <a:t>quatre</a:t>
            </a:r>
            <a:r>
              <a:rPr lang="en-US" dirty="0"/>
              <a:t> </a:t>
            </a:r>
            <a:r>
              <a:rPr lang="en-US" dirty="0" err="1"/>
              <a:t>avril</a:t>
            </a:r>
            <a:endParaRPr lang="en-US" dirty="0"/>
          </a:p>
          <a:p>
            <a:pPr marL="0" indent="0" algn="ctr">
              <a:buNone/>
            </a:pPr>
            <a:r>
              <a:rPr lang="fr-FR" i="1" dirty="0"/>
              <a:t>20.000 Lieues sous les mers </a:t>
            </a:r>
            <a:r>
              <a:rPr lang="fr-FR" dirty="0"/>
              <a:t>et tout ce que vous avez appris de la langue française: surtout le subjonctif et le faire causatif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55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Maurice Chevalier (1888 – 1972) was a French performer who affected a strong French accent when he performed in the United States. To many people, a Frenchman speaking English should sound as he did.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A001C93-677B-4595-AC62-A0B917D278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20331" y="1825625"/>
            <a:ext cx="435133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136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5DFB6-558C-48A0-9821-6F777C720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F726696-ED78-495F-8498-14A5D57781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5878" y="1874348"/>
            <a:ext cx="7862256" cy="4412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136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E68F8-3807-4203-8747-3210EA4C8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28941-5D98-4A0C-9DD4-A0387DB91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fr-FR" dirty="0"/>
              <a:t>adjectifs qui décrivent le Capitaine Nemo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527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No written homework due Friday, April 4.</a:t>
            </a:r>
          </a:p>
          <a:p>
            <a:pPr marL="0" indent="0" algn="ctr">
              <a:buNone/>
            </a:pPr>
            <a:r>
              <a:rPr lang="en-US" sz="6000" dirty="0" err="1">
                <a:latin typeface="Cooper Black" panose="0208090404030B020404" pitchFamily="18" charset="0"/>
              </a:rPr>
              <a:t>Étudiez</a:t>
            </a:r>
            <a:endParaRPr lang="en-US" sz="6000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996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9917" y="1825625"/>
            <a:ext cx="10523883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Que proposez-vous pour amuser l’équipage du Nautilus le samedi soir?</a:t>
            </a:r>
          </a:p>
        </p:txBody>
      </p:sp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41453</TotalTime>
  <Words>134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Cooper Black</vt:lpstr>
      <vt:lpstr>Office Theme</vt:lpstr>
      <vt:lpstr>Bonjour!</vt:lpstr>
      <vt:lpstr> Travail de cloche </vt:lpstr>
      <vt:lpstr>Bonjour!</vt:lpstr>
      <vt:lpstr>PowerPoint Presentation</vt:lpstr>
      <vt:lpstr>Maurice Chevalier (1888 – 1972) was a French performer who affected a strong French accent when he performed in the United States. To many people, a Frenchman speaking English should sound as he did. </vt:lpstr>
      <vt:lpstr>PowerPoint Presentation</vt:lpstr>
      <vt:lpstr>PowerPoint Presentation</vt:lpstr>
      <vt:lpstr>PowerPoint Presentation</vt:lpstr>
      <vt:lpstr>Billet de sortie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516</cp:revision>
  <cp:lastPrinted>2017-03-27T17:21:58Z</cp:lastPrinted>
  <dcterms:created xsi:type="dcterms:W3CDTF">2016-10-03T16:25:09Z</dcterms:created>
  <dcterms:modified xsi:type="dcterms:W3CDTF">2025-04-03T16:03:20Z</dcterms:modified>
</cp:coreProperties>
</file>