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3"/>
  </p:handoutMasterIdLst>
  <p:sldIdLst>
    <p:sldId id="466" r:id="rId2"/>
    <p:sldId id="380" r:id="rId3"/>
    <p:sldId id="467" r:id="rId4"/>
    <p:sldId id="463" r:id="rId5"/>
    <p:sldId id="465" r:id="rId6"/>
    <p:sldId id="477" r:id="rId7"/>
    <p:sldId id="464" r:id="rId8"/>
    <p:sldId id="462" r:id="rId9"/>
    <p:sldId id="458" r:id="rId10"/>
    <p:sldId id="468" r:id="rId11"/>
    <p:sldId id="375" r:id="rId12"/>
  </p:sldIdLst>
  <p:sldSz cx="12192000" cy="6858000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2A88AA40-827E-4603-9E57-693A0D01EFF6}">
          <p14:sldIdLst>
            <p14:sldId id="466"/>
            <p14:sldId id="380"/>
            <p14:sldId id="467"/>
            <p14:sldId id="463"/>
            <p14:sldId id="465"/>
            <p14:sldId id="477"/>
            <p14:sldId id="464"/>
            <p14:sldId id="462"/>
            <p14:sldId id="458"/>
            <p14:sldId id="468"/>
            <p14:sldId id="375"/>
          </p14:sldIdLst>
        </p14:section>
        <p14:section name="Untitled Section" id="{10F5DCAA-7910-4178-AEFC-F50C3F220D48}">
          <p14:sldIdLst/>
        </p14:section>
        <p14:section name="Untitled Section" id="{6B2FDA42-E83C-46BA-9F96-D3ED0EDCB642}">
          <p14:sldIdLst/>
        </p14:section>
        <p14:section name="Untitled Section" id="{3566B86B-9392-4958-8144-1A959BA37BD0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9" autoAdjust="0"/>
    <p:restoredTop sz="94660"/>
  </p:normalViewPr>
  <p:slideViewPr>
    <p:cSldViewPr snapToGrid="0">
      <p:cViewPr varScale="1">
        <p:scale>
          <a:sx n="85" d="100"/>
          <a:sy n="85" d="100"/>
        </p:scale>
        <p:origin x="48" y="3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8132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r">
              <a:defRPr sz="1200"/>
            </a:lvl1pPr>
          </a:lstStyle>
          <a:p>
            <a:fld id="{420D4B52-9420-49F1-B7F2-B1E98923A432}" type="datetimeFigureOut">
              <a:rPr lang="en-US" smtClean="0"/>
              <a:t>4/6/2025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8132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r">
              <a:defRPr sz="1200"/>
            </a:lvl1pPr>
          </a:lstStyle>
          <a:p>
            <a:fld id="{B04EFB22-8470-4BB9-AEF0-7E7CB444C92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331227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4/6/2025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93785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4/6/2025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48547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4/6/2025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08513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4/6/2025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56561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4/6/2025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0924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4/6/2025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28384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4/6/2025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85576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4/6/2025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17675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4/6/2025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70623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4/6/2025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67508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4/6/2025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62055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3FA4E6-1A48-4782-8997-A24A22606861}" type="datetimeFigureOut">
              <a:rPr lang="en-US" smtClean="0"/>
              <a:t>4/6/2025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68078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0A5C20-7404-4816-994E-360B69D69D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846043-F27C-451D-8EA0-06C551A112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 err="1"/>
              <a:t>lundi</a:t>
            </a:r>
            <a:r>
              <a:rPr lang="en-US" dirty="0"/>
              <a:t>, le sept </a:t>
            </a:r>
            <a:r>
              <a:rPr lang="en-US" dirty="0" err="1"/>
              <a:t>avril</a:t>
            </a:r>
            <a:endParaRPr lang="en-US" dirty="0"/>
          </a:p>
          <a:p>
            <a:pPr marL="0" indent="0" algn="ctr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92404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6F3E6D-78BF-4764-B421-4F7CDDC683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4C9CFF-C2FE-400C-A5FE-A8949E6630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Devoirs</a:t>
            </a:r>
          </a:p>
        </p:txBody>
      </p:sp>
    </p:spTree>
    <p:extLst>
      <p:ext uri="{BB962C8B-B14F-4D97-AF65-F5344CB8AC3E}">
        <p14:creationId xmlns:p14="http://schemas.microsoft.com/office/powerpoint/2010/main" val="49850614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/>
              <a:t>Billet de sortie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fr-FR" dirty="0"/>
              <a:t>À votre avis, à quel âge devient-on une grande personne?</a:t>
            </a:r>
          </a:p>
        </p:txBody>
      </p:sp>
    </p:spTree>
    <p:extLst>
      <p:ext uri="{BB962C8B-B14F-4D97-AF65-F5344CB8AC3E}">
        <p14:creationId xmlns:p14="http://schemas.microsoft.com/office/powerpoint/2010/main" val="1647106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/>
              <a:t>Travail de cloche</a:t>
            </a:r>
            <a:br>
              <a:rPr lang="en-US" sz="2800" b="1" dirty="0"/>
            </a:br>
            <a:endParaRPr lang="en-US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/>
              <a:t>Écrivez</a:t>
            </a:r>
            <a:r>
              <a:rPr lang="en-US" dirty="0"/>
              <a:t> </a:t>
            </a:r>
            <a:r>
              <a:rPr lang="en-US" dirty="0" err="1"/>
              <a:t>une</a:t>
            </a:r>
            <a:r>
              <a:rPr lang="en-US" dirty="0"/>
              <a:t> phrase qui </a:t>
            </a:r>
            <a:r>
              <a:rPr lang="en-US" dirty="0" err="1"/>
              <a:t>utilise</a:t>
            </a:r>
            <a:r>
              <a:rPr lang="en-US" dirty="0"/>
              <a:t> le faire </a:t>
            </a:r>
            <a:r>
              <a:rPr lang="en-US" dirty="0" err="1"/>
              <a:t>causatif</a:t>
            </a:r>
            <a:r>
              <a:rPr lang="en-US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6094473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0A5C20-7404-4816-994E-360B69D69D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846043-F27C-451D-8EA0-06C551A112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 err="1"/>
              <a:t>lundi</a:t>
            </a:r>
            <a:r>
              <a:rPr lang="en-US" dirty="0"/>
              <a:t>, le sept </a:t>
            </a:r>
            <a:r>
              <a:rPr lang="en-US" dirty="0" err="1"/>
              <a:t>avril</a:t>
            </a:r>
            <a:endParaRPr lang="en-US" dirty="0"/>
          </a:p>
          <a:p>
            <a:pPr marL="0" indent="0" algn="ctr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22336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r-FR" sz="2800" b="1" dirty="0"/>
              <a:t>L’éruption de Mont </a:t>
            </a:r>
            <a:r>
              <a:rPr lang="fr-FR" sz="2800" b="1" dirty="0" err="1"/>
              <a:t>Pélée</a:t>
            </a:r>
            <a:r>
              <a:rPr lang="fr-FR" sz="2800" b="1" dirty="0"/>
              <a:t> à Martinique en 1902 a tué tous les habitants de la ville de Saint-Pierre (capitale de Martinique) sauf un prisonnier dans la prison.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838200" y="1825625"/>
            <a:ext cx="4757382" cy="4216827"/>
          </a:xfrm>
          <a:prstGeom prst="rect">
            <a:avLst/>
          </a:prstGeom>
        </p:spPr>
      </p:pic>
      <p:pic>
        <p:nvPicPr>
          <p:cNvPr id="8" name="Content Placeholder 7"/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6741994" y="1978925"/>
            <a:ext cx="4244454" cy="39032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95687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3F0166A4-4C80-4E6B-AA54-CF25CB8125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 err="1"/>
              <a:t>L’eruption</a:t>
            </a:r>
            <a:r>
              <a:rPr lang="en-US" sz="2800" b="1" dirty="0"/>
              <a:t> de Mont </a:t>
            </a:r>
            <a:r>
              <a:rPr lang="en-US" sz="2800" b="1" dirty="0" err="1"/>
              <a:t>Pélée</a:t>
            </a:r>
            <a:r>
              <a:rPr lang="en-US" sz="2800" b="1" dirty="0"/>
              <a:t> </a:t>
            </a:r>
            <a:r>
              <a:rPr lang="en-US" sz="2800" b="1" dirty="0" err="1"/>
              <a:t>est</a:t>
            </a:r>
            <a:r>
              <a:rPr lang="en-US" sz="2800" b="1" dirty="0"/>
              <a:t> un point important du roman </a:t>
            </a:r>
            <a:r>
              <a:rPr lang="en-US" sz="2800" b="1" i="1" dirty="0"/>
              <a:t>Un plat de </a:t>
            </a:r>
            <a:r>
              <a:rPr lang="en-US" sz="2800" b="1" i="1" dirty="0" err="1"/>
              <a:t>porc</a:t>
            </a:r>
            <a:r>
              <a:rPr lang="en-US" sz="2800" b="1" i="1" dirty="0"/>
              <a:t> aux </a:t>
            </a:r>
            <a:r>
              <a:rPr lang="en-US" sz="2800" b="1" i="1" dirty="0" err="1"/>
              <a:t>bananes</a:t>
            </a:r>
            <a:r>
              <a:rPr lang="en-US" sz="2800" b="1" i="1" dirty="0"/>
              <a:t> verts </a:t>
            </a:r>
            <a:r>
              <a:rPr lang="en-US" sz="2800" b="1" dirty="0" err="1"/>
              <a:t>écrit</a:t>
            </a:r>
            <a:r>
              <a:rPr lang="en-US" sz="2800" b="1" dirty="0"/>
              <a:t> par André et Simone Schwarz-Bart</a:t>
            </a:r>
          </a:p>
        </p:txBody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99F91E55-29C4-44CC-92EE-13F9856DAAE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842928" y="2460037"/>
            <a:ext cx="4441989" cy="3418249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C29D644A-DD8F-4D09-B457-D1DC39213F1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34309" y="2087170"/>
            <a:ext cx="2817082" cy="4067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82620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6801"/>
          </a:xfrm>
        </p:spPr>
        <p:txBody>
          <a:bodyPr>
            <a:normAutofit fontScale="90000"/>
          </a:bodyPr>
          <a:lstStyle/>
          <a:p>
            <a:pPr algn="ctr"/>
            <a:endParaRPr lang="en-US" b="1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838200" y="755374"/>
            <a:ext cx="10515600" cy="542158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dirty="0"/>
              <a:t>lundi, le sept avril</a:t>
            </a:r>
          </a:p>
          <a:p>
            <a:pPr marL="0" indent="0">
              <a:buNone/>
            </a:pPr>
            <a:r>
              <a:rPr lang="fr-FR" dirty="0"/>
              <a:t>La remise des diplômes est vendredi, le vingt-trois mai.</a:t>
            </a:r>
          </a:p>
          <a:p>
            <a:pPr marL="0" indent="0">
              <a:buNone/>
            </a:pPr>
            <a:r>
              <a:rPr lang="fr-FR" dirty="0"/>
              <a:t>Après aujourd’hui…</a:t>
            </a:r>
          </a:p>
          <a:p>
            <a:pPr marL="0" indent="0">
              <a:buNone/>
            </a:pPr>
            <a:r>
              <a:rPr lang="fr-FR" dirty="0"/>
              <a:t>Il reste quarante-six jours jusqu’à la remise des diplômes.</a:t>
            </a:r>
          </a:p>
          <a:p>
            <a:pPr marL="0" indent="0">
              <a:buNone/>
            </a:pPr>
            <a:r>
              <a:rPr lang="fr-FR" dirty="0"/>
              <a:t>Il reste vingt-sept jours de classe jusqu’à la remise des diplômes, et trois jours d’examens finales.</a:t>
            </a:r>
          </a:p>
          <a:p>
            <a:pPr marL="0" indent="0">
              <a:buNone/>
            </a:pPr>
            <a:r>
              <a:rPr lang="fr-FR" dirty="0"/>
              <a:t>Il reste vingt-quatre réunions de notre classe de français jusqu’à la remise des diplômes.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85461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/>
              <a:t>Antoine de Saint-</a:t>
            </a:r>
            <a:r>
              <a:rPr lang="en-US" sz="2800" b="1" dirty="0" err="1"/>
              <a:t>Exupéry</a:t>
            </a:r>
            <a:endParaRPr lang="en-US" sz="2800" b="1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217157" y="1514901"/>
            <a:ext cx="3384645" cy="47084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04172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br>
              <a:rPr lang="en-US" sz="2800" b="1" dirty="0"/>
            </a:br>
            <a:r>
              <a:rPr lang="en-US" sz="2800" b="1" dirty="0"/>
              <a:t>Antoine le Chat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464248" y="1825625"/>
            <a:ext cx="3263503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47214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Le Petit Prince</a:t>
            </a:r>
          </a:p>
          <a:p>
            <a:pPr marL="0" indent="0" algn="ctr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20732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58014</TotalTime>
  <Words>164</Words>
  <Application>Microsoft Office PowerPoint</Application>
  <PresentationFormat>Widescreen</PresentationFormat>
  <Paragraphs>50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Office Theme</vt:lpstr>
      <vt:lpstr>PowerPoint Presentation</vt:lpstr>
      <vt:lpstr>Travail de cloche </vt:lpstr>
      <vt:lpstr>PowerPoint Presentation</vt:lpstr>
      <vt:lpstr>L’éruption de Mont Pélée à Martinique en 1902 a tué tous les habitants de la ville de Saint-Pierre (capitale de Martinique) sauf un prisonnier dans la prison.</vt:lpstr>
      <vt:lpstr>L’eruption de Mont Pélée est un point important du roman Un plat de porc aux bananes verts écrit par André et Simone Schwarz-Bart</vt:lpstr>
      <vt:lpstr>PowerPoint Presentation</vt:lpstr>
      <vt:lpstr>Antoine de Saint-Exupéry</vt:lpstr>
      <vt:lpstr> Antoine le Chat</vt:lpstr>
      <vt:lpstr>PowerPoint Presentation</vt:lpstr>
      <vt:lpstr>PowerPoint Presentation</vt:lpstr>
      <vt:lpstr>Billet de sortie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Bonjour!</dc:title>
  <dc:creator>Steven Gerson</dc:creator>
  <cp:lastModifiedBy>Steven Gerson 🦅</cp:lastModifiedBy>
  <cp:revision>605</cp:revision>
  <cp:lastPrinted>2017-04-19T17:24:13Z</cp:lastPrinted>
  <dcterms:created xsi:type="dcterms:W3CDTF">2016-10-03T16:25:09Z</dcterms:created>
  <dcterms:modified xsi:type="dcterms:W3CDTF">2025-04-07T15:39:40Z</dcterms:modified>
</cp:coreProperties>
</file>