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466" r:id="rId2"/>
    <p:sldId id="380" r:id="rId3"/>
    <p:sldId id="467" r:id="rId4"/>
    <p:sldId id="463" r:id="rId5"/>
    <p:sldId id="465" r:id="rId6"/>
    <p:sldId id="477" r:id="rId7"/>
    <p:sldId id="464" r:id="rId8"/>
    <p:sldId id="462" r:id="rId9"/>
    <p:sldId id="458" r:id="rId10"/>
    <p:sldId id="468" r:id="rId11"/>
    <p:sldId id="375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66"/>
            <p14:sldId id="380"/>
            <p14:sldId id="467"/>
            <p14:sldId id="463"/>
            <p14:sldId id="465"/>
            <p14:sldId id="477"/>
            <p14:sldId id="464"/>
            <p14:sldId id="462"/>
            <p14:sldId id="458"/>
            <p14:sldId id="468"/>
            <p14:sldId id="375"/>
          </p14:sldIdLst>
        </p14:section>
        <p14:section name="Untitled Section" id="{10F5DCAA-7910-4178-AEFC-F50C3F220D48}">
          <p14:sldIdLst/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A5C20-7404-4816-994E-360B69D69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46043-F27C-451D-8EA0-06C551A11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lundi</a:t>
            </a:r>
            <a:r>
              <a:rPr lang="en-US" dirty="0"/>
              <a:t>, le sept </a:t>
            </a:r>
            <a:r>
              <a:rPr lang="en-US" dirty="0" err="1"/>
              <a:t>avril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24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F3E6D-78BF-4764-B421-4F7CDDC68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C9CFF-C2FE-400C-A5FE-A8949E663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498506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À votre avis, à quel âge devient-on une grande personne?</a:t>
            </a:r>
          </a:p>
        </p:txBody>
      </p:sp>
    </p:spTree>
    <p:extLst>
      <p:ext uri="{BB962C8B-B14F-4D97-AF65-F5344CB8AC3E}">
        <p14:creationId xmlns:p14="http://schemas.microsoft.com/office/powerpoint/2010/main" val="164710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utilise</a:t>
            </a:r>
            <a:r>
              <a:rPr lang="en-US" dirty="0"/>
              <a:t> le faire </a:t>
            </a:r>
            <a:r>
              <a:rPr lang="en-US" dirty="0" err="1"/>
              <a:t>causatif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0944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A5C20-7404-4816-994E-360B69D69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46043-F27C-451D-8EA0-06C551A11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lundi</a:t>
            </a:r>
            <a:r>
              <a:rPr lang="en-US" dirty="0"/>
              <a:t>, le sept </a:t>
            </a:r>
            <a:r>
              <a:rPr lang="en-US" dirty="0" err="1"/>
              <a:t>avril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23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L’éruption de Mont </a:t>
            </a:r>
            <a:r>
              <a:rPr lang="fr-FR" sz="2800" b="1" dirty="0" err="1"/>
              <a:t>Pélée</a:t>
            </a:r>
            <a:r>
              <a:rPr lang="fr-FR" sz="2800" b="1" dirty="0"/>
              <a:t> à Martinique en 1902 a tué tous les habitants de la ville de Saint-Pierre (capitale de Martinique) sauf un prisonnier dans la prison.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25625"/>
            <a:ext cx="4757382" cy="4216827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41994" y="1978925"/>
            <a:ext cx="4244454" cy="390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568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F0166A4-4C80-4E6B-AA54-CF25CB812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L’eruption</a:t>
            </a:r>
            <a:r>
              <a:rPr lang="en-US" sz="2800" b="1" dirty="0"/>
              <a:t> de Mont </a:t>
            </a:r>
            <a:r>
              <a:rPr lang="en-US" sz="2800" b="1" dirty="0" err="1"/>
              <a:t>Pélée</a:t>
            </a:r>
            <a:r>
              <a:rPr lang="en-US" sz="2800" b="1" dirty="0"/>
              <a:t> </a:t>
            </a:r>
            <a:r>
              <a:rPr lang="en-US" sz="2800" b="1" dirty="0" err="1"/>
              <a:t>est</a:t>
            </a:r>
            <a:r>
              <a:rPr lang="en-US" sz="2800" b="1" dirty="0"/>
              <a:t> un point important du roman </a:t>
            </a:r>
            <a:r>
              <a:rPr lang="en-US" sz="2800" b="1" i="1" dirty="0"/>
              <a:t>Un plat de </a:t>
            </a:r>
            <a:r>
              <a:rPr lang="en-US" sz="2800" b="1" i="1" dirty="0" err="1"/>
              <a:t>porc</a:t>
            </a:r>
            <a:r>
              <a:rPr lang="en-US" sz="2800" b="1" i="1" dirty="0"/>
              <a:t> aux </a:t>
            </a:r>
            <a:r>
              <a:rPr lang="en-US" sz="2800" b="1" i="1" dirty="0" err="1"/>
              <a:t>bananes</a:t>
            </a:r>
            <a:r>
              <a:rPr lang="en-US" sz="2800" b="1" i="1" dirty="0"/>
              <a:t> verts </a:t>
            </a:r>
            <a:r>
              <a:rPr lang="en-US" sz="2800" b="1" dirty="0" err="1"/>
              <a:t>écrit</a:t>
            </a:r>
            <a:r>
              <a:rPr lang="en-US" sz="2800" b="1" dirty="0"/>
              <a:t> par André et Simone Schwarz-Bart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9F91E55-29C4-44CC-92EE-13F9856DAA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42928" y="2460037"/>
            <a:ext cx="4441989" cy="34182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29D644A-DD8F-4D09-B457-D1DC39213F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4309" y="2087170"/>
            <a:ext cx="2817082" cy="4067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262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6801"/>
          </a:xfrm>
        </p:spPr>
        <p:txBody>
          <a:bodyPr>
            <a:normAutofit fontScale="90000"/>
          </a:bodyPr>
          <a:lstStyle/>
          <a:p>
            <a:pPr algn="ctr"/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755374"/>
            <a:ext cx="10515600" cy="54215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lundi, le sept avril</a:t>
            </a:r>
          </a:p>
          <a:p>
            <a:pPr marL="0" indent="0">
              <a:buNone/>
            </a:pPr>
            <a:r>
              <a:rPr lang="fr-FR" dirty="0"/>
              <a:t>La remise des diplômes est vendredi, le vingt-trois mai.</a:t>
            </a:r>
          </a:p>
          <a:p>
            <a:pPr marL="0" indent="0">
              <a:buNone/>
            </a:pPr>
            <a:r>
              <a:rPr lang="fr-FR" dirty="0"/>
              <a:t>Après aujourd’hui…</a:t>
            </a:r>
          </a:p>
          <a:p>
            <a:pPr marL="0" indent="0">
              <a:buNone/>
            </a:pPr>
            <a:r>
              <a:rPr lang="fr-FR" dirty="0"/>
              <a:t>Il reste quarante-six jours jusqu’à la remise des diplômes.</a:t>
            </a:r>
          </a:p>
          <a:p>
            <a:pPr marL="0" indent="0">
              <a:buNone/>
            </a:pPr>
            <a:r>
              <a:rPr lang="fr-FR" dirty="0"/>
              <a:t>Il reste vingt-sept jours de classe jusqu’à la remise des diplômes, et trois jours d’examens finales.</a:t>
            </a:r>
          </a:p>
          <a:p>
            <a:pPr marL="0" indent="0">
              <a:buNone/>
            </a:pPr>
            <a:r>
              <a:rPr lang="fr-FR" dirty="0"/>
              <a:t>Il reste vingt-quatre réunions de notre classe de français jusqu’à la remise des diplômes.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54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Antoine de Saint-</a:t>
            </a:r>
            <a:r>
              <a:rPr lang="en-US" sz="2800" b="1" dirty="0" err="1"/>
              <a:t>Exupéry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7157" y="1514901"/>
            <a:ext cx="3384645" cy="4708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417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Antoine le Chat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4248" y="1825625"/>
            <a:ext cx="326350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721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 Petit Prince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073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58014</TotalTime>
  <Words>164</Words>
  <Application>Microsoft Office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Travail de cloche </vt:lpstr>
      <vt:lpstr>PowerPoint Presentation</vt:lpstr>
      <vt:lpstr>L’éruption de Mont Pélée à Martinique en 1902 a tué tous les habitants de la ville de Saint-Pierre (capitale de Martinique) sauf un prisonnier dans la prison.</vt:lpstr>
      <vt:lpstr>L’eruption de Mont Pélée est un point important du roman Un plat de porc aux bananes verts écrit par André et Simone Schwarz-Bart</vt:lpstr>
      <vt:lpstr>PowerPoint Presentation</vt:lpstr>
      <vt:lpstr>Antoine de Saint-Exupéry</vt:lpstr>
      <vt:lpstr> Antoine le Chat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605</cp:revision>
  <cp:lastPrinted>2017-04-19T17:24:13Z</cp:lastPrinted>
  <dcterms:created xsi:type="dcterms:W3CDTF">2016-10-03T16:25:09Z</dcterms:created>
  <dcterms:modified xsi:type="dcterms:W3CDTF">2025-04-07T15:39:40Z</dcterms:modified>
</cp:coreProperties>
</file>