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480" r:id="rId2"/>
    <p:sldId id="380" r:id="rId3"/>
    <p:sldId id="488" r:id="rId4"/>
    <p:sldId id="486" r:id="rId5"/>
    <p:sldId id="492" r:id="rId6"/>
    <p:sldId id="477" r:id="rId7"/>
    <p:sldId id="462" r:id="rId8"/>
    <p:sldId id="487" r:id="rId9"/>
    <p:sldId id="479"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480"/>
            <p14:sldId id="380"/>
            <p14:sldId id="488"/>
            <p14:sldId id="486"/>
            <p14:sldId id="492"/>
            <p14:sldId id="477"/>
          </p14:sldIdLst>
        </p14:section>
        <p14:section name="Untitled Section" id="{6FA2035B-2A37-4AC9-841A-B7684ED7E117}">
          <p14:sldIdLst>
            <p14:sldId id="462"/>
            <p14:sldId id="487"/>
            <p14:sldId id="479"/>
          </p14:sldIdLst>
        </p14:section>
        <p14:section name="Untitled Section" id="{10F5DCAA-7910-4178-AEFC-F50C3F220D48}">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48"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20D4B52-9420-49F1-B7F2-B1E98923A432}" type="datetimeFigureOut">
              <a:rPr lang="en-US" smtClean="0"/>
              <a:t>4/7/2025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B04EFB22-8470-4BB9-AEF0-7E7CB444C92A}" type="slidenum">
              <a:rPr lang="en-US" smtClean="0"/>
              <a:t>‹#›</a:t>
            </a:fld>
            <a:endParaRPr lang="en-US" dirty="0"/>
          </a:p>
        </p:txBody>
      </p:sp>
    </p:spTree>
    <p:extLst>
      <p:ext uri="{BB962C8B-B14F-4D97-AF65-F5344CB8AC3E}">
        <p14:creationId xmlns:p14="http://schemas.microsoft.com/office/powerpoint/2010/main" val="6033122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4/7/2025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53DA4-7603-4D44-A687-6B613F61126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BB64F0-7BFA-4D4A-A9CA-FAADB19B735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err="1"/>
              <a:t>mardi</a:t>
            </a:r>
            <a:r>
              <a:rPr lang="en-US" dirty="0"/>
              <a:t>, le </a:t>
            </a:r>
            <a:r>
              <a:rPr lang="en-US" dirty="0" err="1"/>
              <a:t>huit</a:t>
            </a:r>
            <a:r>
              <a:rPr lang="en-US" dirty="0"/>
              <a:t> </a:t>
            </a:r>
            <a:r>
              <a:rPr lang="en-US" dirty="0" err="1"/>
              <a:t>avril</a:t>
            </a:r>
            <a:endParaRPr lang="en-US" dirty="0"/>
          </a:p>
        </p:txBody>
      </p:sp>
    </p:spTree>
    <p:extLst>
      <p:ext uri="{BB962C8B-B14F-4D97-AF65-F5344CB8AC3E}">
        <p14:creationId xmlns:p14="http://schemas.microsoft.com/office/powerpoint/2010/main" val="152886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Dessinez</a:t>
            </a:r>
            <a:r>
              <a:rPr lang="en-US" dirty="0"/>
              <a:t> un serpent boa qui a </a:t>
            </a:r>
            <a:r>
              <a:rPr lang="en-US" dirty="0" err="1"/>
              <a:t>avalé</a:t>
            </a:r>
            <a:r>
              <a:rPr lang="en-US" dirty="0"/>
              <a:t> un </a:t>
            </a:r>
            <a:r>
              <a:rPr lang="en-US" dirty="0" err="1"/>
              <a:t>éléphant</a:t>
            </a:r>
            <a:r>
              <a:rPr lang="en-US" dirty="0"/>
              <a:t>.</a:t>
            </a:r>
          </a:p>
        </p:txBody>
      </p:sp>
    </p:spTree>
    <p:extLst>
      <p:ext uri="{BB962C8B-B14F-4D97-AF65-F5344CB8AC3E}">
        <p14:creationId xmlns:p14="http://schemas.microsoft.com/office/powerpoint/2010/main" val="160944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53DA4-7603-4D44-A687-6B613F61126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BB64F0-7BFA-4D4A-A9CA-FAADB19B735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err="1"/>
              <a:t>mardi</a:t>
            </a:r>
            <a:r>
              <a:rPr lang="en-US" dirty="0"/>
              <a:t>, le </a:t>
            </a:r>
            <a:r>
              <a:rPr lang="en-US" dirty="0" err="1"/>
              <a:t>huit</a:t>
            </a:r>
            <a:r>
              <a:rPr lang="en-US" dirty="0"/>
              <a:t> </a:t>
            </a:r>
            <a:r>
              <a:rPr lang="en-US" dirty="0" err="1"/>
              <a:t>avril</a:t>
            </a:r>
            <a:endParaRPr lang="en-US" dirty="0"/>
          </a:p>
        </p:txBody>
      </p:sp>
    </p:spTree>
    <p:extLst>
      <p:ext uri="{BB962C8B-B14F-4D97-AF65-F5344CB8AC3E}">
        <p14:creationId xmlns:p14="http://schemas.microsoft.com/office/powerpoint/2010/main" val="325651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sz="2800" b="1" dirty="0" err="1"/>
              <a:t>Zacharie</a:t>
            </a:r>
            <a:r>
              <a:rPr lang="en-US" sz="2800" b="1" dirty="0"/>
              <a:t> Jacob, </a:t>
            </a:r>
            <a:r>
              <a:rPr lang="en-US" sz="2800" b="1" dirty="0" err="1"/>
              <a:t>dit</a:t>
            </a:r>
            <a:r>
              <a:rPr lang="en-US" sz="2800" b="1" dirty="0"/>
              <a:t> </a:t>
            </a:r>
            <a:r>
              <a:rPr lang="en-US" sz="2800" b="1" dirty="0" err="1"/>
              <a:t>Montfleury</a:t>
            </a:r>
            <a:r>
              <a:rPr lang="en-US" sz="2800" b="1" dirty="0"/>
              <a:t>, </a:t>
            </a:r>
            <a:r>
              <a:rPr lang="en-US" sz="2800" b="1" dirty="0" err="1"/>
              <a:t>était</a:t>
            </a:r>
            <a:r>
              <a:rPr lang="en-US" sz="2800" b="1" dirty="0"/>
              <a:t> </a:t>
            </a:r>
            <a:r>
              <a:rPr lang="en-US" sz="2800" b="1" dirty="0" err="1"/>
              <a:t>acteur</a:t>
            </a:r>
            <a:r>
              <a:rPr lang="en-US" sz="2800" b="1" dirty="0"/>
              <a:t> bien </a:t>
            </a:r>
            <a:r>
              <a:rPr lang="en-US" sz="2800" b="1" dirty="0" err="1"/>
              <a:t>connu</a:t>
            </a:r>
            <a:r>
              <a:rPr lang="en-US" sz="2800" b="1" dirty="0"/>
              <a:t> </a:t>
            </a:r>
            <a:r>
              <a:rPr lang="en-US" sz="2800" b="1" dirty="0" err="1"/>
              <a:t>en</a:t>
            </a:r>
            <a:r>
              <a:rPr lang="en-US" sz="2800" b="1" dirty="0"/>
              <a:t> France pendant             le </a:t>
            </a:r>
            <a:r>
              <a:rPr lang="en-US" sz="2800" b="1" dirty="0" err="1"/>
              <a:t>XVIIème</a:t>
            </a:r>
            <a:r>
              <a:rPr lang="en-US" sz="2800" b="1" dirty="0"/>
              <a:t> siècle. Il </a:t>
            </a:r>
            <a:r>
              <a:rPr lang="en-US" sz="2800" b="1" dirty="0" err="1"/>
              <a:t>était</a:t>
            </a:r>
            <a:r>
              <a:rPr lang="en-US" sz="2800" b="1" dirty="0"/>
              <a:t> rival de Molière et de Cyrano de Bergerac. Dans son pièce, Edmond Rostand </a:t>
            </a:r>
            <a:r>
              <a:rPr lang="en-US" sz="2800" b="1" dirty="0" err="1"/>
              <a:t>parle</a:t>
            </a:r>
            <a:r>
              <a:rPr lang="en-US" sz="2800" b="1" dirty="0"/>
              <a:t> de </a:t>
            </a:r>
            <a:r>
              <a:rPr lang="en-US" sz="2800" b="1" dirty="0" err="1"/>
              <a:t>l’inimitié</a:t>
            </a:r>
            <a:r>
              <a:rPr lang="en-US" sz="2800" b="1" dirty="0"/>
              <a:t> entre </a:t>
            </a:r>
            <a:r>
              <a:rPr lang="en-US" sz="2800" b="1" dirty="0" err="1"/>
              <a:t>Montfleury</a:t>
            </a:r>
            <a:r>
              <a:rPr lang="en-US" sz="2800" b="1" dirty="0"/>
              <a:t> et Cyrano.</a:t>
            </a:r>
          </a:p>
        </p:txBody>
      </p:sp>
      <p:pic>
        <p:nvPicPr>
          <p:cNvPr id="4" name="Content Placeholder 3">
            <a:extLst>
              <a:ext uri="{FF2B5EF4-FFF2-40B4-BE49-F238E27FC236}">
                <a16:creationId xmlns:a16="http://schemas.microsoft.com/office/drawing/2014/main" id="{EA5EE60F-8388-4947-A244-9565827E4630}"/>
              </a:ext>
            </a:extLst>
          </p:cNvPr>
          <p:cNvPicPr>
            <a:picLocks noGrp="1" noChangeAspect="1"/>
          </p:cNvPicPr>
          <p:nvPr>
            <p:ph idx="1"/>
          </p:nvPr>
        </p:nvPicPr>
        <p:blipFill>
          <a:blip r:embed="rId2"/>
          <a:stretch>
            <a:fillRect/>
          </a:stretch>
        </p:blipFill>
        <p:spPr>
          <a:xfrm>
            <a:off x="4471516" y="2031904"/>
            <a:ext cx="3158421" cy="4253340"/>
          </a:xfrm>
          <a:prstGeom prst="rect">
            <a:avLst/>
          </a:prstGeom>
        </p:spPr>
      </p:pic>
    </p:spTree>
    <p:extLst>
      <p:ext uri="{BB962C8B-B14F-4D97-AF65-F5344CB8AC3E}">
        <p14:creationId xmlns:p14="http://schemas.microsoft.com/office/powerpoint/2010/main" val="213936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EA9E2-E178-4CA0-B168-47834DF4A2BD}"/>
              </a:ext>
            </a:extLst>
          </p:cNvPr>
          <p:cNvSpPr>
            <a:spLocks noGrp="1"/>
          </p:cNvSpPr>
          <p:nvPr>
            <p:ph type="title"/>
          </p:nvPr>
        </p:nvSpPr>
        <p:spPr>
          <a:xfrm>
            <a:off x="838200" y="365126"/>
            <a:ext cx="10515600" cy="679190"/>
          </a:xfrm>
        </p:spPr>
        <p:txBody>
          <a:bodyPr>
            <a:normAutofit fontScale="90000"/>
          </a:bodyPr>
          <a:lstStyle/>
          <a:p>
            <a:pPr algn="ctr"/>
            <a:br>
              <a:rPr lang="en-US" sz="2800" dirty="0">
                <a:latin typeface="Forte" panose="03060902040502070203" pitchFamily="66" charset="0"/>
              </a:rPr>
            </a:br>
            <a:br>
              <a:rPr lang="en-US" sz="2800" dirty="0">
                <a:latin typeface="Forte" panose="03060902040502070203" pitchFamily="66" charset="0"/>
              </a:rPr>
            </a:br>
            <a:r>
              <a:rPr lang="en-US" sz="2800" dirty="0" err="1">
                <a:latin typeface="Forte" panose="03060902040502070203" pitchFamily="66" charset="0"/>
              </a:rPr>
              <a:t>vendredi</a:t>
            </a:r>
            <a:br>
              <a:rPr lang="en-US" dirty="0"/>
            </a:br>
            <a:endParaRPr lang="en-US" dirty="0"/>
          </a:p>
        </p:txBody>
      </p:sp>
      <p:pic>
        <p:nvPicPr>
          <p:cNvPr id="7" name="Content Placeholder 6">
            <a:extLst>
              <a:ext uri="{FF2B5EF4-FFF2-40B4-BE49-F238E27FC236}">
                <a16:creationId xmlns:a16="http://schemas.microsoft.com/office/drawing/2014/main" id="{675D8B5A-4B5C-4328-9FD4-9254D0538276}"/>
              </a:ext>
            </a:extLst>
          </p:cNvPr>
          <p:cNvPicPr>
            <a:picLocks noGrp="1" noChangeAspect="1"/>
          </p:cNvPicPr>
          <p:nvPr>
            <p:ph idx="1"/>
          </p:nvPr>
        </p:nvPicPr>
        <p:blipFill>
          <a:blip r:embed="rId2"/>
          <a:stretch>
            <a:fillRect/>
          </a:stretch>
        </p:blipFill>
        <p:spPr>
          <a:xfrm>
            <a:off x="3401274" y="1424066"/>
            <a:ext cx="5457911" cy="4993408"/>
          </a:xfrm>
          <a:prstGeom prst="rect">
            <a:avLst/>
          </a:prstGeom>
        </p:spPr>
      </p:pic>
    </p:spTree>
    <p:extLst>
      <p:ext uri="{BB962C8B-B14F-4D97-AF65-F5344CB8AC3E}">
        <p14:creationId xmlns:p14="http://schemas.microsoft.com/office/powerpoint/2010/main" val="947771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083E8-8003-409A-A3AB-D6B0FE42FD64}"/>
              </a:ext>
            </a:extLst>
          </p:cNvPr>
          <p:cNvSpPr>
            <a:spLocks noGrp="1"/>
          </p:cNvSpPr>
          <p:nvPr>
            <p:ph type="title"/>
          </p:nvPr>
        </p:nvSpPr>
        <p:spPr>
          <a:xfrm>
            <a:off x="838200" y="365125"/>
            <a:ext cx="10515600" cy="894049"/>
          </a:xfrm>
        </p:spPr>
        <p:txBody>
          <a:bodyPr>
            <a:normAutofit/>
          </a:bodyPr>
          <a:lstStyle/>
          <a:p>
            <a:pPr algn="ctr"/>
            <a:r>
              <a:rPr lang="en-US" sz="2800" b="1" dirty="0"/>
              <a:t>Next presentation cycle</a:t>
            </a:r>
          </a:p>
        </p:txBody>
      </p:sp>
      <p:sp>
        <p:nvSpPr>
          <p:cNvPr id="3" name="Content Placeholder 2">
            <a:extLst>
              <a:ext uri="{FF2B5EF4-FFF2-40B4-BE49-F238E27FC236}">
                <a16:creationId xmlns:a16="http://schemas.microsoft.com/office/drawing/2014/main" id="{755A2A54-DEEB-4FCC-A058-EBD9A3F416C1}"/>
              </a:ext>
            </a:extLst>
          </p:cNvPr>
          <p:cNvSpPr>
            <a:spLocks noGrp="1"/>
          </p:cNvSpPr>
          <p:nvPr>
            <p:ph idx="1"/>
          </p:nvPr>
        </p:nvSpPr>
        <p:spPr>
          <a:xfrm>
            <a:off x="838200" y="1284157"/>
            <a:ext cx="10515600" cy="4892806"/>
          </a:xfrm>
        </p:spPr>
        <p:txBody>
          <a:bodyPr>
            <a:normAutofit fontScale="92500" lnSpcReduction="10000"/>
          </a:bodyPr>
          <a:lstStyle/>
          <a:p>
            <a:pPr marL="0" indent="0">
              <a:buNone/>
            </a:pPr>
            <a:r>
              <a:rPr lang="fr-FR" dirty="0"/>
              <a:t>Quelqu’un(e) que j’admire</a:t>
            </a:r>
          </a:p>
          <a:p>
            <a:pPr marL="0" indent="0">
              <a:buNone/>
            </a:pPr>
            <a:r>
              <a:rPr lang="fr-FR" dirty="0"/>
              <a:t>Vous devez parler d’une personne qui n’est ni un membre de votre famille ni une personne sainte d’une religion ni un(e) prof à LCHS.</a:t>
            </a:r>
          </a:p>
          <a:p>
            <a:pPr marL="0" indent="0">
              <a:buNone/>
            </a:pPr>
            <a:r>
              <a:rPr lang="fr-FR" dirty="0"/>
              <a:t>Il n’est pas nécessaire que vous parlez d’une personne bien connu.</a:t>
            </a:r>
          </a:p>
          <a:p>
            <a:pPr marL="0" indent="0">
              <a:buNone/>
            </a:pPr>
            <a:r>
              <a:rPr lang="fr-FR" dirty="0"/>
              <a:t>Vous devez décrire:</a:t>
            </a:r>
          </a:p>
          <a:p>
            <a:pPr marL="0" indent="0">
              <a:buNone/>
            </a:pPr>
            <a:r>
              <a:rPr lang="fr-FR" dirty="0"/>
              <a:t>	qui est la personne dont vous parlez</a:t>
            </a:r>
          </a:p>
          <a:p>
            <a:pPr marL="0" indent="0">
              <a:buNone/>
            </a:pPr>
            <a:r>
              <a:rPr lang="fr-FR" dirty="0"/>
              <a:t>	comment vous connaissez de cette personne</a:t>
            </a:r>
          </a:p>
          <a:p>
            <a:pPr marL="0" indent="0">
              <a:buNone/>
            </a:pPr>
            <a:r>
              <a:rPr lang="fr-FR" dirty="0"/>
              <a:t>	pourquoi vous l’admire</a:t>
            </a:r>
          </a:p>
          <a:p>
            <a:pPr marL="0" indent="0">
              <a:buNone/>
            </a:pPr>
            <a:r>
              <a:rPr lang="fr-FR" dirty="0"/>
              <a:t>	qu’est-ce que vous avez fait ou vous voudrez faire en admiration 		de cette personne</a:t>
            </a:r>
          </a:p>
          <a:p>
            <a:pPr marL="0" indent="0">
              <a:buNone/>
            </a:pPr>
            <a:r>
              <a:rPr lang="fr-FR" dirty="0"/>
              <a:t>Les diapos pour vous aider en présentant cette exposition sont facultatives. </a:t>
            </a:r>
          </a:p>
        </p:txBody>
      </p:sp>
    </p:spTree>
    <p:extLst>
      <p:ext uri="{BB962C8B-B14F-4D97-AF65-F5344CB8AC3E}">
        <p14:creationId xmlns:p14="http://schemas.microsoft.com/office/powerpoint/2010/main" val="81892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endParaRPr lang="en-US" sz="2800" b="1" dirty="0"/>
          </a:p>
        </p:txBody>
      </p:sp>
      <p:pic>
        <p:nvPicPr>
          <p:cNvPr id="4" name="Content Placeholder 3"/>
          <p:cNvPicPr>
            <a:picLocks noGrp="1" noChangeAspect="1"/>
          </p:cNvPicPr>
          <p:nvPr>
            <p:ph idx="1"/>
          </p:nvPr>
        </p:nvPicPr>
        <p:blipFill>
          <a:blip r:embed="rId2"/>
          <a:stretch>
            <a:fillRect/>
          </a:stretch>
        </p:blipFill>
        <p:spPr>
          <a:xfrm>
            <a:off x="4464248" y="1825625"/>
            <a:ext cx="3263503" cy="4351338"/>
          </a:xfrm>
          <a:prstGeom prst="rect">
            <a:avLst/>
          </a:prstGeom>
        </p:spPr>
      </p:pic>
    </p:spTree>
    <p:extLst>
      <p:ext uri="{BB962C8B-B14F-4D97-AF65-F5344CB8AC3E}">
        <p14:creationId xmlns:p14="http://schemas.microsoft.com/office/powerpoint/2010/main" val="3904721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CAC57-E8C5-419C-AADD-6768E2C17F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BF32A03-A06E-4FC3-82E7-665BD172051D}"/>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3463545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Pensez-vous</a:t>
            </a:r>
            <a:r>
              <a:rPr lang="en-US" dirty="0"/>
              <a:t> que le dessin </a:t>
            </a:r>
            <a:r>
              <a:rPr lang="en-US" dirty="0" err="1"/>
              <a:t>numéro</a:t>
            </a:r>
            <a:r>
              <a:rPr lang="en-US" dirty="0"/>
              <a:t> un resemble plus à un serpent boa </a:t>
            </a:r>
            <a:r>
              <a:rPr lang="en-US" dirty="0" err="1"/>
              <a:t>ou</a:t>
            </a:r>
            <a:r>
              <a:rPr lang="en-US" dirty="0"/>
              <a:t> à un chapeau? </a:t>
            </a:r>
            <a:r>
              <a:rPr lang="en-US" dirty="0" err="1"/>
              <a:t>Pourquoi</a:t>
            </a:r>
            <a:r>
              <a:rPr lang="en-US" dirty="0"/>
              <a:t>?</a:t>
            </a:r>
          </a:p>
          <a:p>
            <a:pPr marL="0" indent="0">
              <a:buNone/>
            </a:pPr>
            <a:endParaRPr lang="en-US" dirty="0"/>
          </a:p>
        </p:txBody>
      </p:sp>
    </p:spTree>
    <p:extLst>
      <p:ext uri="{BB962C8B-B14F-4D97-AF65-F5344CB8AC3E}">
        <p14:creationId xmlns:p14="http://schemas.microsoft.com/office/powerpoint/2010/main" val="189376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66901</TotalTime>
  <Words>195</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Forte</vt:lpstr>
      <vt:lpstr>Office Theme</vt:lpstr>
      <vt:lpstr>PowerPoint Presentation</vt:lpstr>
      <vt:lpstr>Travail de cloche </vt:lpstr>
      <vt:lpstr>PowerPoint Presentation</vt:lpstr>
      <vt:lpstr>Zacharie Jacob, dit Montfleury, était acteur bien connu en France pendant             le XVIIème siècle. Il était rival de Molière et de Cyrano de Bergerac. Dans son pièce, Edmond Rostand parle de l’inimitié entre Montfleury et Cyrano.</vt:lpstr>
      <vt:lpstr>  vendredi </vt:lpstr>
      <vt:lpstr>Next presentation cycle</vt:lpstr>
      <vt:lpstr> </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640</cp:revision>
  <cp:lastPrinted>2017-04-19T17:24:13Z</cp:lastPrinted>
  <dcterms:created xsi:type="dcterms:W3CDTF">2016-10-03T16:25:09Z</dcterms:created>
  <dcterms:modified xsi:type="dcterms:W3CDTF">2025-04-08T15:39:48Z</dcterms:modified>
</cp:coreProperties>
</file>