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381" r:id="rId2"/>
    <p:sldId id="380" r:id="rId3"/>
    <p:sldId id="411" r:id="rId4"/>
    <p:sldId id="471" r:id="rId5"/>
    <p:sldId id="496" r:id="rId6"/>
    <p:sldId id="408" r:id="rId7"/>
    <p:sldId id="415" r:id="rId8"/>
    <p:sldId id="407" r:id="rId9"/>
    <p:sldId id="412" r:id="rId10"/>
    <p:sldId id="413" r:id="rId11"/>
    <p:sldId id="494" r:id="rId12"/>
    <p:sldId id="497" r:id="rId13"/>
    <p:sldId id="400" r:id="rId14"/>
    <p:sldId id="401" r:id="rId15"/>
    <p:sldId id="396" r:id="rId16"/>
    <p:sldId id="405" r:id="rId17"/>
    <p:sldId id="399" r:id="rId18"/>
    <p:sldId id="409" r:id="rId19"/>
    <p:sldId id="375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81"/>
            <p14:sldId id="380"/>
            <p14:sldId id="411"/>
            <p14:sldId id="471"/>
            <p14:sldId id="496"/>
            <p14:sldId id="408"/>
            <p14:sldId id="415"/>
            <p14:sldId id="407"/>
            <p14:sldId id="412"/>
            <p14:sldId id="413"/>
            <p14:sldId id="494"/>
            <p14:sldId id="497"/>
            <p14:sldId id="400"/>
            <p14:sldId id="401"/>
            <p14:sldId id="396"/>
            <p14:sldId id="405"/>
            <p14:sldId id="399"/>
            <p14:sldId id="409"/>
            <p14:sldId id="375"/>
          </p14:sldIdLst>
        </p14:section>
        <p14:section name="Untitled Section" id="{10F5DCAA-7910-4178-AEFC-F50C3F220D48}">
          <p14:sldIdLst/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0T17:47:06.3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5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1" timeString="2025-04-10T17:47:25.445"/>
    </inkml:context>
  </inkml:definitions>
  <inkml:trace contextRef="#ctx0" brushRef="#br0">12002 14181 537 0,'0'0'15'0,"0"0"4"0,-4-6-19 0,4 0 0 0,0 0 0 0,-4 0 0 0,4-2 52 0,0 8 6 0,0-3 2 0,0 3 0 0,0 0-36 0,0 0-8 16,0 0 0-16,0 0-1 0,0 0-15 0,0 0 11 15,0 0-11-15,0 0 10 0,0 0-20 0,4 9-4 16,-4-1-1-16,4 1 0 0,-4 0 3 0,3 0 1 16,-3 3 0-16,4-4 0 0,-4 1 11 0,0 0 0 15,0 0 0-15,0 3 0 0,0-4 19 0,0-8 5 16,0 6 2-16,0-6 0 0,0 0-14 0,0 0-4 16,0 0 0-16,0 0 0 0,0 0 36 0,0 0 8 15,0 0 0-15,0 0 1 0,0 0-9 0,0 0-1 0,0 0-1 0,0 0 0 16,0 0-27-16,0 0-6 15,0 0-1-15,0 0 0 0,0 0-8 0,3 0 0 0,4-6 0 16,-3 6 0-16,-1-5 0 0,-3 5 0 0,7-3 0 0,-7 3-11 16,0 0 11-16,0 0 0 0,7 0 0 0,0 0-8 15,-7 0 8-15,4 3-12 0,-4-3 12 0,7 5-12 16,0 1 12-16,0 0-12 0,-3-6 12 0,3 6-12 16,0 0 12-16,0-3-13 0,3 3 5 0,-3 0 8 15,0-3 0-15,0-3 0 0,1 0 0 0,2 0 0 16,-3 0 0-16,0 0 10 0,0-3 1 0,0-3 0 15,4 3 16-15,-4-3 3 0,0 3 1 0,4-3 0 16,-4 3-10-16,0-3-1 0,3 6-1 0,1-6 0 16,-4 6-6-16,0-5-1 0,4-4 0 0,-4 9 0 15,3-6-12-15,-3 3 8 0,4 3-8 0,-4-3 0 16,4 0 0-16,-4 3 0 0,0 0 0 0,-4 0 0 16,4 0 8-16,0 0-8 0,-3 0 0 0,3 0 0 0,-4 3 0 15,4 0 0-15,-3 0 0 0,-1 0 0 16,5 0-28-16,-1 3-4 0,0-6-2 15,0 3 0-15,0 2 50 0,0-5 11 0,0 0 1 0,3 0 1 0,-2 0-21 0,2 0-8 16,1 0 0-16,-1 0 0 0,1-5 0 0,-1 2 0 16,1 3 0-16,3-6 0 0,-3 3 0 0,3 0 0 15,0 3-8-15,0-3 8 0,0 0 0 0,0 0 0 16,-3 3 0-16,3 0 0 0,-3-3-27 0,3 3 2 16,-4 0 0-16,1 0 0 0,-1 0 43 0,1 0 9 15,0 3 1-15,-1-3 1 16,1 0-46-16,-1 3-10 0,-3-3-1 0,4 0-1 0,0 3 49 15,-1-3 11-15,-3 3 1 0,4 0 1 0,-1-3-33 0,-3 3 0 0,4-3 0 16,-4 6 0-16,4-6 0 0,-1 3 0 0,-3-3 0 16,4 0 0-16,-4 0 0 0,0 0 0 15,4 0 0-15,-4 0 0 0,3-3 0 0,-3 3 0 16,4 0 0-16,-4-6 0 0,0 6 8 0,4 0-8 0,-4-3 0 0,0 3 0 16,3-3 10-16,-3 0-10 0,0 3 8 0,4 0-8 15,-4-3 0-15,0 0 0 0,4 3-9 0,-1 0 9 16,1 0 0-16,-4 0 0 0,3 0 0 0,1 0 0 15,0 3 0-15,-4 0 0 0,3 0 0 0,1 0 0 16,-1 6 0-16,1-1 0 0,0-2 0 0,-4 0 0 16,0 0 0-16,0 3 0 0,0 3 0 0,0-4 0 15,0 1 0-15,0 3 0 0,0-6-10 0,-3 0 10 16,3 3-12-16,0-3 4 0,0-1 0 0,0 1 0 0,0-3 8 16,-4 0-8-16,4 3 8 0,0-6-8 15,1 6 8-15,-5-6-8 0,4 0 8 0,0 0-8 0,0 0 8 16,-3 0-12-16,3 0 12 0,0-6-12 0,0 3 0 15,0 0 0-15,0 0 0 0,-3 3 0 16,3-3-32-16,0 0-6 0,3 3-2 0,-10 0 0 0</inkml:trace>
  <inkml:trace contextRef="#ctx0" brushRef="#br0" timeOffset="6208.918">18140 11153 921 0,'0'0'20'0,"0"0"4"0,0 0 0 0,0 0 4 0,0 0-28 0,0 0 0 0,0 0 0 0,-4 12 0 15,4-6 25-15,0 2 0 0,-3 7 0 0,-1 0 0 16,4 2-14-16,0 1-3 0,0-3-8 0,0 2 12 15,0 1 25-15,0-3 5 0,0 2 1 0,0 1 0 16,0-3-18-16,0 5-3 0,0-5-1 0,4 3 0 16,-4-1 27-16,3 1 4 0,1-3 2 0,-1 5 0 15,1 1-35-15,-1-1-7 0,1-2-2 0,-1 3 0 16,1 2-10-16,-4-5 0 0,4 5 0 0,-4-2 0 16,0 2 33-16,0-2 5 0,0 2 1 0,0-5 0 15,0 0-26-15,-4 2-5 0,0-2 0 0,1-3-8 0,-4-4 24 0,3 7-1 16,1-6-1-16,-4 0 0 0,0-1-2 15,0-2-1-15,0 0 0 0,0 6 0 0,3-9-11 16,4-6-8-16,0 0 12 0,-7 0-12 0,0 0 22 0,0 0-2 16,0-6-1-16,0 0 0 0,3-6-6 0,-3 3-1 15,-3-3 0-15,3-5 0 0,-4 5-20 0,4-6-5 16,0-2-1-16,-4 2 0 16,1-2-11-16,3-4-3 0,0 1 0 0,-1-4 0 15,-2 4-51-15,3-4-10 0,3-2-3 0,1-6-612 16</inkml:trace>
  <inkml:trace contextRef="#ctx0" brushRef="#br0" timeOffset="6487.385">17988 10636 990 0,'0'0'21'0,"0"0"5"0,-3 3 1 0,-4 5 1 0,-1-2-28 0,5 0 0 0,-4 0 0 0,3 6 0 15,1-3 20-15,-1 2-3 0,1 1 0 0,-1 6 0 16,1-12-17-16,-1-1 0 0,4-5 0 0,0 0 0 16,0 0-54-16,0 0-8 0,7 6-2 0,0-6 0 15,0 0-74-15,7 0-15 0</inkml:trace>
  <inkml:trace contextRef="#ctx0" brushRef="#br0" timeOffset="7108.336">18316 11177 1072 0,'0'0'24'0,"0"0"4"0,0 5 2 0,0-5 0 0,0 0-30 0,0 0 0 0,0 0 0 0,0 0 0 15,0 0 29-15,0 0 0 0,7 3 0 0,-3 3 0 16,3-3-15-16,0-3-3 0,0 6-1 0,-3 3 0 16,3-9-10-16,0 0 0 0,-4 0 0 0,4 0 0 15,0 0 8-15,0 0 0 0,-3 0 0 0,3 0 0 16,0 0 5-16,-4-9 1 0,1 6 0 0,0 0 0 16,-1 0-5-16,-3 3-1 0,4-9 0 0,-4 9 0 15,3-3 5-15,-3 3 1 0,0 0 0 0,0 0 0 16,0-8 7-16,0 8 2 0,0 0 0 0,0 0 0 0,-3-6-10 0,3 0-1 15,0 6-1-15,0 0 0 0,0 0-11 0,0 0 0 16,0 0 0-16,0 0-11 0,-4-6-5 0,4 6 0 16,0 0-1-16,-3-6 0 0,-1-3-2 0,4 9 0 15,0 0 0-15,-7-6 0 0,3 1 19 0,-3 2-10 16,7 3 10-16,-3-3-8 0,-4-3 8 0,0 3 0 16,0 3 8-16,0 0-8 0,0-3 37 15,-4 3 3-15,4 3 1 0,0-3 0 0,-4 3-33 0,4 0-8 16,0 0 0-16,-3 3 0 0,3-1 0 0,-1 1 0 15,1 9 0-15,0-9 0 0,4 0 0 0,-1 3 0 16,1 2 0-16,3 4 0 0,0-6 0 0,0-3 0 0,3 5 0 16,1-5 0-16,-1 6 14 0,1-6 1 0,-4 0 0 0,7 0 0 15,-4 3-24-15,5-4-5 0,-1 7-1 0,0-3 0 16,0-6 24-16,0 3 5 0,0 0 1 0,0-3 0 16,3 3-15-16,1-1 0 0,0 7 0 0,3-6-10 31,0 0-24-31,-4-6-5 0,5 9-1 0,-1-3 0 15,3 2-116-15,-3 1-23 0,25-6-5 0,-18 6 0 0</inkml:trace>
  <inkml:trace contextRef="#ctx0" brushRef="#br0" timeOffset="7986.051">19135 11194 1170 0,'0'0'25'0,"0"0"6"0,0 0 1 0,0 0 1 0,0 0-33 0,0 0 0 0,0 0 0 0,0 0 0 16,0 0 76-16,0 0 9 0,0 0 2 0,0 0 0 15,0 0-24-15,0 0-5 0,0 0-1 0,0 0 0 16,0 6-17-16,0 3-3 0,0-3-1 0,0 5 0 16,0 4-13-16,3-3-3 0,-3 6-1 0,0 5 0 15,4-8-19-15,-1 8 10 0,-3 1-10 16,0-1 8-16,4 4-8 0,-1-4 0 0,1 4 0 0,-1 2 8 15,1-5-8-15,-1 8 0 0,4-11 0 0,-3 8 0 16,3-5 0-16,-3 2 0 0,3-2 0 0,-4-1 0 16,4 3 0-16,0-5 0 0,-3 3 0 0,3-1 0 15,-4-2 0-15,1-4 0 0,3 7 0 0,-4-7 0 16,5 1 0-16,-5-3 0 0,1 2 0 0,-1-11 0 16,1 3 0-16,-1-3 8 0,-3-6-8 0,0 0 0 15,0 0 0-15,0 0 8 0,0 0-8 0,0 0 0 16,0 0 0-16,4-6 0 0,-1-3-12 0,-3-2 12 0,0-7 0 15,0 0 0-15,-3 1 9 0,-1-10-1 0,-3 4-8 16,4-4 0-16,-8-2 0 0,4 2 0 0,-4-2 0 0,4 5 0 16,-3-2 8-16,3 0-8 15,0 2-24-15,0 1-10 16,3-4-2-16,-3 4 0 0,3-1 12 0,-3 3 1 0,4-2 1 0,-1 2 0 0,1-2 32 16,-1 2 6-16,1-2 2 0,3 5 0 0,-4-8-18 0,4 5 0 15,0 0 0-15,0 1 0 0,0-4-16 0,0 7 0 16,0 2 0-16,4-3 0 0,-1 1 16 0,-3 5 0 15,4-3 0-15,-1 6 0 0,1 1 0 0,-1-1 0 16,1 6 0-16,-4-3 0 0,3 6 0 0,-3 0 0 16,0 0 0-16,0 0 0 0,4-6 0 0,-4 6 0 15,0 0 0-15,7 0 0 0,-7 0-18 0,7 6 2 0,0-3 1 16,0 3 0-16,0-3 3 0,-3 3 1 0,3-3 0 0,0 0 0 31,0-1-21-31,0 4-4 0,4-6 0 0,-4 3-1 0,-4 6 25 0,4-9 12 0,0 6-12 0,-3 0 12 16,3 0-22-16,0-6 3 0,-4 6 1 0,5 0 0 15,-8-6 6-15,3 5 0 0,1 7 1 0,-1 3 0 16,-3-3 11-16,4-1-12 0,-4 1 12 0,-4 3-12 16,1-3 12-16,-1 5 0 0,1-2 0 0,-5 0 0 15,1-1 22-15,0 4 0 0,-3-9 0 0,3 3 0 16,-4-1 26-16,1-5 4 0,-1 0 2 0,-3 0 0 16,3-6-22-16,1-6-4 0,3 6 0 0,-4-12-1 15,4 1-61-15,-4-1-12 0,4 3-2 0,0-9-1 16,0 1-12-16,4-1-3 15,-1 3 0-15,1-5 0 0,-1 2 7 0,4 0 1 0,0 7 0 16,-3-1 0-16</inkml:trace>
  <inkml:trace contextRef="#ctx0" brushRef="#br0" timeOffset="8521.82">19477 11085 990 0,'0'0'21'0,"0"0"5"0,0 0 1 0,0 0 1 0,0 0-28 0,-4 6 0 0,4 0 0 0,0 0 0 16,0 3 52-16,-3-3 5 0,3 3 1 0,0-1 0 16,0-8-19-16,0 12-4 0,0-6-1 0,3 0 0 15,-3 6-9-15,4-6-1 0,-1-1-1 0,1 4 0 16,-4-9-2-16,3 6 0 0,4 6 0 0,-3-6 0 15,3-6-10-15,0 6-3 0,0-6 0 0,0 5 0 16,-3-5-8-16,3 0 0 0,0 0 0 0,0-5 0 16,0-1 0-16,0 0 0 0,0 0 0 0,-3 0 0 31,3-9-59-31,-4 7-4 0,1 5-1 0,-1-3 0 0,1-6 52 0,-4 6 12 0,3-6 0 0,-3 6 0 16,0-2-21-16,0-1-2 0,0 6 0 0,0-3 0 15,0 0-14-15,-3 0-3 0,3 6-1 16,-4-6 0-16,1-2 27 0,3 8 6 0,-7 0 8 0,0-3-13 15,0 0 13-15,0 3-9 0,-4 0 9 0,4 0-8 16,0 0 48-16,-4 6 9 0,4-4 3 0,0 4 0 16,0 0-10-16,-4 0-2 0,4 3 0 0,4-3 0 0,-1-3-18 15,1 6-4-15,-1 2-1 0,1 1 0 16,3 0 3-16,0 0 0 0,0-4 0 0,0 7 0 0,0-6-4 0,0 3-1 16,3-1 0-16,1 4 0 15,-1-3-2-15,1-3 0 0,-1 0 0 0,1 2 0 16,-1 1-25-16,-3-9-4 0,0-3-2 0,4 6 0 0,3-3 34 0,-7-3 6 15,4 6 2-15,3-3 0 16,-4 3-44-16,4-3-8 0,0-3-1 0,0 2-1 16,0 4-25-16,0-6-5 0,1 6 0 0,2 0-341 15,1-6-68-15</inkml:trace>
  <inkml:trace contextRef="#ctx0" brushRef="#br0" timeOffset="8819.446">19865 11238 766 0,'0'0'16'0,"0"0"4"15,0 0 1-15,0 0 2 0,3 3-23 0,-3-3 0 0,8 6 0 0,-5 0 0 16,1 3 61-16,-1 0 8 0,-3-4 2 0,0 7 0 15,0-6-15-15,0 3-2 0,0 3-1 0,0-1 0 16,-3 1 2-16,3 0 0 0,-4 0 0 0,1-1 0 0,3 1-23 16,-4 3-4-16,4-3 0 0,-4-3-1 15,4 5-17-15,0-5-10 0,0 3 12 0,0 0-12 0,0-1 0 0,4-5 0 16,-4 3 0-16,4 0 0 0,-1-3 0 0,1 3-12 16,-1-4 3-16,-3-5-438 15,7 0-87-15</inkml:trace>
  <inkml:trace contextRef="#ctx0" brushRef="#br0" timeOffset="9041.643">19646 10974 1036 0,'0'0'23'0,"0"0"5"0,0 0 0 0,0 0 1 0,0 0-29 0,0 0 0 0,0 0 0 0,0 0 0 15,-3-6 57-15,3 6 6 16,-4-6 1-16,4 6 0 0,0 0-52 0,0 0-12 0,0 0 0 0,0 0 0 16,7-6 0-16,-7 6 0 0,0 0 0 0,4 0 0 15,-4 0 0-15,7 0 0 0,-7 0 0 0,0 0-560 16</inkml:trace>
  <inkml:trace contextRef="#ctx0" brushRef="#br0" timeOffset="9765.902">20214 11129 1036 0,'0'0'23'0,"0"0"5"0,0 0 0 0,0 0 1 0,0 0-29 0,0 0 0 16,0 0 0-16,0 0 0 0,0 0 108 0,-7 0 16 15,0 0 4-15,0 0 0 0,0-2-20 0,0 2-4 16,-4-3-1-16,4 0 0 0,0 0-48 0,0 3-10 0,0-3-1 0,0 3-1 16,7 0-43-16,-7 0-20 0,7 0 1 15,-11 0 1-15,11 0 34 0,-7 3 6 0,7-3 2 0,-3 9 0 16,-4-4-33-16,7-5-7 0,0 0 0 0,0 6-1 15,0 9 2-15,0-9 1 0,0 6 0 0,3-6 0 16,1 2 14-16,-1 7-12 0,1 0 12 0,3-4-12 16,-4-5 12-16,1 6 0 0,3-6 0 15,0 0 0-15,-3 0 0 0,-4-6 0 16,3 9 12-16,-3-9-12 0,7 0 12 0,0 0-4 0,-3 0 0 0,-1 0-8 16,4 0 0-16,-3-9 0 0,-1 3 0 0,1 0 0 15,-1 0 19-15,-3 6-3 0,0 0-1 0,0 0 0 16,4-3-24-16,-4 3-5 0,0 0-1 0,0 0 0 15,4-3 15-15,-4 3 15 0,0 0-3 0,0 0-1 16,0 0-25-16,0 0-5 0,0 0-1 0,0 0 0 16,0 0 9-16,3 6 2 0,-3-6 0 0,4 6 0 15,-4-6 9-15,3 6 0 0,1 0 0 0,-1 3 0 16,1 2 0-16,-1 1 0 0,-3-3-9 0,4 3 9 0,-1 5 12 0,1 1 8 16,-1 0 0-16,1 8 1 0,-4-8-21 0,3 5-16 15,1 4 2-15,-1-4 1 0,1 1 13 16,-1 2 0-16,5-8 0 0,-5 8 0 0,1-8 0 0,-1 5 0 15,1-2 0-15,-1 3 0 0,-3-4 0 0,0 4 0 16,0-7 0-16,4 4 10 0,-4 2-10 0,0-5 0 16,0 0 0-16,0-1 0 0,-4 4 8 0,4-6-8 15,0-1 8-15,-3 1-8 0,3 3 8 0,-4-10-8 16,4 1 0-16,0 0 8 0,-3-6-8 0,3-3 0 16,-4 9 0-16,4-9 0 0,0 0 11 0,0 0-3 15,0 0-8-15,-7-6 12 0,-4 0-12 0,-3-6-8 0,0-2 8 16,-3-7-13-1,-1 3-32-15,0-5-7 0,1-1 0 0,-4-2-1 16,3 2 5-16,4 1 2 0,3 2 0 0,1 4 0 16,-1-1-22-16,4 3-5 0,3 4-1 0,1-1-564 0</inkml:trace>
  <inkml:trace contextRef="#ctx0" brushRef="#br0" timeOffset="10381.06">20408 11041 1076 0,'0'0'24'0,"-3"9"4"0,3 0 2 0,0 0 0 0,-4 2-30 0,4 1 0 16,0 3 0-16,0 0 0 0,0-1 76 0,0 4 10 15,0 0 2-15,-3-7 0 0,3 7-23 0,0-3-4 16,0-4-1-16,3-5 0 0,-3 6-27 0,0-3-5 16,0-3-2-16,0-6 0 0,0 0-1 0,0 0 0 15,0 0 0-15,0 0 0 0,0 0-1 0,0 0-1 16,0 0 0-16,0 0 0 0,0-3-23 0,0-3 0 0,0 3 0 15,0-3 0-15,0-3 0 0,0 3 0 0,0 1-9 0,-3-1 9 16,3-9 0-16,-4 6 0 0,4 0 0 0,-3 1 0 16,3 5 0-16,-4-3 0 0,4 0 0 15,0 0 0-15,0-9 0 0,0 9 0 16,0 1 0-16,0-1 0 16,4-3-33-16,-4 3-3 0,0 3 0 0,3-3 0 0,1-6 52 0,-1 6 11 0,1 1 1 0,-1-1 1 15,1-3-29-15,-1 3 0 0,1-6 0 0,3 6 0 16,-4 1 0-16,1-1 0 0,3 0-10 0,-4 3 10 15,1-3 0-15,3 6 0 0,-7 0 0 0,0 0-8 16,4-3 8-16,3 6-8 0,0-3 8 0,-4 3-8 16,1 0-8-16,-1 6-2 0,1-3 0 0,-1 5 0 15,1-11 18-15,-1 12 8 0,1 0-8 0,-1 0 12 16,1 2-12-16,-1 1 0 0,1 3 0 0,0-4 0 16,-4 7 0-16,3-6 9 0,1 5-9 0,-1 1 8 0,-3-10-8 15,4 4 0-15,-1-3 0 0,1 6 8 0,-1-13-16 16,4 7-4-16,-3 0-1 0,-1-6 0 15,4 3-11-15,-3-3-3 0,3-1 0 0,-3 1 0 16,-1 0-110-16,-3-6-23 0,0 0-4 0,7-6-220 16,-3 0-44-16</inkml:trace>
  <inkml:trace contextRef="#ctx0" brushRef="#br0" timeOffset="10877.914">20648 11159 1314 0,'0'0'37'0,"0"0"8"0,0 0-36 0,0 0-9 0,0 0 0 0,0 0 0 16,0 0 128-16,0 0 24 0,0 0 5 0,0 0 1 15,4 0-92-15,3-6-18 0,0 6-4 0,0 0-1 16,0-6-27-16,0 6-4 0,3-9-2 0,-2 6 0 16,2 0-23-16,-3 0-5 0,4-2-1 0,-1-1 0 15,4 0 19-15,-3 0 0 0,0-3 0 0,-1-3 0 16,1 4 0-16,-4-1 0 0,0-3 0 0,0-3 0 16,0 9-18-16,-3-5-10 0,-1 2-1 0,1 3-1 15,-1-6 2-15,1 6 0 0,-8-3 0 0,4 1 0 16,-3 8 9-16,3 0 3 0,0 0 0 0,0 0 0 0,-7 0-5 0,-1-6-1 15,1 6 0-15,0 0 0 16,-3-6-10-16,3 6-3 0,-7 0 0 0,3 0 0 0,0 0 35 0,-3 0 0 16,7 0 0-16,0 0 0 0,0-6 0 0,0 6 0 15,0 6 0-15,0 0 0 0,0 0 0 0,3 2 0 16,-3 7 0-16,4 3 0 0,-1 2 0 0,1 1 0 16,3 0 0-16,0 5 0 0,0-2 0 0,3 2 0 15,1-2 0-15,-1 2 0 0,1-3 0 0,3-2 0 16,-4-3 0-16,5 5 0 15,-5-8-58-15,1-3-5 0,3 5-1 0,0 1 0 16,3-9 0-16,-3 0 0 0,4 5 0 0,-1-2-435 0</inkml:trace>
  <inkml:trace contextRef="#ctx0" brushRef="#br0" timeOffset="11708.875">18154 12220 558 0,'0'0'12'0,"0"0"2"15,0 0 1-15,-7-6 1 0,7 6-16 0,-7 0 0 0,7 0 0 0,-7 0 0 0,3-6 0 0,4 6-14 16,-7 0 2-16,7 0 1 15,0 0 22-15,0 0 4 0,-7 0 1 0,0 0 0 16,7 0 64-16,-7 0 12 0,7 0 4 0,0 0 0 0,-7 0-9 0,7 0-2 16,-7 0 0-16,7 0 0 0,0 0-34 0,-7 0-7 15,7 0-2-15,-7 6 0 0,7-6-17 0,-4 0-3 16,-3 6-1-16,4 3 0 0,-1-6-8 0,1 3-1 16,-1-3-1-16,1 6 0 0,-1-4-11 0,1 4 8 15,-1 3-8-15,0 0 8 0,4 0-8 0,-3 8 0 16,3-2 0-16,0-4 8 15,0 7-8-15,0 0 0 0,3-4 0 0,-3 1 8 0,4 2-8 0,0 4 0 16,3-3 0-16,-4 14 0 0,4-9 0 0,-3-2 0 0,-1 2 0 16,4-2 0-16,0 5 0 0,-3-11 0 0,-1 2 0 15,4 4 0-15,-3-12 0 0,0 8-14 16,-1-2 3-16,-3-6 1 0,4 2-10 0,-1-2-3 16,-3-3 0-16,4 6 0 15,-4-9-32-15,0 2-6 0,0-2-2 0,0-3 0 16,0-3-124-16,0 0-25 0</inkml:trace>
  <inkml:trace contextRef="#ctx0" brushRef="#br0" timeOffset="12076.704">17879 12438 1278 0,'0'0'28'0,"0"0"5"0,0 0 2 0,0 0 1 0,0 0-28 0,0 0-8 16,0 0 0-16,0 0 0 0,0 0 31 0,0 0 5 16,0 0 0-16,0 0 1 0,0 0-10 0,0 6-3 15,0-6 0-15,0 5 0 0,0 7-32 0,3-6-8 16,1 0 0-16,-1-3-1 0,4 3 17 0,-3 0 0 15,3 0 0-15,0-4 0 0,0 4 0 0,0 0 0 16,4-3 8-16,-1 3-8 0,1-6 9 0,-1 6-9 0,1-6 8 0,0 0-8 31,-1 0 0-31,4 0 8 0,0 6-8 0,-3-6 0 0,3-6 0 0,0 6 8 0,0 0-8 0,4-6 0 16,0 6-9-16,-1 0-7 0,1-6-2 0,0 12 0 31,-1-6-62-31,1 6-12 0,3-6-2 0,0 0-269 0,-3 0-53 0</inkml:trace>
  <inkml:trace contextRef="#ctx0" brushRef="#br0" timeOffset="12494.207">18387 12549 1267 0,'0'0'28'0,"0"0"5"0,0 0 2 16,0 0 1-16,0 0-36 0,0 0 0 0,0 0 0 0,0 0 0 0,0 0 22 0,0 0-2 15,0 0-1-15,0 9 0 0,0 0 3 0,0-3 1 16,3 6 0-16,-3-6 0 0,4-1-4 0,-4 4-1 16,0-9 0-16,3 9 0 0,1 3 12 0,-1 3 2 15,1-4 1-15,-1-2 0 0,5 3-16 0,-5 0-3 16,4 5-1-16,-3-5 0 0,3 3-13 0,0-1 0 0,3-2 8 15,-3 3-8-15,4-3 8 0,0-1-8 0,-1-2 11 0,1 0-11 16,-1 0 16-16,1 3-3 16,-1-12-1-16,1 6 0 0,3-1-3 0,-3-5-1 15,-4 0 0-15,3 0 0 0,-3-5 1 0,4-1 0 16,-4 0 0-16,0 0 0 0,0 0 1 0,0 0 0 16,0-3 0-16,0 0 0 0,-3-5-2 0,-1 2-8 0,-3 3 12 0,4-8-4 15,-1 5-8-15,1 0 0 0,-4-6 0 16,0 1 0-16,0 5-26 0,0 3 2 0,0-3 1 0,-4 1 0 15,4 2-14 1,-3-3-3-16,-1-6-1 0,1 7-453 0,-1-1-90 0</inkml:trace>
  <inkml:trace contextRef="#ctx0" brushRef="#br0" timeOffset="13398.872">19195 12423 1267 0,'0'0'28'0,"0"0"5"0,0 0 2 0,0 0 1 0,0 0-36 0,0 0 0 0,0 0 0 0,0 0 0 16,0 6 58-16,0 0 5 0,0-6 1 0,3 9 0 15,1-4-52-15,-1 7-12 0,1 0 0 0,-1-6 0 16,1 3 54-16,-1 2 8 0,1 7 2 0,3-6 0 16,-4-3-47-16,1 8-9 0,-1-5-8 0,1 6 12 15,0-7-12-15,-1 10 0 0,1-3-12 0,-1 5 12 16,1-2 27-16,-4 2 13 0,0-2 2 0,0 8 1 15,0-5-31-15,0 5-12 0,0-2 8 0,0 5-8 16,0-3 8-16,0-8-8 0,3 2 8 0,-3-5-8 0,0 0 0 0,4-4 0 16,-4 1 0-16,0-6 0 0,3 9 0 15,-3-13 0-15,0 4 0 0,0-9 0 0,4 6 0 0,-4 0 0 16,0-6-14-16,0 0 5 16,0 0-27-16,0 0-6 0,0 0-1 0,0 0 0 0,0 0 58 15,0 0 11-15,0 0 2 0,0 0 1 0,-4-9-15 0,-3 0-3 16,4 1-1-16,-4-4 0 0,0 0-10 0,3-3 12 15,-3-2-12-15,0-1 12 0,0-5-12 0,0-4 0 16,0 9 0-16,0-11-11 0,0 3 11 0,3 2 0 16,-3 1 0-16,4 2 0 0,-1 0 0 0,0-2-8 0,1-1 8 15,3 1-8-15,0 2 8 0,0 1 0 16,0 5-9-16,0-6 9 0,3 4 0 0,1-1 0 16,-4-2-9-16,4 8 9 0,-1-6 0 0,-3 6 0 0,4 1 0 0,-1-1 0 15,-3 3 0-15,4-3 0 0,-1 6 0 0,-3 1 0 16,0 5 0-16,0 0 0 0,0 0 8 0,0 0-8 31,0 0-24-31,0 0-10 0,7 11-2 0,0 1-1 0,0-3 37 0,0 3 0 0,0 2 0 0,0 7 0 16,4-6 0-16,-4 5 0 0,0-5 0 0,4-3 0 15,-4 5 0-15,0-5 0 0,3 3 0 0,-2 2 12 16,2-5-25-16,-3 0-5 0,0-3-1 0,-3 0 0 16,3 5 8-16,-4-8 2 0,1 0 0 0,-1 0 0 15,1 0 9-15,-1 0 0 0,-3-6 0 0,0 0 0 16,0 0-30-16,0 0-4 15,0 0-1-15,0 0 0 0,-7 3-29 0,0-3-5 0,-3 0-2 16,-4 0 0-16,0 0 6 0,-1-3 1 16,1-3 0-16,0 0 0 0,-3 0 0 15,2 0 0-15,1 0 0 0,0 0-205 0,0 6-41 0</inkml:trace>
  <inkml:trace contextRef="#ctx0" brushRef="#br0" timeOffset="14022.837">19502 12499 1074 0,'0'0'30'0,"0"0"8"0,0 0-30 0,0 0-8 0,0 0 0 0,0 0 0 16,0 0 115-16,0 0 21 0,0 0 5 0,0 0 1 15,-4 12-81-15,4-12-16 0,0 0-3 0,-4 6-1 16,4-6-33-16,0 0-8 0,0 12 0 0,0-12 0 16,0 0 0-16,0 0 0 0,11 0-12 0,-7 0 12 15,3 0-12-15,0 0 12 0,0 0-10 0,0-6 10 16,0 0-12-16,0 6 12 0,-4-9-13 0,5 0 5 15,-1 4 8-15,0-1-12 0,-4 0 12 0,4 0-12 16,-3 3 1-16,-1-3 0 0,1-6 0 0,-1 6 0 16,-3 1-14-16,4-1-3 0,-4 0-1 0,3 0 0 15,1 0-36-15,-4 0-7 0,0-3-2 0,3 3 0 16,-3 6-28-16,0 0-6 0,0-5 0 0,0 5-1 16,0 0 32-16,0-6 6 0,0 6 2 0,0 0 0 0,0 0 69 0,0 0 0 15,0 0 12-15,0 0 0 0,0 0 72 0,-7-3 16 16,7 3 2-16,-7 3 1 0,0 3-16 0,0-1-3 15,0-5-1-15,-3 12 0 0,6-6-25 0,-3 3-5 16,0 0-1-16,0 3 0 0,0 2-2 16,0-2-1-16,0-3 0 0,0 3 0 0,0-4-17 0,0 7-4 15,3-9-1-15,-3 6 0 0,3-12-10 0,4 9-1 0,-3 2-1 16,3-5 0-16,0 0-15 0,0 6 0 16,0-6 0-16,0-6 0 0,0 0 0 0,0 0 0 15,0 0 0-15,0 0 0 0,7 0 0 0,-4 6 0 0,-3-6-8 0,8 0 8 16,-1 5 0-16,-4 4-10 0,4 0 10 0,0-3-8 15,0-3 8-15,0 0-10 0,4 3 10 0,0 3-10 16,-1-4-2-16,-3 1-1 0,4 0 0 0,-1-3 0 16,4 3-32-16,1-6-7 0,-1 3 0 15,-4-3-416-15,4 0-84 0</inkml:trace>
  <inkml:trace contextRef="#ctx0" brushRef="#br0" timeOffset="14246.504">19830 12423 1036 0,'0'0'23'0,"-4"6"5"0,1 3 0 0,-1 0 1 0,1-1-29 16,3 4 0-16,-4 0 0 0,0-3 0 0,4-1 57 0,0 4 6 16,0-3 1-16,4 3 0 0,-4-6 0 15,0 0 0-15,4-1 0 0,-1 7 0 0,1-6-52 0,-1 0-12 16,1 3 0-16,-1-3 0 0,1 0 0 0,-4-1 0 15,0-5 0-15,3 6 0 0,-3-6 0 0,4 6 0 16,-4-6 0-16</inkml:trace>
  <inkml:trace contextRef="#ctx0" brushRef="#br0" timeOffset="14437.056">19816 12250 925 0,'0'0'26'0,"0"0"6"0,0 0-32 0,0 0 0 0,0 8 0 0,0 4 0 16,3-6 0-16,1 0 0 0,-4 3-15 0</inkml:trace>
  <inkml:trace contextRef="#ctx0" brushRef="#br0" timeOffset="15086.102">20130 12399 774 0,'0'0'16'0,"0"0"4"0,0 0 1 0,0 0 2 0,0 0-23 15,3 6 0-15,-3-6 0 0,0 0 0 0,0 0 63 0,0 0 8 16,0 0 1-16,0 0 1 0,0 0-7 0,0 0-2 16,0 0 0-16,0 0 0 0,-11 6 48 0,4 0 8 0,0 0 3 15,0-3 0-15,0 3-55 0,0-3-10 16,0 3-2-16,-3-3-1 0,2 2-19 0,1 1-3 16,0 0-1-16,0 0 0 0,4 3-13 0,-4-3-3 15,3 3-1-15,1-1 0 0,-1 4-15 0,1 0 0 0,3 0 0 0,0-6 0 16,3 8 0-16,1-5 0 15,-1 0 0-15,1 3 0 0,3-6 0 0,0 5-12 0,0-5 12 0,0 0-10 32,0-3-16-32,0 0-3 0,0 0-1 0,0 0 0 15,0-3-17-15,0-3-3 0,4 0-1 0,-4 0 0 0,-4 0 34 0,5 0 6 0,-5-3 2 0,-3 6 0 16,4-3 9-16,-1-3 0 0,1 1 0 0,-4 5 0 16,3-6 0-16,-3 6 0 0,0-6 0 0,0 6 0 15,0-6 0-15,0 6 0 0,0 0 0 0,0 0 0 16,0 0-16-16,4-6-2 0,-4 6 0 0,0 0 0 15,0 0 29-15,0 0 5 0,0 0 2 0,0 0 0 16,0 0-18-16,0 0-11 0,0 0 2 0,0 0 0 0,3 6 9 16,1 0 12-16,-4 0-2 0,3 5-1 0,-3 1-9 15,0 0 0-15,4 3 0 0,-4 8 0 0,0-5 0 16,3 2 0-16,-3 4 0 0,4 2 0 16,-1 4 0-16,1-4 0 0,-1 4 0 0,-3-1 0 15,4-3 0-15,-1 1 0 0,-3 2 0 0,4-5 0 0,0-1 0 0,-1-2 0 16,-3 2 0-16,0-5 0 0,0 3-12 0,0-4-5 15,-3-2-1-15,3 3 0 0,0-7 18 0,0 1 17 16,-4 0-3-16,0-3-1 0,1 0-13 0,-1-6 11 16,4-3-11-16,-7 5 10 0,0-2-10 0,0-3 0 15,0 0 0-15,0 0 0 0,-3 0 0 0,-1-6 0 16,0 1 0-16,1-4 0 0,-1-6 0 0,-3 3 0 0,0 1 0 16,0-4 0-16,0 3 8 0,0 0-8 0,3 6 12 15,0-5-4 1,1-1-97-16,3 3-20 0,0 0-4 0</inkml:trace>
  <inkml:trace contextRef="#ctx0" brushRef="#br0" timeOffset="15667.69">20373 12399 1314 0,'0'0'37'16,"0"0"8"-16,0 0-36 0,-4 6-9 0,1 0 0 0,3-6 0 0,-4 9 53 0,4-3 9 15,-3 3 2-15,-1 0 0 0,4-4-16 0,0 7-2 16,0 0-1-16,0-6 0 0,0 3-21 0,4-1-4 15,-4 4 0-15,0-3-1 0,3-3 36 0,-3 0 7 16,0-6 2-16,0 0 0 0,0 0-52 0,0 0-12 16,0 0 0-16,0 0 0 0,0 0 0 0,0 0 0 15,0 0 0-15,0 0 0 16,0 0-100-16,0 0-22 0,0 0-5 0,0 0-1 16,0-6 52-16,4 0 9 0,-1-3 3 0,1 0 0 15,-4 4 24-15,3-4 6 0,5 3 1 0,-5 0 0 16,1 0-50-16,-1 6-9 0,1-12-3 0,-1 12 0 0,4-6 76 0,-3 1 19 0,3 2 0 15,-7 3 0-15,3 0 0 0,-3 0 0 0,4-3 0 0,-4 3 0 16,0 0 48-16,0 0 12 0,7 0 4 0,-7 0 0 16,7 3 0-16,-4 0 0 0,5-3 0 0,-8 0 0 15,3 5-23-15,1 1-4 0,3 0-1 0,-4 6 0 16,4-9-28-16,0 6-8 0,0 0 0 0,0-1 0 16,0 7 0-16,0-9 0 0,1 6 0 0,-1-1 8 15,0 4-8-15,-4-3 8 0,4 0-8 0,-3 5 8 16,-1-2-8-16,-3 0 8 0,4 5-8 0,-4-2 8 15,0-3-8-15,0 2 8 0,0 1-8 0,0-6 8 16,3 5-8-16,-3-8-12 0,-3 3 4 0,3-6 0 16,0-6-48-1,0 0-8-15,0 0-3 0,3 0 0 0,1-12-29 16,-4 6-5-16,7-17-2 0,-4 8 0 0</inkml:trace>
  <inkml:trace contextRef="#ctx0" brushRef="#br0" timeOffset="16214.949">20708 12399 1036 0,'0'0'23'0,"0"0"5"0,0 0 0 0,0 0 1 0,0 0-29 0,-3 12 0 0,3-6 0 0,-4 3 0 15,4-3 108-15,0 3 16 0,-4-1 4 0,1 10 0 16,3-12-52-16,0 6-9 0,0-3-3 0,0-1 0 16,0 1-1-16,0 3-1 0,0-12 0 0,0 0 0 15,0 0-48-15,3 0-14 0,-3 0 0 0,0 0 8 16,0 0-8-16,8 0 0 0,-5 0 0 0,4 0 0 16,4-6 0-16,-4 6 0 0,0-9 0 0,0 0 0 15,3 4-16-15,-3-4 1 0,1 3 1 0,-5 0 0 16,4-6-27-16,-3 6-6 15,-1-2-1-15,1 2 0 0,-1 0 39 0,1 3 9 0,-4 3 0 0,0 0 0 16,0 0-53-16,0 0-9 16,0-6-2-16,0 6 0 0,0 0 0 0,0 0 0 0,0 0 0 0,0 0 0 15,-4-3 0-15,4 3 0 0,-7-3 0 16,0 0 0-16,0 3 52 0,0 0 12 0,0-3 0 0,0 3 0 16,0 0 48-16,0 3 13 0,-4-3 3 0,4 3 0 15,0 0 0-15,0 0 0 0,0 3 0 0,0 3 0 0,0-1 0 16,3 4 0-16,-3 3 0 0,0-3 0 0,4 2-52 0,-1 7-12 15,1-6 0-15,-1 2 0 0,1-2-11 0,-1 0-5 16,4 2 0-16,0-2-1 0,-3 0 17 16,3 5 0-16,0-11 0 0,0 6 0 0,3 5 12 15,-3-8 4-15,4-6 0 0,-1 0 0 0,1 0-16 0,-1-3 0 16,1 0 0-16,3 3 0 0,-4-1 0 0,4-2 0 16,0 0 0-16,0 0 0 15,4-3-48-15,-4 0-13 0,4 0-3 0,3 0 0 16,-4-3-51-16,8 3-10 0,-4-6-3 0,0 1 0 0</inkml:trace>
  <inkml:trace contextRef="#ctx0" brushRef="#br0" timeOffset="16757.696">21174 12367 1541 0,'-7'12'44'0,"3"-6"9"0,1 3-42 0,-4-4-11 0,3 1 0 0,-3 0 0 0,0 0 83 0,0-3 14 16,3 0 3-16,-3 0 1 0,0 0-57 0,0-3-11 16,7 0-2-16,0 0-1 0,-7 0 18 0,7 0 4 15,-7 0 1-15,7 0 0 0,-7 0-37 0,7 0-8 16,-7 3-8-16,7-3 11 0,-4 3-11 0,4-3-9 15,-7 3 9-15,0 3-13 0,4-1 3 0,-1 1 1 16,1 6 0-16,-1-6 0 0,1 0 1 0,-1 3 0 16,1-1 0-16,3 4 0 0,0-3 8 0,0 3-12 15,0-6 12-15,0 3-12 16,0 2-13-16,0-2-3 0,3-3-1 0,1 3 0 0,-4-3 41 0,3 0 9 16,1-1 2-16,-1 1 0 0,1 0-37 0,-4-6-7 0,3 3-2 15,1 3 0-15,-1-3 23 0,1 3 0 0,-1 0 0 0,-3-6 0 16,7 3 0-16,-3 3 0 0,0-1 0 0,-1 1 0 15,-3-6 0-15,7 0 0 0,-3 6 0 0,3-3 0 16,-4 0 0-16,1 0 0 0,-1 0 0 16,-3-3 0-16,4 6 0 0,-1 0 0 0,1 0 0 0,-1 2 0 15,-3-8 0-15,4 6 0 0,-1 0 0 0,-3 0 0 16,4 0 0-16,-4 0 0 0,0 3 0 0,0 2 0 16,0-2 0-16,0 0 0 0,0 3 0 0,0-3 0 15,0 5 0-15,-4-2 0 0,4 3 0 0,0 2 0 16,-3-8 0-16,-1 3 0 0,1-3 0 0,-1 5 0 15,1-2-9-15,-4-6 9 0,3-3-12 0,-3 3 12 16,7-6-57-16,-3 6-5 16,3-6-1-16,-11 0-473 0,0 0-94 0</inkml:trace>
  <inkml:trace contextRef="#ctx0" brushRef="#br0" timeOffset="17988.847">17903 13337 1314 0,'0'0'37'0,"0"0"8"0,-7 0-36 0,7 0-9 0,-7 6 0 0,7-6 0 16,0 0 0-16,-3 0 0 0,3 0 0 0,0 0 0 15,-7 6 53-15,7-6 9 0,0 0 2 0,0 0 0 0,0 0-52 0,0 0-12 16,0 0 0-16,0 0 0 15,0 0-94-15,7 6-22 0</inkml:trace>
  <inkml:trace contextRef="#ctx0" brushRef="#br0" timeOffset="18363.416">18436 13475 1058 0,'0'0'23'0,"0"0"5"0,0 0 0 0,0 0 3 0,0 0-31 0,-7 0 0 0,7 0 0 0,-7 0 0 16,7 0 52-16,0 0 5 0,0 0 1 0,0 0 0 15,-7 0 5-15,7 0 1 0,0 0 0 0,0 0 0 16,0 0-52-16,0 0-12 0,-7 6 0 0,7-6 0 16,-4 3 0-16,4-3 0 0,-3 6 0 0,-1 3 0 15,1 3 32-15,3-6 4 0,-4-1 1 0,4 1 0 16,0-6-25-16,0 3-12 0,0 9 10 0,0 0-10 16,0 0 8-16,0-1-8 0,0 7 0 0,0 0 0 15,0 2 9-15,-3-2-9 0,3-9 8 0,0 2-8 16,0 1 0-16,0 0 8 0,0-6-8 0,0-6 0 15,0 0-143-15,0 0-33 0,0 0-8 16,0 0 0-16</inkml:trace>
  <inkml:trace contextRef="#ctx0" brushRef="#br0" timeOffset="19072.154">18055 13840 358 0,'0'0'10'0,"0"0"2"0,7-3-12 0,-3-3 0 0,-1-6 0 0,1 9 0 15</inkml:trace>
  <inkml:trace contextRef="#ctx1" brushRef="#br0">18062 13846 0</inkml:trace>
  <inkml:trace contextRef="#ctx0" brushRef="#br0" timeOffset="19631.266">17967 13808 813 0,'0'-12'17'0,"0"6"4"0,0 0 1 0,0-3 2 0,0-2-24 0,3-1 0 0,-3 3 0 0,0-3 0 15,0-2 55-15,0 5 5 0,0 3 2 0,0-6 0 16,0 6-12-16,-3-6-2 0,3 7-1 0,-4 2 0 15,4-3 1-15,0 6 0 0,0 0 0 0,0 0 0 16,0 0-1-16,0 0 0 0,0 0 0 0,0 0 0 16,0 0-47-16,0 0-13 0,-3 6-1 0,-1-1 0 0,1 4 14 0,-1 3 0 15,1 0 0-15,-1 5 0 0,1 4 0 0,3-3 0 16,0 5 0-16,0-2 0 0,0 8 0 0,3-5 0 16,1 2 0-16,-4-2 0 0,3 2 0 0,-3-8 0 15,4-6 0-15,-4 2 0 0,3-8 12 0,-3 3-12 16,4 0 12-16,-1 2-12 0,1-5 14 0,-1 0-4 15,-3-3-1-15,0-3 0 0,0 0-9 0,0 0-12 16,0 0 2-16,0 0 1 16,0 0-43-16,0 0-8 0,0 0-1 0</inkml:trace>
  <inkml:trace contextRef="#ctx0" brushRef="#br0" timeOffset="20236.519">18584 13331 604 0,'0'0'16'0,"0"0"6"0,0 0-22 0,0 0 0 16,-7 0 0-16,0 0 0 16,7 0-51-16,-7 0-14 0,7 0-3 0,-7 0-1 15,7 0 21-15,-7 0 4 0,0 6 0 0,7-6 1 0,-4 6 56 0,1-6 11 16,-4 6 3-16,0 0 0 0,7-6 39 0,-4 6 8 15,1 0 2-15,-1 0 0 0,4-6-12 0,-3 5-1 16,-1 4-1-16,1-3 0 0,3-6 32 0,0 0 6 16,-7 6 2-16,3 0 0 0,4-6-27 0,-7 3-6 15,3 3-1-15,1 0 0 0,-1-3-32 0,1 2-8 0,-4 1 0 0,3 3-1 16,1 3-3-16,-1 0 0 0,4-4 0 0,-7 7 0 16,7 0-2-16,-3 2-1 0,-1-5 0 0,1 9 0 15,-1-4-9-15,1 7-3 0,-1-3 0 0,1 8 0 16,-1-3-9-16,0 10 0 0,1-4 0 0,-4-3 0 15,3 1 0-15,1 2 0 0,-1 1 0 0,4 2 0 16,-3-3 0-16,-1-2 8 0,4-4-8 0,-3 3 0 16,-1-14 8-16,-3 3-8 0,4-1 8 0,-1 1-8 15,1-6 8-15,3 2-8 0,0-5 8 0,-4-3-8 16,1 3 0-16,3-3 0 0,0-6 8 0,-4 6-8 16,4-3 0-16,-4 8 8 0,4-11-8 0,0 0 8 15,0 0-18-15,0 6-4 0,-3 0-1 0,3-6 0 16,0 0-29-16,0 0-5 0,0 6-2 15,0-6 0-15,0 0-104 0,0 0-21 0</inkml:trace>
  <inkml:trace contextRef="#ctx0" brushRef="#br0" timeOffset="21172.833">18616 14449 1011 0,'0'0'22'0,"0"0"5"0,0 0 1 0,0 0 0 0,0 0-28 0,0 0 0 0,0 0 0 0,0 0 0 15,0 0 63-15,0 0 6 0,0-6 2 0,0-9 0 16,4 6-6-16,-4 0-1 0,3-2 0 0,1-7 0 16,-1-3-20-16,1 4-4 0,-1-7 0 0,1-5-1 15,3 8-11-15,-4-14-3 0,1 8 0 0,3-11 0 0,0 3-2 0,-3-3-1 16,3 2 0-16,0-2 0 0,0-6-11 0,0 3-3 16,3-3 0-16,1 0 0 0,-4 0-8 0,4 3 0 15,-4-4 0-15,7 1 8 0,0 3-8 0,-4-3 0 16,-3 0 0-16,4 0 8 0,0-3-8 0,3 3 0 15,0 3 0-15,0 2 8 0,-3 4-8 0,3 9 0 16,-4-4 0-16,4 7 0 0,-3-4 0 0,0 10 0 16,-1-4 0-16,1 9 0 0,-4-5-12 15,0 5-5-15,0 3-1 0,-4 3 0 16,4 0-59-16,-3 6-12 0,-1-6-3 0,5 6-612 16</inkml:trace>
  <inkml:trace contextRef="#ctx0" brushRef="#br0" timeOffset="21770.985">18909 14031 1157 0,'0'0'32'0,"0"0"8"0,0 0-32 0,0 0-8 16,0 0 0-16,0 0 0 0,0 0 63 0,0 0 10 15,0 0 3-15,0 0 0 0,7-3-33 0,0 0-7 16,-3 0 0-16,3 3-1 0,3-6-27 0,-3 6-8 16,0-6 0-16,4-2 0 0,-4 2 0 0,3 0 0 15,1 0 0-15,0 0 0 0,-1 0 8 0,-3 0-8 16,0 1 0-16,-3-1 0 0,-1 0 11 0,1-3-11 0,-1 6 10 16,-3-3-10-16,0 0 17 0,0 3-2 0,0 3-1 0,-3-11 0 15,-1 5-14-15,4 6 8 0,-3-3-8 0,3 3 0 16,-7-3 24-16,0-3-2 0,0 6 0 0,0 0 0 15,-4-6 28-15,4 6 6 0,0 0 0 0,0 0 1 16,-4 0-21-16,1 0-4 0,3 0 0 0,-4-6-1 16,1 6-9-16,-1-3-2 0,0 3 0 15,1 0 0-15,3 0-8 0,3 3-3 16,-3-3 0-16,0 6 0 0,4 0-17 0,-1 0-4 0,1 3-1 0,3-4 0 16,0 4-4-16,0 0-1 0,0 9 0 0,3-6 0 15,1 2 8-15,-1-2 2 0,4 0 0 0,-3 5 0 16,-1-5-11-16,4 0-1 0,0-6-1 0,-3-3 0 15,-4-3-33-15,7 6-6 0,0-1-2 16,0-2 0-16,0-3 0 0,0 3 0 0,0-3 0 16,0-3 0-16,0 0-93 0,0-2-18 15,11-16-4-15,-7 3-1 0</inkml:trace>
  <inkml:trace contextRef="#ctx0" brushRef="#br0" timeOffset="22070.513">19293 13364 1267 0,'0'0'28'0,"-7"9"5"0,4-4 2 0,-4 4 1 0,3 9-36 0,-3-3 0 0,4-1 0 0,-1 13 0 16,1-10 58-16,3 7 5 15,-4 2 1-15,1-2 0 0,3-4-3 0,0 7 0 0,0-7 0 0,3 7 0 16,-3-12-46-16,4 8-15 0,-4 1 8 0,3 2-8 16,1-2 0-16,-1-4 0 0,1-2 0 0,-1-6 0 15,1 11 0-15,3-8 0 0,-7 5 0 0,3 7 0 16,1-9-14-16,3 5-6 0,0-2-2 0,0 2 0 31,-3-2-158-31,-1 2-31 0,4 7-6 0,-3-10-2 0</inkml:trace>
  <inkml:trace contextRef="#ctx0" brushRef="#br0" timeOffset="22434.585">19547 13264 806 0,'0'0'17'0,"0"0"4"0,0 12 1 0,0-7 2 0,-3 4-24 0,3 3 0 16,0 3 0-16,-4 5 0 0,4-8 52 0,0 12 7 15,-3-4 1-15,3 7 0 0,0 2 4 0,-4-8 0 0,4 5 1 16,0 0 0-16,0 4-8 0,0-4-1 0,0 7-1 15,0 2 0-15,0-6-14 0,4 10-2 0,-1-7-1 0,-3-3 0 16,4-5-18-16,-1 8-4 0,1-11-1 16,-1 2 0-16,1 1-15 0,-4-10 11 0,4 10-11 15,-1 0 10-15,1-7-10 0,-1-2 8 16,-3 2-8-16,4-5 8 0,-1 0-18 0,-3 3-4 0,0-4-1 0,0 1-473 16,0 0-94-16</inkml:trace>
  <inkml:trace contextRef="#ctx0" brushRef="#br0" timeOffset="22930.399">19664 13808 1076 0,'0'0'24'0,"0"0"4"0,-4 8 2 0,4 1 0 0,0-3-30 0,0 0 0 16,0 0 0-16,4 0 0 0,-1 3 96 0,1-6 14 15,-1 2 2-15,1 4 1 0,-1-6-54 16,1 6-11-16,3-9-3 0,0 6 0 0,0 0-28 0,0-3-5 16,4-3-2-16,-4 3 0 0,0-3-10 0,3 0 0 15,-2 0 0-15,2-3 0 16,-3 0-39-16,0-9-9 0,0 6-3 0,0-3 0 0,0-5 27 0,-3-1 6 15,3 3 1-15,-3-8 0 16,-1 5-24-16,1 0-5 0,-1-2-1 0,1 5 0 0,-1 0 38 0,-3-3 9 0,0 7 0 0,0-1 0 16,0 3 0-16,-3-6 0 0,3 6 0 0,-4-3 0 15,1 3 0-15,3 6 0 0,-4-5 0 0,-3 2 0 16,7 3 28-16,-4-3 8 0,4 3 2 0,-7-3 0 16,0 3-10-16,0 3-3 0,0-3 0 0,4 6 0 15,-4-3-25-15,0 2 0 0,3 1 8 0,1 3-8 16,-1 0 0-16,0 3 0 0,1-6 0 0,-4 5 0 15,3 4 0-15,1-6 0 0,-1 6 0 0,4-4 0 16,-3 4 0-16,-1-3 0 0,4 2 0 0,0 1 0 16,-3 0 0-16,3-3 0 0,0 5 0 0,0-5 0 15,3 3 0-15,1 5 0 0,-1-5 0 0,4 3-11 16,0-7-39 0,0 1-8-16,4 0-2 0,0-3-343 0,-4 2-69 0</inkml:trace>
  <inkml:trace contextRef="#ctx0" brushRef="#br0" timeOffset="24435.167">20479 13740 608 0,'0'0'13'0,"0"0"3"0,0 0 1 0,-4 6 0 0,4-6-17 0,0 0 0 0,0 0 0 0,-3 12 0 15,3-6 17-15,0-1 0 0,0-5 0 0,0 9 0 16,3-3-1-16,-3 3 0 0,4 0 0 0,-4 0 0 15,3-4 28-15,1 10 4 0,-1-6 2 0,1 0 0 0,-1 3-11 0,1-1-3 16,3 4 0-16,-4 3 0 0,1 2-4 0,0-2 0 16,-1 0-1-16,-3 2 0 0,4 4-7 0,-4-1-2 15,0-2 0-15,0 2 0 0,0-2 0 0,0 5 0 16,-4 1 0-16,1-4 0 0,-1 4 12 0,0-1 2 16,1 1 1-16,-1-4 0 0,1 4 20 0,-4-7 4 15,3 4 1-15,1-4 0 0,3-2-6 16,-4 2 0-16,4-5-1 0,0 6 0 0,0-9-31 15,0-1-7-15,-3 1-1 0,3 0 0 0,0-3-16 0,0-3 0 16,0 5 8-16,0-11-8 0,0 0 0 0,0 0 8 16,0 0-8-16,0 0 0 0,0 0 12 0,0 0-4 15,0 0 0-15,0 0-8 0,0 0 16 0,0-11-3 16,-4-1-1-16,4-3 0 0,0-3-12 0,-3 1-18 0,-1-7 4 16,1 4 1-16,-1-13 13 0,4 10 0 0,-3-4 0 0,-1 1 0 15,4 5 20-15,0-972 6 0,-3 1939 2 0,3-966 0 16,0-4-28-16,-4 1 0 0,4-1 0 0,-4 1 0 15,4-1 8-15,0 1-8 0,-3-1 0 0,-1-2 8 16,4 2-8-16,0-2 0 0,4-1 0 0,-4-2 0 16,3 2 0-16,-3-2-9 0,4 2 9 0,0 4 0 15,-1-1-11-15,1 4 11 0,-1 2-10 0,1 1 10 16,-1 5-12-16,1-6 3 0,-1 1 1 0,1 8 0 16,-1-3-1-16,1 6 0 0,3-6 0 0,-4 6 0 15,4 3-3-15,0 1 0 0,-3 2 0 0,3 0 0 16,0 0 0-16,-3 2-1 0,3-2 0 0,-4 0 0 15,1 3 1-15,3 3 1 0,-4 0 0 0,4 0 0 16,-3-6-17 0,3 12-3-16,-3-9-1 0,-1 3 0 0,1 0 32 0,-1 2 0 0,1 4 0 0,-4-3 0 15,3-3 20-15,-3 0 9 0,4 0 3 0,-4-1 0 16,3 1-52-16,-3 6-9 0,0-3-3 0,0 9 0 0,-3-7 32 0,3 1 0 16,-4 0 0-16,1 0 0 0,-1 2 0 0,1-2 0 15,-1-3 0-15,1 0 0 0,-5 2 0 16,1 1 0-16,4-3 0 0,-4 3 0 0,0-6 0 0,-4 2 0 15,4 1 0-15,0-3 0 0,0-3 25 0,0 0 11 16,0-3 3-16,0-3 0 0,0 3-28 0,0-3-11 16,0-3 8-16,-4-3-8 15,4 1-29-15,0 5-11 0,3 0-3 0,-3-3 0 0,7 6 22 0,-3-6 4 16,3 6 1-16,0 0 0 16,0 0-42-16,0 0-8 0,0 0-2 0,0 0-386 0,0 0-78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1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7824 0 0,'-1'1'230'0'0,"-12"27"28"0"0,12-13 227 0 0,1 0 1 0 0,0 0 0 0 0,1 0-1 0 0,1 0 1 0 0,0 0-1 0 0,1 0 1 0 0,2 6-486 0 0,1 5 545 0 0,61 173 3383 0 0,-55-141-3417 0 0,-3 0 1 0 0,-2 1 0 0 0,-1 48-512 0 0,-6-102 3 0 0,-9 210 82 0 0,-13-31-85 0 0,28-51-729 0 0,6-103-1095 0 0,-12-30 1122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1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15 10512 0 0,'0'0'306'0'0,"0"0"-4"0"0,0 0-130 0 0,0 0 170 0 0,-9 0 560 0 0,-34 0 1310 0 0,-2-13-790 0 0,35 11-379 0 0,-10 20-873 0 0,-22 72-170 0 0,3 49 0 0 0,35-108 0 0 0,4-22 0 0 0,1-7 2 0 0,0 0-1 0 0,0 1 0 0 0,0-1 0 0 0,0 0 0 0 0,0 0 0 0 0,0 0 1 0 0,1 0-1 0 0,-1 0 0 0 0,1 0 0 0 0,-1 0 0 0 0,1-1 0 0 0,0 1 0 0 0,-1 0 1 0 0,1-1-1 0 0,0 1 0 0 0,0-1 0 0 0,0 0 0 0 0,1 0 0 0 0,-1 0 1 0 0,0 0-1 0 0,2 1-1 0 0,-1-1 14 0 0,-1-2 46 0 0,0 1-1 0 0,1-1 1 0 0,-1 0-1 0 0,0 1 1 0 0,0-1 0 0 0,0 0-1 0 0,0 0 1 0 0,0-1-1 0 0,0 1 1 0 0,0 0-1 0 0,0-1 1 0 0,0 1 0 0 0,0-1-1 0 0,-1 1 1 0 0,1-1-1 0 0,0 0 1 0 0,-1 0 0 0 0,1-1-60 0 0,1 0-5 0 0,98-130-974 0 0,-76 87-564 0 0,-19 20 1383 0 0,-15 61 640 0 0,5 64-57 0 0,17-7-233 0 0,-5-60-196 0 0,-7-31-68 0 0,-1-1-209 0 0,0 0-890 0 0,5 1-394 0 0,16 4-641 0 0,-16-3-2254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2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6304 0 0,'0'0'141'0'0,"0"0"23"0"0,-4-4 157 0 0,0-4-291 0 0,0-9 47 0 0,3 16 319 0 0,-2-5 404 0 0,2 7 3533 0 0,9 86-3875 0 0,45 391 3332 0 0,-16-240-3229 0 0,3-130-561 0 0,-40-108 35 0 0,0-1-1 0 0,0 1 0 0 0,0 0 0 0 0,0-1 1 0 0,0 1-1 0 0,0 0 0 0 0,1-1 1 0 0,-1 1-1 0 0,0 0 0 0 0,0-1 0 0 0,0 1 1 0 0,0 0-1 0 0,1-1 0 0 0,-1 1 0 0 0,0 0 1 0 0,0 0-1 0 0,1-1 0 0 0,-1 1 0 0 0,0 0 1 0 0,1 0-1 0 0,-1 0 0 0 0,0-1 0 0 0,0 1 1 0 0,1 0-1 0 0,-1 0 0 0 0,0 0 0 0 0,1 0 1 0 0,-1 0-1 0 0,1 0 0 0 0,-1 0 0 0 0,0-1 1 0 0,1 1-1 0 0,-1 0 0 0 0,0 0 0 0 0,1 0 1 0 0,-1 1-1 0 0,0-1 0 0 0,1 0 0 0 0,-1 0 1 0 0,0 0-1 0 0,1 0 0 0 0,-1 0 1 0 0,0 0-1 0 0,1 0 0 0 0,-1 1 0 0 0,0-1 1 0 0,1 0-1 0 0,-1 0 0 0 0,0 0 0 0 0,1 1 1 0 0,-1-1-1 0 0,0 0 0 0 0,0 0 0 0 0,1 1 1 0 0,-1-1-1 0 0,0 0 0 0 0,0 1 0 0 0,0-1 1 0 0,1 0-1 0 0,-1 1 0 0 0,0-1 0 0 0,0 1-34 0 0,8-37-578 0 0,-8 33 687 0 0,19-96-1668 0 0,3 80 1361 0 0,-15 17 113 0 0,0 1-1 0 0,-1 0 1 0 0,1 0 0 0 0,0 1 0 0 0,0 0 0 0 0,0 0-1 0 0,0 0 1 0 0,0 1 0 0 0,-1 0 0 0 0,1 0-1 0 0,2 2 87 0 0,39 33-1 0 0,-4 22 311 0 0,-34 15 204 0 0,-10-56-342 0 0,-1-9-143 0 0,0 1-1 0 0,0-1 0 0 0,-1 0 1 0 0,0 1-1 0 0,0-1 0 0 0,-1 0 1 0 0,0 0-1 0 0,-1 0 0 0 0,0 0 1 0 0,-1 0-30 0 0,2-5 18 0 0,0 0-1 0 0,0-1 1 0 0,-1 0 0 0 0,1 0 0 0 0,-1 0 0 0 0,1 0 0 0 0,-1 0 0 0 0,0-1-1 0 0,0 1 1 0 0,0-1 0 0 0,0 0 0 0 0,0-1 0 0 0,0 1 0 0 0,0-1-1 0 0,0 1 1 0 0,0-1 0 0 0,0 0 0 0 0,0-1 0 0 0,0 1 0 0 0,0-1 0 0 0,0 0-1 0 0,0 0 1 0 0,0 0 0 0 0,0 0 0 0 0,0-1 0 0 0,0 1 0 0 0,1-1-1 0 0,-4-2-17 0 0,2 2-115 0 0,-2-1-54 0 0,0-1 1 0 0,0 1-1 0 0,1-1 1 0 0,0-1-1 0 0,0 1 1 0 0,0-1-1 0 0,0 0 1 0 0,1 0-1 0 0,0-1 1 0 0,0 0-1 0 0,-3-4 169 0 0,-28-28-1191 0 0,-18-26-1369 0 0,46 53 2048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2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42 208 9872 0 0,'-1'2'222'0'0,"-4"13"-30"0"0,2 1-1 0 0,-1 0 0 0 0,2 0 0 0 0,0 0 1 0 0,1 0-1 0 0,0 1 0 0 0,2 5-191 0 0,9 96 3767 0 0,16-33-1664 0 0,-9-42-968 0 0,-16-41-1115 0 0,-1-2-192 0 0,-4-9-363 0 0,-50-208-2275 0 0,36 77 1205 0 0,17 66 2085 0 0,3 59-354 0 0,0 1 1 0 0,1 0 0 0 0,0 0 0 0 0,1 0 0 0 0,1 0 0 0 0,0 1-1 0 0,1 0 1 0 0,6-10-127 0 0,-10 20-4 0 0,1 2-1 0 0,0-1 0 0 0,0 0 0 0 0,0 0 1 0 0,0 1-1 0 0,0 0 0 0 0,0-1 1 0 0,0 1-1 0 0,0 0 0 0 0,0 1 0 0 0,1-1 1 0 0,-1 1-1 0 0,0-1 0 0 0,1 1 1 0 0,-1 0-1 0 0,0 0 0 0 0,1 0 0 0 0,-1 1 1 0 0,0-1-1 0 0,1 1 0 0 0,-1 0 1 0 0,0 0-1 0 0,0 0 0 0 0,0 0 0 0 0,0 1 1 0 0,0-1-1 0 0,0 1 0 0 0,2 1 5 0 0,94 75-3027 0 0,-83-65 661 0 0,2 2-1643 0 0</inkml:trace>
  <inkml:trace contextRef="#ctx0" brushRef="#br0" timeOffset="510.029">418 352 7920 0 0,'0'0'174'0'0,"0"0"29"0"0,-4 8 198 0 0,3 0-257 0 0,1-6 402 0 0,0-2 158 0 0,0 0 28 0 0,0 0 4 0 0,9 0 744 0 0,17 6 920 0 0,14-5-1915 0 0,-5-8-474 0 0,-3-15-42 0 0,33-63-1186 0 0,-53 65 950 0 0,-9 18 259 0 0,-1-1 0 0 0,1 0 1 0 0,-1 0-1 0 0,0 0 0 0 0,0 0 0 0 0,-1 0 0 0 0,1-1 0 0 0,-1 1 0 0 0,1-1 1 0 0,-1 1-1 0 0,0-1 0 0 0,0 1 0 0 0,-1-1 0 0 0,1 0 0 0 0,-1 1 0 0 0,0-1 1 0 0,0 0 7 0 0,-2-16 8 0 0,2 18 23 0 0,0 1-1 0 0,0-1 0 0 0,0 1 1 0 0,0-1-1 0 0,0 1 1 0 0,0-1-1 0 0,-1 0 0 0 0,1 1 1 0 0,-1-1-1 0 0,1 1 0 0 0,-1-1 1 0 0,1 1-1 0 0,-1-1 0 0 0,0 1 1 0 0,0 0-1 0 0,0-1 0 0 0,0 1 1 0 0,0 0-1 0 0,0 0 0 0 0,0 0 1 0 0,0-1-1 0 0,0 1 1 0 0,0 0-1 0 0,-1 0-30 0 0,-4-2 34 0 0,0-1 0 0 0,-1 1 1 0 0,1 1-1 0 0,-1-1 0 0 0,0 1 0 0 0,1 0 1 0 0,-1 1-1 0 0,0 0 0 0 0,0 0 0 0 0,0 0 1 0 0,0 1-1 0 0,0 0 0 0 0,0 0 0 0 0,0 1 1 0 0,0 0-1 0 0,0 0 0 0 0,0 1 0 0 0,1-1 1 0 0,-1 2-1 0 0,0-1 0 0 0,1 1 0 0 0,0 0 1 0 0,-1 0-1 0 0,1 0 0 0 0,1 1 0 0 0,-1 0 1 0 0,0 0-1 0 0,1 1 0 0 0,-4 4-34 0 0,3-2-24 0 0,-1 0-1 0 0,2 1 0 0 0,-1 0 1 0 0,1 1-1 0 0,1-1 1 0 0,-1 1-1 0 0,1 0 1 0 0,1 0-1 0 0,0 0 0 0 0,0 0 1 0 0,1 1-1 0 0,0-1 1 0 0,0 1-1 0 0,0 9 25 0 0,-6 82-149 0 0,8-92 169 0 0,-1 1 1 0 0,2-1 0 0 0,-1 1-1 0 0,1-1 1 0 0,1 1-1 0 0,-1-1 1 0 0,2 0-1 0 0,-1 0 1 0 0,1 0-1 0 0,1 0 1 0 0,-1 0 0 0 0,5 6-21 0 0,-2-6 62 0 0,4 5 170 0 0,0 0 1 0 0,0 0-1 0 0,2-1 1 0 0,-1-1-1 0 0,2 0 1 0 0,3 2-233 0 0,60 12-925 0 0,12-18-1283 0 0,-66-8 1576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1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227 850 8288 0 0,'0'0'190'0'0,"0"0"28"0"0,0 0 7 0 0,-2-2-33 0 0,1 1-140 0 0,0 0-1 0 0,0-1 1 0 0,0 1-1 0 0,0 0 1 0 0,0 0-1 0 0,0 0 1 0 0,0 0-1 0 0,0 0 1 0 0,-1 0-1 0 0,1 0 1 0 0,0 0-1 0 0,-1 0 1 0 0,1 1-1 0 0,-1-1 1 0 0,1 0-1 0 0,-1 1 0 0 0,1-1 1 0 0,-1 1-1 0 0,0 0 1 0 0,1-1-1 0 0,-1 1 1 0 0,1 0-1 0 0,-1 0 1 0 0,1 0-1 0 0,-1 0 1 0 0,-1 1-52 0 0,-1-1 98 0 0,-33 7 2024 0 0,-18 15 534 0 0,50-20-2702 0 0,0 1 0 0 0,1 0 0 0 0,-1 0 1 0 0,1 0-1 0 0,0 1 0 0 0,0-1 0 0 0,0 1 0 0 0,1 0 1 0 0,-1 0-1 0 0,1 0 0 0 0,0 1 0 0 0,0-1 1 0 0,1 1-1 0 0,-1 0 0 0 0,1 0 46 0 0,-4 11-215 0 0,0-1 0 0 0,2 2 0 0 0,0-1 0 0 0,1 0 1 0 0,0 1-1 0 0,0 13 215 0 0,0 31-16 0 0,2 30-154 0 0,2-47 258 0 0,12-49-374 0 0,-3-11 250 0 0,-1-1 1 0 0,0 0-1 0 0,-1 0 1 0 0,-1-1 0 0 0,-1 0-1 0 0,3-11 36 0 0,4-13 22 0 0,124-328 701 0 0,-102 264-846 0 0,-28 75 125 0 0,0-1 0 0 0,-3 1 0 0 0,0-1 1 0 0,-3 0-1 0 0,0 0 0 0 0,-2 1 0 0 0,-1-1 0 0 0,-5-21-2 0 0,5 25-4 0 0,-1 1 0 0 0,-2 1-1 0 0,-1-1 1 0 0,0 1 0 0 0,-2 0-1 0 0,-2 0 1 0 0,0 1 0 0 0,-6-10 4 0 0,-11-1-26 0 0,26 35-98 0 0,-7 20-277 0 0,-8 110 171 0 0,14-96 331 0 0,14 190 283 0 0,2 222-384 0 0,-14-84 473 0 0,10-269 627 0 0,-3-82-778 0 0,-6-8-4767 0 0,-1-2-69 0 0</inkml:trace>
  <inkml:trace contextRef="#ctx0" brushRef="#br0" timeOffset="532.288">482 703 7632 0 0,'0'0'166'0'0,"-9"1"422"0"0,-13 42-550 0 0,24-18 126 0 0,0 0 0 0 0,2-1 0 0 0,1 1 0 0 0,1-1 0 0 0,5 13-164 0 0,-5-14 68 0 0,-4-16 40 0 0,0 1 1 0 0,0-1-1 0 0,1 0 1 0 0,0 0-1 0 0,0-1 1 0 0,1 1-1 0 0,0-1 1 0 0,0 1-1 0 0,0-1 1 0 0,1 0-1 0 0,0-1 1 0 0,0 1-1 0 0,2 1-108 0 0,-5-6 95 0 0,-1 0-1 0 0,1 0 1 0 0,-1 0 0 0 0,1 0-1 0 0,-1 0 1 0 0,1 0-1 0 0,0 0 1 0 0,-1 0 0 0 0,1-1-1 0 0,0 1 1 0 0,0-1-1 0 0,0 0 1 0 0,-1 1-1 0 0,1-1 1 0 0,0 0 0 0 0,0 0-1 0 0,0 0 1 0 0,0 0-1 0 0,-1 0 1 0 0,1-1-1 0 0,0 1 1 0 0,0-1 0 0 0,0 1-1 0 0,-1-1 1 0 0,1 1-1 0 0,0-1 1 0 0,0 0-1 0 0,-1 0 1 0 0,1 0 0 0 0,0 0-95 0 0,11-14 195 0 0,-1-1 1 0 0,0 0-1 0 0,-2-1 1 0 0,1 0-1 0 0,-2 0 1 0 0,0-1-1 0 0,-2-1 1 0 0,0 1 0 0 0,4-16-196 0 0,24-75 0 0 0,-30 86-56 0 0,-3 18-64 0 0,-1 0 0 0 0,1 0 0 0 0,-1 0 0 0 0,0 0 0 0 0,0-1 0 0 0,-1 1 0 0 0,0 0 0 0 0,0 0 0 0 0,0-1 0 0 0,0 1 0 0 0,-1 0 0 0 0,0 0 0 0 0,0 0 0 0 0,0 0 0 0 0,-1-1 0 0 0,0 2 0 0 0,0-1 0 0 0,-1-2 120 0 0,1 6-144 0 0,0-1 1 0 0,0 1-1 0 0,-1 0 1 0 0,1 0-1 0 0,0 0 1 0 0,-1 0-1 0 0,1 0 1 0 0,-1 1-1 0 0,0-1 1 0 0,1 1-1 0 0,-1-1 1 0 0,1 1-1 0 0,-1 0 1 0 0,0 0-1 0 0,1 0 1 0 0,-1 0-1 0 0,1 1 1 0 0,-1-1 0 0 0,0 1-1 0 0,1-1 1 0 0,-1 1-1 0 0,1 0 1 0 0,0 0-1 0 0,-1 0 1 0 0,1 1-1 0 0,0-1 1 0 0,-1 0-1 0 0,-1 2 144 0 0,-16 6 227 0 0,-81 33 1890 0 0,16 26-437 0 0,75-57-1559 0 0,1 0 0 0 0,0 0 0 0 0,1 1 1 0 0,0 0-1 0 0,1 0 0 0 0,1 1 0 0 0,-1 0 0 0 0,2 0 0 0 0,0 0 0 0 0,1 1 0 0 0,0 0 0 0 0,1 0 0 0 0,0 0 0 0 0,1 0 0 0 0,1 5-121 0 0,13 75 357 0 0,-4-73-318 0 0,2 0 1 0 0,0-1-1 0 0,1 0 0 0 0,0 0 1 0 0,7 5-40 0 0,47 41 64 0 0,-63-63-78 0 0,0 0 0 0 0,0-1 0 0 0,1 1 0 0 0,-1-1 1 0 0,1 0-1 0 0,-1 0 0 0 0,1 1 0 0 0,0-2 0 0 0,0 1 0 0 0,-1 0 1 0 0,1-1-1 0 0,1 1 0 0 0,-1-1 0 0 0,0 0 0 0 0,0 0 1 0 0,0 0-1 0 0,3 0 14 0 0,2 0-397 0 0,-1 0 0 0 0,1 0 0 0 0,-1-1-1 0 0,1-1 1 0 0,-1 1 0 0 0,1-1 0 0 0,-1 0 0 0 0,1-1 0 0 0,-1 0 0 0 0,0 0 0 0 0,1-1 0 0 0,4-2 397 0 0,10-7-1600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89 7976 0 0,'1'2'174'0'0,"7"40"476"0"0,19 31 964 0 0,-11-48 250 0 0,-16-24-1662 0 0,0-1-22 0 0,5-18 0 0 0,-5 11-222 0 0,0 0 1 0 0,-1 0 0 0 0,0 0 0 0 0,0 0 0 0 0,-1 1 0 0 0,0-1 0 0 0,0 0 0 0 0,-1 1-1 0 0,1-1 1 0 0,-1 1 0 0 0,-1 0 0 0 0,1 0 0 0 0,-1 0 0 0 0,0 0 0 0 0,-1 0-1 0 0,1 1 1 0 0,-1 0 0 0 0,0 0 0 0 0,-1 0 0 0 0,1 1 41 0 0,-3-5-163 0 0,0 1 258 0 0,-1 1 0 0 0,1 0 0 0 0,-1 0 0 0 0,0 0 0 0 0,-1 1 0 0 0,0 1 0 0 0,1 0 0 0 0,-2 0 0 0 0,1 1 1 0 0,-1 0-1 0 0,1 1 0 0 0,-1 0 0 0 0,0 1 0 0 0,0 0 0 0 0,-1 0-95 0 0,4 3 63 0 0,-1 0 0 0 0,1 0 0 0 0,0 0 0 0 0,-1 1 0 0 0,1 1 0 0 0,0-1 0 0 0,0 1 0 0 0,0 1 0 0 0,0-1 0 0 0,1 1 0 0 0,0 1 0 0 0,-1-1 0 0 0,2 1 0 0 0,-1 0 0 0 0,0 1 0 0 0,1 0 0 0 0,0 0 0 0 0,0 0 0 0 0,1 1 0 0 0,0-1 0 0 0,0 1 0 0 0,0 1 0 0 0,1-1 0 0 0,0 1 0 0 0,1-1 0 0 0,0 1 0 0 0,-2 6-63 0 0,1 1 40 0 0,1 1 1 0 0,0 0-1 0 0,1 0 1 0 0,0 0-1 0 0,2 0 1 0 0,0 8-41 0 0,3 35 4 0 0,2-1 0 0 0,2 1 0 0 0,3-1 0 0 0,13 39-4 0 0,5-6 0 0 0,19-7 72 0 0,-46-83-72 0 0,1 1 0 0 0,-1-1 0 0 0,1 1 0 0 0,-1-1 0 0 0,1 0 0 0 0,0 0 0 0 0,0 0 0 0 0,0 0 0 0 0,-1 0 0 0 0,1 0 0 0 0,0 0 0 0 0,0 0 0 0 0,0-1 0 0 0,1 1 0 0 0,-1-1 0 0 0,0 0 0 0 0,0 1 0 0 0,0-1 0 0 0,0 0 0 0 0,0 0 0 0 0,0-1 0 0 0,0 1 0 0 0,1 0 0 0 0,-1-1 0 0 0,0 1 0 0 0,0-1 0 0 0,0 1 0 0 0,0-1 0 0 0,1-1 0 0 0,61-33 0 0 0,-57 30 0 0 0,14-8-123 0 0,1 0-490 0 0</inkml:trace>
  <inkml:trace contextRef="#ctx0" brushRef="#br0" timeOffset="554.466">973 214 13824 0 0,'-5'-3'674'0'0,"-49"-12"164"0"0,-28 4 828 0 0,-12 25 394 0 0,38 19-1435 0 0,7 26-561 0 0,-4 74-228 0 0,40-38-26 0 0,13-93 181 0 0,0 1 1 0 0,1-1 0 0 0,-1 1-1 0 0,0-1 1 0 0,1 1-1 0 0,-1-1 1 0 0,1 0 0 0 0,0 1-1 0 0,0-1 1 0 0,0 0 0 0 0,0 0-1 0 0,0 1 1 0 0,0-1-1 0 0,1 0 1 0 0,-1 0 0 0 0,1 0-1 0 0,-1-1 1 0 0,1 1 0 0 0,2 1 8 0 0,1 3-71 0 0,-2-4 57 0 0,0-1 0 0 0,0 0-1 0 0,-1 0 1 0 0,1 0-1 0 0,0-1 1 0 0,0 1 0 0 0,0-1-1 0 0,0 1 1 0 0,0-1-1 0 0,0 0 1 0 0,0 0 0 0 0,0-1-1 0 0,0 1 1 0 0,0 0-1 0 0,0-1 1 0 0,0 0 0 0 0,0 0-1 0 0,-1 0 1 0 0,1 0-1 0 0,0 0 1 0 0,0 0 0 0 0,-1-1-1 0 0,1 0 1 0 0,-1 1-1 0 0,1-1 1 0 0,-1 0 0 0 0,0 0-1 0 0,0 0 1 0 0,0 0-1 0 0,0-1 15 0 0,77-56-64 0 0,-48 32 139 0 0,0-52 569 0 0,-26 62-957 0 0,-6 14 377 0 0,-2-2-20 0 0,2 4-98 0 0,1 1-42 0 0,0 0-14 0 0,4 8-64 0 0,1 51 94 0 0,-1-25 80 0 0,-4-19 0 0 0,2 0 0 0 0,0-1 0 0 0,1 1 0 0 0,0 0 0 0 0,1-1 0 0 0,1 0 0 0 0,0 0 0 0 0,1 0 0 0 0,1 2 0 0 0,-3-11-283 0 0,0 0-1 0 0,1 0 0 0 0,-1 0 0 0 0,1 0 0 0 0,0-1 0 0 0,0 0 0 0 0,0 0 0 0 0,1 0 0 0 0,-1 0 0 0 0,1-1 1 0 0,0 0-1 0 0,0 0 0 0 0,0-1 0 0 0,5 2 284 0 0,7 3-1521 0 0</inkml:trace>
  <inkml:trace contextRef="#ctx0" brushRef="#br0" timeOffset="1005.948">1168 276 8752 0 0,'0'0'197'0'0,"0"0"24"0"0,0 0 19 0 0,-2 1-29 0 0,-2 4 20 0 0,0-1 0 0 0,1 1-1 0 0,-1 0 1 0 0,1 0 0 0 0,0 0 0 0 0,0 0 0 0 0,0 1-1 0 0,1-1 1 0 0,0 1 0 0 0,0 0 0 0 0,0 0-1 0 0,1-1 1 0 0,0 1 0 0 0,0 0 0 0 0,0 0 0 0 0,1 0-1 0 0,0 0 1 0 0,0 0 0 0 0,1 0 0 0 0,-1 0 0 0 0,1 0-231 0 0,-3 55 1490 0 0,3-32-673 0 0,-1-28-625 0 0,0-1 6 0 0,0 0 22 0 0,0 0 10 0 0,0 0 2 0 0,0 0-10 0 0,0 0-45 0 0,0 0-17 0 0,0 0-7 0 0,0 0 3 0 0,0 0 18 0 0,0 0 8 0 0,0 0 2 0 0,8-5 92 0 0,7-38-56 0 0,40-93-156 0 0,-26 117-137 0 0,-24 19 50 0 0,0 0 0 0 0,0 1 1 0 0,0-1-1 0 0,0 1 0 0 0,0 0 0 0 0,0 0 0 0 0,0 1 0 0 0,0-1 1 0 0,0 1-1 0 0,0 0 0 0 0,-1 0 0 0 0,1 1 0 0 0,-1-1 1 0 0,1 1-1 0 0,-1 0 0 0 0,0 1 0 0 0,2 2 23 0 0,1 0-19 0 0,0 0-1 0 0,-1 1 0 0 0,0 0 1 0 0,0 0-1 0 0,-1 1 1 0 0,0-1-1 0 0,0 1 1 0 0,-1 0-1 0 0,0 1 1 0 0,0-1-1 0 0,-1 1 0 0 0,0 1 20 0 0,3 13-210 0 0,-1 0 0 0 0,-2 0-1 0 0,0 1 1 0 0,-1-1 0 0 0,-2 1-1 0 0,0 10 211 0 0,0-28 49 0 0,-3 12 724 0 0,2-5-1899 0 0,0-5-3451 0 0,1-8 2977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2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191 127 12152 0 0,'0'0'356'0'0,"0"0"-7"0"0,-4-8-194 0 0,-19-22 179 0 0,1-29 2576 0 0,9 34-1820 0 0,8 21-1077 0 0,-12 4-13 0 0,14 2 0 0 0,0 0 0 0 0,0 0 0 0 0,1 0 0 0 0,-1 1 0 0 0,1-1 0 0 0,-1 1 0 0 0,1 0 0 0 0,0 0 0 0 0,0-1 0 0 0,0 2 0 0 0,0-1 0 0 0,1 0 0 0 0,-1 0 0 0 0,1 0 0 0 0,-1 3 0 0 0,-3 4 0 0 0,-6 18-59 0 0,1 0-1 0 0,2 0 0 0 0,0 1 0 0 0,2 0 1 0 0,-2 26 59 0 0,2-18 114 0 0,-3 65 2118 0 0,10-96-2216 0 0,7-1-16 0 0,-5-5 0 0 0,0-1 0 0 0,0 0 0 0 0,0 0 0 0 0,0 0 0 0 0,0 0 0 0 0,0 0 0 0 0,0-1 0 0 0,0 1 0 0 0,-1-1 0 0 0,1 0 0 0 0,0 0 0 0 0,-1 0 0 0 0,0 0 0 0 0,1 0 0 0 0,-1-1 0 0 0,2-2 0 0 0,2 0 0 0 0,50-44 0 0 0,-8-9-433 0 0,-47 49-1535 0 0,-15 107 2297 0 0,11-58-329 0 0,2-32 0 0 0,0 0 0 0 0,0 0 0 0 0,0 0 0 0 0,1 0 0 0 0,1 1 0 0 0,-1-1 0 0 0,2 0 0 0 0,-1 0 0 0 0,2 6 0 0 0,3 9 0 0 0,-1-14 0 0 0,51-8-2349 0 0,-44-7-3109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2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35 8288 0 0,'0'0'190'0'0,"0"0"28"0"0,0 0 7 0 0,-5-7 6 0 0,-4-14 1049 0 0,9 20 136 0 0,0 1 65 0 0,0 0-114 0 0,0 0-537 0 0,-8-5 2459 0 0,1 8-3249 0 0,1 1 0 0 0,0 0 0 0 0,0 1-1 0 0,0 0 1 0 0,1 0 0 0 0,0 0-1 0 0,0 0 1 0 0,0 1 0 0 0,0 0 0 0 0,1 0-1 0 0,0 0 1 0 0,0 0 0 0 0,1 1-1 0 0,-2 4-39 0 0,-3 2 52 0 0,-31 66-41 0 0,34-72 46 0 0,1 4 26 0 0,3-4-4 0 0,1-6-13 0 0,5 25 116 0 0,15-8-183 0 0,17 3-318 0 0,16 3 471 0 0,-52-23-242 0 0,12 16-82 0 0,-10-13 172 0 0,-1 1 0 0 0,1-1 0 0 0,-1 1 0 0 0,0 0 0 0 0,0 0 0 0 0,0 0 0 0 0,-1 0 0 0 0,0 0 0 0 0,0 0 0 0 0,0 0 0 0 0,0 0 0 0 0,-1 0 0 0 0,0 0 0 0 0,0 1 0 0 0,0-1 0 0 0,-1 0 0 0 0,0 0 0 0 0,-1 3 0 0 0,-4 25 0 0 0,0-26 0 0 0,2-1-70 0 0,-19-2-2010 0 0,-11-10-1771 0 0,31 6 1970 0 0,-5 4-20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57 234 8480 0 0,'0'0'248'0'0,"0"0"-6"0"0,-10 11 1070 0 0,10-11-1233 0 0,-1 0 0 0 0,1 1 0 0 0,0-1 0 0 0,-1 0 0 0 0,1 1-1 0 0,-1-1 1 0 0,1 1 0 0 0,0-1 0 0 0,-1 1 0 0 0,1-1-1 0 0,0 1 1 0 0,-1-1 0 0 0,1 1 0 0 0,0-1 0 0 0,0 1 0 0 0,0-1-1 0 0,-1 1 1 0 0,1 0 0 0 0,0-1 0 0 0,0 1 0 0 0,0-1 0 0 0,0 1-1 0 0,0-1 1 0 0,0 1 0 0 0,0 0 0 0 0,0-1 0 0 0,0 1 0 0 0,0-1-1 0 0,1 1 1 0 0,-1-1 0 0 0,0 1 0 0 0,0-1 0 0 0,0 1 0 0 0,1 0-1 0 0,-1-1 1 0 0,0 1 0 0 0,1-1 0 0 0,-1 0 0 0 0,0 1 0 0 0,1-1-1 0 0,-1 1 1 0 0,1-1 0 0 0,-1 1 0 0 0,0-1 0 0 0,1 0 0 0 0,-1 1-1 0 0,1-1 1 0 0,-1 0 0 0 0,1 0 0 0 0,0 1 0 0 0,-1-1 0 0 0,1 0-1 0 0,-1 0 1 0 0,1 0 0 0 0,-1 0 0 0 0,1 0 0 0 0,0 0 0 0 0,-1 0-1 0 0,1 0 1 0 0,-1 0 0 0 0,1 0 0 0 0,-1 0 0 0 0,1 0 0 0 0,0 0-79 0 0,34 0 0 0 0,-27-3-49 0 0,0-1 1 0 0,1 0-1 0 0,-2-1 1 0 0,1 1-1 0 0,0-1 1 0 0,-1-1 0 0 0,0 1-1 0 0,0-1 1 0 0,-1-1-1 0 0,0 1 1 0 0,0-1-1 0 0,0 0 1 0 0,-1-1 0 0 0,0 1-1 0 0,0-1 1 0 0,-1 0-1 0 0,0 0 1 0 0,0 0 0 0 0,0-3 48 0 0,21-52 0 0 0,-15-2 282 0 0,-11 62-223 0 0,1 2-50 0 0,-1 1 0 0 0,0-1 1 0 0,1 0-1 0 0,-1 0 0 0 0,1 1 0 0 0,-1-1 1 0 0,0 1-1 0 0,0-1 0 0 0,1 0 0 0 0,-1 1 1 0 0,0 0-1 0 0,0-1 0 0 0,0 1 0 0 0,1-1 0 0 0,-1 1 1 0 0,0 0-1 0 0,0 0 0 0 0,0-1 0 0 0,0 1 1 0 0,0 0-1 0 0,0 0 0 0 0,0 0 0 0 0,0 0 1 0 0,0 0-1 0 0,1 0 0 0 0,-1 0 0 0 0,0 0 1 0 0,0 1-1 0 0,0-1 0 0 0,0 0 0 0 0,0 0 1 0 0,0 1-1 0 0,0-1 0 0 0,1 1 0 0 0,-1-1 1 0 0,0 1-1 0 0,0-1 0 0 0,1 1 0 0 0,-1-1 0 0 0,0 1 1 0 0,0 0-10 0 0,-1 0 32 0 0,-33 22 128 0 0,-34 80-160 0 0,50-68-8 0 0,-43 107 80 0 0,54-109-32 0 0,1 0 0 0 0,1 0 0 0 0,2 1 1 0 0,1-1-1 0 0,2 3-40 0 0,1-34 127 0 0,0-2 38 0 0,0 0 156 0 0,13 15 834 0 0,67-10-883 0 0,69-36-4200 0 0,-106 19 2204 0 0,6-2-153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2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11864 0 0,'0'0'266'0'0,"0"0"44"0"0,0 0 12 0 0,0 0-34 0 0,0 0-124 0 0,0 0 184 0 0,0 0 100 0 0,0 0 22 0 0,0 0-52 0 0,0 0-223 0 0,0 0-99 0 0,0 0-21 0 0,0 0-143 0 0,0 0-590 0 0,0 0-262 0 0,0 0-50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0T17:47:45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20669 13955 1033 0,'0'0'22'0,"0"0"5"0,0 0 1 0,-7 0 2 0,7 0-30 0,-7 0 0 16,7 0 0-16,0 0 0 0,0 0 43 0,0 0 2 15,-7 0 1-15,7 0 0 0,0 0-37 0,0 0-9 0,0 0 0 0,0 0 0 16,-3-6 0-16,3 6 0 15,0 0 0-15,0 0 0 0,0 0 17 0,0 0 2 16,0 0 0-16,0 0 0 16,0 0-19-16,0 0 0 0,0 0 0 0,0 0 0 0,0 0 0 0,-4-6 0 15,4 0 0-15,0 0-560 0</inkml:trace>
  <inkml:trace contextRef="#ctx0" brushRef="#br0" timeOffset="1016.384">20877 13614 435 0,'0'0'9'0,"0"0"3"0,0 0 0 0,0 0 0 0,-7 3-12 0,0-1 0 0,4 7 0 0,-1 3 0 15,-3-6 50-15,4-6 7 0,3 0 2 0,-4 6 0 16,4-6 33-16,0 0 8 0,-3 6 0 0,3-6 1 16,0 0 23-16,0 0 4 0,0 0 0 0,0 0 1 15,0 0-42-15,0 0-9 16,0 0-2-16,0 0 0 0,0 0-34 0,0 0-7 0,0 0-2 0,0 0 0 15,0 0-15-15,0 0-3 0,0 0-1 0,0 0 0 16,0 0-14-16,0 0 0 0,0 0 0 0,0 0 0 16,0 0-10-16,0 0 10 0,0 0-8 0,0 0 8 15,7 3 0-15,-7-3-10 0,7 0 10 0,-7 0 0 16,0 0-17-16,0 0 3 0,0 0 1 0,7 6 0 16,0-6 4-16,-7 0 1 0,0 0 0 0,0 0 0 15,0 0 8-15,0 0 0 0,10 2 0 0,-10-2-8 16,0 0-10-16,11 3-2 0,-11-3 0 0,0 0 0 0,7 3 20 0,-7-3 17 15,0 0-3-15,11 0-1 0,-4 0-28 0,-7 0-5 16,10 0-2-16,-10 0 0 0,11 0 9 0,-11 0 1 16,7-6 1-16,0 4 0 15,-7 2 11-15,0 0 0 0,7-6 0 0,-7 6-8 0,0 0 8 0,4-6 0 16,-1 3 0-16,1-3 0 0,-1 0 0 0,-3 0 8 16,4-6-8-16,-4 7 0 0,0-4 0 0,-4 0 0 15,4 0 0-15,-3 3 0 0,3-6 0 0,0 7-10 16,-4-7 10-16,1 3-10 0,-1-6 10 0,4 6-12 15,-4 4 12-15,1-7-12 0,-1 3 12 0,1-3 0 16,-4 6 0-16,3-2 0 0,1 5 0 0,-1-9 0 16,-3 6 8-16,4-3-8 0,-1 3 8 0,-3 3-8 15,4 0 10-15,-4-2-10 0,-1 2 11 0,1-3-11 0,4 0 12 0,-4 6-12 16,3 0 12-16,-3 3-4 0,0-3 0 0,0 3-8 16,0 0 0-16,0 0-14 0,0 0 1 0,0 2 0 15,3-5-1-15,-3 6 0 0,0 0 0 0,4 9 0 16,-4-9 5-16,3 3 1 0,1-1 0 0,-1 1 0 15,1 6 8-15,-1-6 9 0,4-3-1 0,-4-1-8 16,4-5 0-16,-3 6 0 0,3 0 0 0,0-6 0 16,0 0 25-16,0 0 2 0,0 9 0 0,0-9 0 15,0 0-7-15,0 6-2 0,0-6 0 0,0 6 0 16,0-6-18-16,0 9 0 0,0-9 8 0,3 8-8 16,1 4 0-16,0-3 0 0,-1-3 0 0,-3 3 0 15,7 0 0-15,-3-4 10 0,-1 7 0 0,4 0 0 16,0-3-19-16,0 0-4 0,0 2-1 0,0 1 0 0,1-3 14 0,-1 3-9 15,0-1 9-15,0 4-8 0,0-3-5 0,0 0-1 16,0-1 0-16,-4-2 0 16,4-3-4-16,1 0-1 0,-8-6 0 0,3 6 0 0,-3-6 8 15,7 3 2-15,-7-3 0 0,7 0 0 16,0 0-23-16,0 0-5 0,-7 0-1 0,7-6-404 16,0 0-81-16</inkml:trace>
  <inkml:trace contextRef="#ctx0" brushRef="#br0" timeOffset="1374.447">21153 13440 1101 0,'0'0'31'0,"0"0"7"0,0 0-30 0,0 0-8 16,0 0 0-16,0 0 0 0,0 0 78 0,0 0 14 0,-4 9 4 0,4-9 0 15,0 0-57-15,0 12-11 0,0-6-3 0,0 0 0 16,0 2 31-16,4 1 7 0,-4 3 1 0,0-3 0 16,0 2-64-16,0-5 0 0,3 3-12 0,-3 3 2 15,0-3 10-15,0-3 14 0,4 2-3 0,-4-2-1 0,0-6-10 16,0 0 0-16,0 0 0 0,0 12 0 15,0-12 0-15,0 0 0 0,0 6 0 0,0-6 0 16,0 0 0-16,0 0 0 0,0 0 0 0,0 9 0 16,0-9-49-16,3 9-12 0,1-4-3 0,-4 4 0 15,3 3-118-15,1-6-24 0,6 12-5 0,-6-7-1 0</inkml:trace>
  <inkml:trace contextRef="#ctx0" brushRef="#br0" timeOffset="1646.176">21117 13252 787 0,'0'0'22'0,"0"0"6"0,0 0-28 0,0 0 0 0,0 0 0 0,0 0 0 15,0 0 16-15,0 0-3 0,0 0 0 0,0 0 0 16,0 0-1-16,0 0-1 0,0 0 0 0,0 0 0 16,0 0-11-16,0 0-16 0,0 0 4 0,0 0 1 15,0 0 60-15,0 0 12 0,0 0 3 0,0 0 0 16,0 0-52-16,0 0-12 0,0 0 0 0,0 0-458 16</inkml:trace>
  <inkml:trace contextRef="#ctx0" brushRef="#br0" timeOffset="2527.212">21523 13511 1036 0,'0'0'23'0,"0"0"5"0,0 0 0 0,0 0 1 0,7 0-29 0,-7 0 0 0,0 0 0 16,4-6 0-16,-4 6 57 0,0 0 6 15,3-3 1-15,-3 3 0 0,0 0 36 0,0 0 8 0,0 0 2 0,0 0 0 16,0 0-46-16,0 0-10 0,0 0-2 0,0 0 0 16,0 0-39-16,0 0-13 0,0 0 8 0,-11 0-8 15,11 0 0-15,-7 3 0 0,0-3-8 0,-3 6 8 16,3-6 0-16,0 6 0 0,0-1 0 0,3 1 0 15,-3-3-10-15,0 3 10 0,3 3-10 0,1 0 10 16,-1-3-13-16,1 5 3 0,-1-5 1 0,1 0 0 16,-1 6 9-16,1-6-10 0,-1 0 10 0,4 3-10 15,0-9 10-15,0 5 0 0,0-5 0 0,0 0-8 16,0 0-3-16,0 6 0 0,0-6 0 0,0 12 0 16,0-12 11-16,0 0 0 0,0 0 0 0,0 0 0 15,0 0-20-15,0 0-1 16,0 0-1-16,0 0 0 0,0 0 2 0,0 0 0 0,4-6 0 0,3 0 0 15,0 3 5-15,-4 0 2 0,4-2 0 0,-3-1 0 0,3 0 13 16,-3-3-9-16,-1 3 9 0,4 0-8 0,-3-6 8 0,3 7 0 16,-4-4 0-16,1 3 0 0,-1 0 0 0,4-3 0 15,-3 3 0-15,-1 3 0 0,1-3 0 0,-1 1 0 16,1-1 0-16,0 0-8 0,-1 3 8 0,-3 3 0 16,0 0-9-16,0-6 9 0,4-3 0 0,-4 9 0 15,0 0 0-15,0 0 0 0,0-6 0 0,0 0 16 16,0 6-2-16,0 0-1 0,-4-5 11 0,4 5 1 15,0 0 1-15,0 0 0 0,0 0 2 0,0 0 1 16,0 0 0-16,0 0 0 0,0 0-29 0,0 0 0 16,-3 5 0-16,-5 1 0 0,8 3 0 0,-3 3 0 15,3 3 10-15,0 2-2 0,0 4-8 0,0-4-10 16,3 4 10-16,1 0-13 0,0 5 21 0,3-5 4 0,-4 8 0 0,4-2 1 16,0 2-13-16,0 0 0 0,4-2 8 0,-4 8-8 15,-4-8-9-15,1 8-5 0,3-3-1 0,-3 3 0 16,-1-5 15-16,1 5 0 0,-1-3 0 0,-3 1 0 15,0 5 0-15,0-6 0 0,0-2 0 0,0 5 0 16,-3-3 0-16,-1-8 0 0,4 8 0 0,-3-8 0 16,-1-1 21-16,1 4 7 0,-1-7 2 0,0 4 0 15,1-7-21-15,-4-5-9 0,3 6 8 0,1-3-8 16,-1-4 8-16,1-5-8 0,-1 0 0 0,1 6 8 16,-1-6-8-16,4-6 0 0,0 0 0 0,0 0 8 15,0 0-8-15,0 0 0 0,-7 0 0 0,7 0 0 16,-7-3 12-16,0 0 0 0,-4-9 0 0,1 6 0 15,3-9-12-15,-4 4 0 0,1-7 0 0,-1 6 0 0,4-5 0 16,-4-7-11-16,1 9 11 0,3-2-12 0,-4-7 12 0,4 4 0 16,0 2-9-16,-3-3 9 0,2 1 0 0,5 5-11 15,-4-5 11-15,3 2-8 16,4 3-20-16,-3-5-4 0,3 5-1 0,0 0 0 16,0 6-116-16,3-8-23 0,1 2-5 0</inkml:trace>
  <inkml:trace contextRef="#ctx0" brushRef="#br0" timeOffset="3286.685">21791 13428 1555 0,'0'0'34'0,"0"0"7"0,0 0 2 0,0 0 1 0,-3 6-36 0,-1 3-8 15,0 9 0-15,4-6 0 0,-3 2 23 0,3 10 2 16,0-13 1-16,0 4 0 0,0 6-26 0,0-7 8 15,0 4-8-15,0-3 0 16,3-1 0-16,1 1 0 0,-4-3 0 0,4-3 0 0,-4 0 8 16,0-9-8-16,0 0 8 0,0 0-8 0,3 5 21 0,-3-5-1 15,0 0 0-15,0 0 0 0,0 0 16 0,0 0 2 16,0-5 1-16,0-1 0 0,0 0-18 0,0-6-3 16,0 0-1-16,-3 1 0 0,-1-1-17 0,4 0 0 15,-4-3 0-15,1 9 0 0,3-8 0 0,-4 2-11 16,4-3 11-16,0 6-10 0,0-2-7 0,-3 5-2 0,6 0 0 0,-3-3 0 15,0 9 1-15,0-6 0 0,4 0 0 0,-1 3 0 16,-3 3 5-16,4-2 1 0,-4 2 0 0,4-3 0 16,3 0-3-16,0 3 0 0,0 0 0 0,0 0 0 15,0 0 5-15,0 0 1 0,0 0 0 0,-4-6 0 16,5 6 9-16,-1 0 0 0,0 6 0 0,0-6-8 16,-4 0 8-16,-3 0 0 0,7 0 0 0,-7 0 0 15,0 0-10-15,11 0 10 0,-4 3-12 0,-4 0 12 16,-3-3-35-16,0 0 0 0,8 5 0 0,-5 1 0 15,1 6 43-15,-4-6 8 0,3 3 1 0,-3-3 1 16,4 5-18-16,-4-2 0 0,3 6 0 0,-3-3 0 16,4 2 0-16,-4 4 0 0,3 0 0 0,-3 8 0 15,4-11 0-15,-1 5 0 0,-3 7 0 0,4-7 0 0,-1 4 0 16,1-6 0-16,-1-1 0 0,1-2 0 16,-1-3-40-16,1-1-6 0,-1 1-1 0,1-3 0 15,0 0-165-15,-4-9-32 0</inkml:trace>
  <inkml:trace contextRef="#ctx0" brushRef="#br0" timeOffset="3928.573">22084 13546 1497 0,'0'0'32'0,"0"0"8"0,0 0 0 0,0 0 4 0,0 0-36 0,0 0-8 0,0 0 0 0,0 0 0 15,3 0 86-15,4 0 15 0,1 0 3 0,-1 0 1 16,0-3-65-16,0-3-14 0,0 6-2 0,0-3-1 15,3 0-23-15,1 0 0 0,0 3 0 0,-1 0 0 0,1 0 36 0,-4-6 2 16,3 1 1-16,-3 5 0 16,4-6-11-16,-7 6-3 0,3-9 0 0,-4 6 0 0,4 0-25 0,-3-3 0 15,3 3 0-15,-4 0 0 0,-3-3-12 0,4 1-7 16,-4-1-1-16,0 0-1 0,0 0 1 0,0-9 0 16,-4 6 0-16,4 3 0 0,0 1 0 0,0 5 1 15,0-6 0-15,-3 3 0 0,-1-3 7 0,1 0 2 16,3 0 0-16,-4 0 0 0,4 6-2 0,0-9 0 15,-3 6 0-15,-1-2 0 0,1-1 2 0,3 6 0 16,0 0 0-16,0 0 0 0,0 0-6 0,0 0-2 16,0 0 0-16,0 0 0 0,0 0-2 0,-7 6-1 15,3 2 0-15,-3 1 0 0,7-9 5 0,-4 6 0 16,1 6 1-16,-4 0 0 0,3 2 15 0,-3 4 0 16,0 0 0-16,4-4-9 0,-1 4 9 0,1 0 0 15,3-1 0-15,-4 4 0 0,4-4 0 0,0-5 0 16,-3 0 0-16,3 0-8 0,0-1 8 0,0-2 0 0,0 3 0 0,0 0 0 15,0-12 8-15,0 3 4 0,3 3 1 0,-3 0 0 16,4-1 6-16,-1-2 1 0,4 0 0 0,-3 6 0 16,-1 0-12-16,4-3-8 0,-3 0 9 0,3 0-9 15,0-1 0-15,4 7 0 0,-1 0 0 0,1-3 0 16,6 3-9-16,-3-1-5 0,1 4-1 0,2-6 0 16,-3 0-33-16,0-1-8 15,4 7 0-15,-4-6-1 0,4-6-19 0,-4 3-3 0,4-3-1 16,-4 3-323-16,0-3-65 0</inkml:trace>
  <inkml:trace contextRef="#ctx0" brushRef="#br0" timeOffset="7902.321">25252 11518 936 0,'0'0'20'0,"0"0"5"0,0 0 1 0,0 0 0 0,0 0-26 0,0 0 0 16,0 0 0-16,0 0 0 0,0 0 78 0,0 0 10 16,0 0 3-16,0 0 0 0,-7-6-37 0,0 6-7 15,7 0-2-15,0 0 0 0,-7 0-30 0,3 6-7 16,1-1 0-16,3-5-8 0,0 0 31 0,-4 6-1 15,1 0 0-15,3-6 0 0,0 0-30 0,-4 6 0 16,4-3 0-16,0 3 0 0,0-6 0 0,0 9 0 16,4 2 0-16,-1-2 0 0,1 3 0 0,-1 0 0 15,1 2 0-15,-1 1 0 0,1 0 0 0,-1 5 0 16,4 1 0-16,-3 5 0 0,-1-8-17 0,1 9 3 0,-1 2 1 0,4-5 0 16,-3 2 13-16,0 0 0 0,-1 4 0 0,1-7 0 15,-4 4 0-15,3-4 0 0,-3 4 0 0,0 2 0 16,0-5 40-16,0-4 10 0,0 4 2 15,0-1 1-15,0 4-33 0,-3-7-8 0,-1 4 0 0,1-1-1 16,-1-5 28-16,0 3 5 0,1-4 2 0,-1 7 0 16,1-12-27-16,3-1-6 0,-4 4-1 0,1-3 0 15,3-1-4-15,-4 1-8 0,4 0 11 0,0-3-11 16,-3 3 0-16,3-12 0 0,0 5 0 0,0-5 0 16,0 6 16-16,0-6-4 0,0 0-1 0,0 0 0 15,0 0-11-15,0 0 0 0,0 0 9 0,0 0-9 16,0 0 8-16,0 0-8 0,0 0 8 0,0 0-8 15,0 0 0-15,0 0 0 16,0 0-12-16,0 0 4 0,0-6-3 0,-4 1 0 0,4-7 0 0,-3 0 0 16,3-6 11-16,0 4 0 0,0-4 0 0,0-2 0 15,0 2 0-15,-4-12 0 0,4 7 0 0,-3-3 0 0,3 2 0 0,0-2 0 16,-4-7 0-16,1 10-8 0,3-10 8 0,-4 7 0 16,1-6 0-16,-1 2 0 0,1 10 0 0,-1-10 0 15,-3 10 0-15,3-7 0 0,1 1 0 0,-4 5 0 16,0 1 0-16,3-4 0 0,-3 6 0 0,4-5 0 15,3 5 0-15,-4 3 0 0,1-5 0 0,-1 5-13 16,4 3 5-16,0-2 8 0,0-4-16 0,4 3 4 0,-4-2 0 0,3-1 1 16,1-5 11-16,-1 5-10 0,4-3 10 15,-3-966-10-15,3 1933 10 0,0-966 0 0,0-4-9 16,0 4 9-16,0 2 0 0,-3 3 0 0,3-2-9 16,0 5 9-1,0 0-31-15,0 0-2 0,-4 1-1 0,1 2 0 0,-1 6 53 0,1-3 10 16,-1 0 3-16,-3 6 0 0,0 0-32 0,7 0 0 0,1-3 0 0,-8 3 0 31,3 0-24-31,4 3-5 0,-3-3-1 0,3 3 0 0,0 0 30 0,0 0 0 0,0 0 0 0,0 3 0 16,-4 0 0-16,1 5 0 0,3 1 0 0,-3 0 0 15,3-3 0-15,0 8 18 0,-4-5-2 0,1 6-1 16,-1-9-24-16,1 8-5 0,-4 1-1 0,3 5 0 16,-3-5 15-16,0 8 0 0,-3-2 0 0,-1-1 0 15,-3-2 0-15,4-3 0 0,-4-1 0 0,-4 4 0 16,4-3 28-16,-4-7 9 0,1 1 2 0,-1 3 0 0,1-4-23 15,-1 1-4-15,0-6 0 0,1 3-1 0,-1-3-11 16,4-3 12-16,-3-3-12 0,-1 6 12 0,4-6-12 16,0 0 0-16,0 0 0 0,0-6 0 0,-4 6 0 0,4 0 0 15,0 0 0-15,0-3 0 16,-3 3-36-16,-1-6 1 0,4 0 0 0,-4 3 0 16,4-3-52-16,0 0-10 0,0 0-3 0</inkml:trace>
  <inkml:trace contextRef="#ctx0" brushRef="#br0" timeOffset="8533.183">25421 11529 1190 0,'0'0'33'0,"0"0"9"0,0 0-34 0,0 0-8 0,0 0 0 0,0 0 0 15,0 0 21-15,0 0 3 0,0 0 0 0,4 6 0 16,-4 0-12-16,3 0-3 0,4 0 0 0,-3-3 0 16,-1 0-9-16,4 0 0 0,0 5 0 0,-3-5 0 15,3 3 0-15,-3-6 0 0,3 0 0 0,0 0 0 16,0 0 14-16,-4-6 1 0,4 6 0 0,0-3 0 15,0 1-24-15,4-4-5 0,-4 3-1 0,0 0 0 16,0 0 31-16,0-3 5 0,4 0 2 0,-4 0 0 16,3 0-15-16,-3-5-8 0,1-1 8 0,-1 6-8 0,3-3 8 15,-3 3-8-15,0 0 8 0,0 6-8 0,0-6 0 0,4 1 0 16,-4-1 0-16,0 6 0 0,0-6-21 0,0 0-3 16,0 0 0-16,-3 3 0 15,-1 0-29-15,1 0-7 0,-1-3 0 0,-3 3-1 16,0-5 8-16,0 8 1 0,0 0 1 0,-3-6 0 0,-1 0 63 0,1 6 13 15,-4-6 3-15,3 0 0 0,-3 0 22 0,0 3 5 16,0 0 1-16,0 0 0 0,-4-3-12 0,4 6-1 0,-3-2-1 16,-1 2 0-16,1-6-7 0,-1 6-2 15,0 6 0-15,-3 2 0 0,4-5-17 0,-1 9-3 16,1-6-1-16,-5 6 0 0,1-6 22 0,4 5 4 16,-1 1 1-16,1 3 0 0,-1-3-39 0,0 2 0 15,4 1 0-15,-3 0 0 16,3 2-28-16,0-5-8 0,0 3 0 0,3-1-1 0,1 1 37 0,-1-3 0 0,1 0 0 0,3 5 0 15,0-8 24-15,0 3 12 0,0 0 2 0,3-4 1 16,-3 4-31-16,0-3-8 0,4 0 0 0,-1 8 0 16,1-11 0-16,-1 3 0 0,1 0 0 0,3 3 8 15,0 0-8-15,0 2 0 0,3-2 0 0,1-6 0 16,3 6 0-16,-3-6-8 0,3-1 8 0,3-2 0 16,1 0-44-16,3-3-4 0,-3-3-1 15,0-3-627-15</inkml:trace>
  <inkml:trace contextRef="#ctx0" brushRef="#br0" timeOffset="9089.874">25901 11468 860 0,'0'0'19'0,"0"0"4"0,0 0 1 0,0 0 0 0,0 0-24 0,0 0 0 0,0 0 0 0,0 0 0 15,0 0 62-15,0 0 8 0,0 0 2 0,-7 0 0 16,7 0-25-16,-7 5-5 0,0 1-1 0,7-6 0 16,0 0 19-16,0 0 3 0,-7 0 1 0,7 0 0 15,-7-6-13-15,7 6-3 0,0 0 0 0,-4 0 0 16,-3-5-25-16,7 5-6 16,-7 0-1-16,3 0 0 0,-3-6-16 0,7 6 0 0,0 0 0 0,0 0 0 15,-7 0 0-15,7 0 0 0,0 0 0 0,-7 0 0 16,0 0 0-16,0 0 0 0,0 11 0 0,0 1 0 15,0 0 0-15,0 0 0 0,3 8 0 0,-3-8 0 16,0 0 0-16,4 5 0 0,-1-2 8 0,1-9-8 16,-1 6 0-16,1-9 0 0,3-3 8 0,0 0-8 15,0 0 30-15,0 0 2 0,0 0 1 0,0 0 0 0,0 0-5 16,0 0 0-16,0 0-1 0,0 0 0 0,0 0-5 0,0 0-1 16,0 0 0-16,0 0 0 0,0 0-21 0,0 0 9 15,0 0-9-15,0 0 0 0,3-3 0 0,1 3-11 16,-1-6 0-16,-3 6 0 15,0 0-29-15,0 0-7 0,0 0-1 0,0 0 0 16,0 0-44-16,0 0-8 0,0 0-3 0,0 0-378 16,4-6-76-16</inkml:trace>
  <inkml:trace contextRef="#ctx0" brushRef="#br0" timeOffset="9616.886">25813 11591 982 0,'0'0'21'0,"0"0"5"0,3-6 1 0,-3 0 1 0,4 0-28 0,-4 1 0 0,0 5 0 0,0-6 0 15,3 0 54-15,-3 6 5 0,0 0 1 0,0 0 0 16,0 0-44-16,0-6-8 0,-3 0-8 0,3 3 12 16,0 3-21-16,0 0-4 0,0 0-1 0,0 0 0 31,0 0-14-31,0 0-2 0,0 0-1 0,0 0 0 0,0 0 5 0,0 0 1 0,0 0 0 0,0 0 0 16,0 0 3-16,0 0 1 0,0 0 0 0,0 0 0 15,0 0 21-15,0 0-9 0,0 0 9 0,0 0 0 16,0 0 0-16,0 0 0 0,0 0 0 0,0 0 0 15,0 0 12-15,0 0 0 0,0 0 0 0,0 0 0 16,0 0 6-16,0 0 1 0,0 0 0 0,0 0 0 16,0 0-8-16,-4 6-2 0,4-6 0 0,0 0 0 15,-3 6-9-15,3-6 0 0,0 0 0 0,0 0 0 0,0 0 0 16,-4 6 0-16,1 5 0 0,3-11 0 0,0 0 0 0,0 9 12 16,-4-3-12-16,4 0 12 15,0-6 3-15,0 6 1 0,0-6 0 0,0 0 0 16,0 0 10-16,0 0 2 0,0 0 1 0,0 9 0 15,0-9 6-15,0 9 1 0,0-9 0 0,0 8 0 0,0-8-8 0,0 0 0 16,-3 9-1-16,3 0 0 0,0-9-8 0,0 6-2 16,0 6 0-16,0-6 0 0,0-6-17 0,0 8 0 15,0-8 0-15,0 6 0 0,0 3 38 0,-4-3 14 16,4 3 2-16,0 2 1 0,0-5-23 0,0 3-4 16,0-3 0-16,0 3-1 0,0-3-7 0,0 6-2 0,0-4 0 0,0-2 0 15,0 0-10-15,0 3-8 0,4-3 9 0,-4 3-9 16,0-9 8-16,-4 8-8 0,4-2 0 0,0 6 9 31,0-12-42-31,-3 6-9 0,3 0-2 0,0 3 0 0,0-3 18 0,0-6 3 0,-4 8 1 0,4-8 0 31,0 6-67-31,0-6-14 0,0 0-2 0,0 6-522 0</inkml:trace>
  <inkml:trace contextRef="#ctx0" brushRef="#br0" timeOffset="9886.415">25957 11009 1148 0,'0'0'25'0,"-10"9"6"0,3 3 1 0,-4-1 0 0,1 1-32 0,3 3 0 15,-4 2 0-15,0 1 0 0,1-6 51 0,-1 2 4 16,4 4 1-16,0-6 0 0,0 0-56 0,3-4-26 16,4-8 2-16,0 0 1 0,0 0 23 0,0 0 0 15,0 12 0-15,0-12 0 16,4 6-41-16,3 0-4 0,0-6-1 0,4 6-302 0,-1-12-60 16</inkml:trace>
  <inkml:trace contextRef="#ctx0" brushRef="#br0" timeOffset="10688.842">26254 11438 1314 0,'0'0'37'0,"0"0"8"0,0 0-36 0,0 0-9 0,0 0 0 0,-7 0 0 15,0 3 64-15,0 0 10 0,0-6 2 0,-1 3 1 16,8 0-2-16,-10-3-1 0,-1 3 0 0,4 0 0 16,-3 0-34-16,-1 0-6 0,4 0-2 0,-4 3 0 15,4 0-17-15,-3 0-4 0,3 6-1 0,0-3 0 16,0-6-10-16,3 6-12 0,-3 5 2 0,3 1 1 16,1-3 9-16,-4 3-10 0,3 5 10 0,1-5-10 15,-1-3 10-15,4 9 0 0,-3-7-9 0,3 1 9 16,0 0 0-16,0 0 0 0,3-1 0 0,-3 4 0 0,0-9 0 0,0 6 0 15,4-6 0-15,-1 2 0 0,1-2 0 0,-1 0 12 16,-3-6-12-16,4 6 12 0,-1-3-4 0,-3-3-8 16,4 3 12-16,3 0-4 0,0-3-8 0,-7 0 0 15,7-3 0-15,0 0 0 0,0 0 0 0,0 0 0 16,4-3 0-16,-4 0 0 0,0-3-9 0,4 1-7 16,-4-4-2-16,3 0 0 15,-6 0-22-15,3-2-5 0,0 2-1 0,-4 0 0 0,5-5 26 0,-5 2 4 0,1 3 2 0,-1 6 0 16,-3-6 4-16,4 1 1 0,-4 2 0 0,0 0 0 15,0 9 9-15,0-6 9 0,-4 0-1 0,4 6-8 16,0 0 34-16,0 0 0 0,0 0 0 0,0 0 0 16,0 0 10-16,0 0 1 0,-7 3 1 15,0 0 0-15,7-3-37 0,-7 6-9 0,3 0 0 16,1 0 0-16,-1 0-14 0,1 5-5 16,-1 1-1-16,1-3 0 0,3 3 20 0,-4 2 0 0,1 1 11 0,-1-3-11 15,1 6 8-15,3-1-8 0,-4-2 0 0,4 8 0 16,0 1 0-16,-3 2 0 0,3 1 0 0,-4 8 0 15,4-5 0-15,0 2 0 0,0 0 0 0,0 6 0 16,-3 4 0-16,3-13 0 16,0 9 0-16,-4 3 0 0,0-5 0 0,1 5 0 0,-1-12 8 0,1 15-8 15,-4-8 0-15,3 2 0 0,-3 6 8 0,0-15-8 16,0 9 0-16,0-8 0 0,0 8 0 0,0-9 0 16,0 4 10-16,0-4-10 0,0-2 8 0,0 2-8 0,-4-2 0 0,4-7 8 15,0-2-8-15,0 5 0 0,0-11 0 0,0 0 0 16,3-3 0-16,1 2 0 0,3-11-9 0,0 0-1 15,0 0 0-15,0 0 0 16,0 0-32-16,-7-8-6 0,3 2-2 0,1 0 0 0,-1-6 40 0,1 0 10 16,-1-11 0-16,-3 2 0 15,0-8-24-15,0-4-2 0,-4 1-1 0,4-3 0 16,-3 2-8-16,-1 4-1 0,-3-9-1 0,3 3 0 0,-3-7 37 0,4 10 0 0,-4 0 0 16,3-6 0-16,0 8-17 15,4 4 4-15,-3-1 1 0,3 7 0 0,-4-10-6 0,4 13-1 16,4-4 0-16,-1 0 0 15,1 7-36-15,-1-1-7 0,8 3-2 0</inkml:trace>
  <inkml:trace contextRef="#ctx0" brushRef="#br0" timeOffset="11489.041">26455 11426 1004 0,'0'0'22'0,"0"0"5"0,0 0 1 0,-4 9 0 0,1-3-28 0,3-6 0 15,0 0 0-15,-4 6 0 0,4-6 64 0,0 0 7 0,0 0 1 0,0 0 1 16,0 0-7-16,-3 3-2 0,-4 3 0 0,7-6 0 15,0 0 0-15,0 0 0 0,-4 6 0 0,4-6 0 16,0 0-51-16,-3 6-13 0,3 5 0 0,-4-8 0 16,1 3 0-16,3 3 0 0,0 0 0 0,-4 3 0 15,0-7 0-15,4 7 0 0,0-3 0 0,0 3 0 16,-3 5 0-16,3 1 0 16,-4-6 0-16,4 2 0 0,-3-2 0 0,3 0 0 0,-4 6 0 0,4-4 0 15,0-5 0-15,-3 3 0 0,3-3 0 0,0 2 0 16,0-11 32-16,-4 6 4 0,4-6 1 0,0 0 0 15,0 0 20-15,0 0 4 0,0 0 1 0,0 0 0 16,0 0-12-16,0 0-2 0,0 0-1 0,0 0 0 16,0 0-27-16,0-6-4 0,-3-5-2 0,3 5 0 15,0-3-14-15,0 0 0 0,0-3-9 0,0-2 9 16,0 2-11-16,0 0 11 0,3 0-12 0,-3 1 12 16,4 2-13-16,-1-3 4 0,1 0 1 0,-1-2 0 0,4 2-1 0,1 0 0 15,-1 0 0-15,0-2 0 0,-4 5-2 0,4 0 0 16,4 0 0-16,-1 6 0 0,1-8 11 0,3 5 9 15,-3 0-1-15,-1 6-8 0,1-9-11 0,-1 6-9 16,1-3-1-16,-4 6-1 0,0 3 9 0,0 0 1 16,0 3 1-16,-3 0 0 15,-4-6-16-15,3 6-3 0,-3 5-1 0,4 1 0 16,-4 3 31-16,0 3 0 0,0 5 0 0,-4-8 0 16,1 8 12-16,-4 1-4 0,0-4 0 0,3 4-8 0,-3-1 13 0,0-2-4 15,0 2-1-15,3-5 0 0,-3 6-21 0,4-4-5 16,-1-5-1-16,1 0 0 0,-1-1 40 0,4-2 8 15,0-6 2-15,0 6 0 0,0-12-31 0,0 0 0 16,0 0 0-16,0 0 0 16,4 0-19-16,3 0-9 0,0-6-3 0,0 0 0 15,0 0-180-15,0 0-36 0,7-11-7 0,-3-1-2 0</inkml:trace>
  <inkml:trace contextRef="#ctx0" brushRef="#br0" timeOffset="11928.46">26783 11550 1130 0,'0'0'32'0,"0"0"8"0,0 0-32 0,0 0-8 15,0 0 0-15,0 0 0 0,0 0 84 0,0 0 15 16,0 0 3-16,0 0 1 0,0 0-35 0,0 0-6 0,3 9-2 0,-3 0 0 15,0-9-11-15,4 11-2 0,-4 1-1 0,3 0 0 16,-3 0-26-16,0-1-4 0,4 4-2 0,-4-9 0 16,0 6 3-16,0-4 1 0,0 4 0 0,0-3 0 15,0 0-18-15,0-3-9 0,0 5 1 0,0-11 0 16,0 0 8-16,0 12 0 0,0-9 0 0,0-3 0 16,0 0 8-16,4 6-8 0,-4-6 8 15,0 0-8 1,0 0-45-16,0 9-14 0,0-9-2 0,0 6-480 0,0-6-96 0</inkml:trace>
  <inkml:trace contextRef="#ctx0" brushRef="#br0" timeOffset="12199.509">26860 11109 1205 0,'0'0'34'0,"-3"6"8"0,-4 0-34 0,0 2-8 15,3 10 0-15,-3-6 0 0,7 0 76 0,0-4 14 16,-3 7 2-16,3 0 1 0,3-9-74 16,-3 5-19-16,4 1 0 0,3-3 0 0,0-3 0 0,-4 0 0 15,4-3 0-15,4 6 0 0,-4-9 0 0,0 5 0 16,4-5 0-16,-1 0 0 15,-3 0-48-15,0 0-12 0,4 6-4 0,-4-6 0 0</inkml:trace>
  <inkml:trace contextRef="#ctx0" brushRef="#br0" timeOffset="12768.011">27150 11535 1728 0,'0'0'38'0,"0"0"8"0,0 0 2 0,-7-6 0 16,7 6-39-16,-7 0-9 0,3-6 0 0,-3-5 0 16,0 5 53-16,3 3 9 0,4 3 2 0,0-967 0 15,-7 1934 0-15,4-970 0 0,3 3 0 0,-7 0 0 16,0 0-52-16,0 3-12 0,3 0 0 0,-3 3 0 15,4 5 0-15,-4-5 0 0,3 6 0 0,-3-3 0 0,0 3 0 0,3 5-12 16,-3-5 12-16,0 3-10 0,0 2 10 0,4 1 0 16,-1-6 0-16,1 2 0 0,-1 1 0 0,4-3 9 15,-3 3-9-15,3 2 0 0,3-8 0 0,-3 3 0 16,4 5 0-16,-4-5 0 0,3 0 8 0,1-9-8 16,-1 3 0-16,1 3 0 0,-4-9 0 0,10 6 0 15,-3-4 0-15,0 1 0 0,1 0 0 0,-1-3 0 16,0 0 0-16,3-3 0 0,1 0 0 0,-4-2 0 15,3-1 0-15,1-3 0 0,0 3 0 0,-1 0 0 0,1 0 0 0,-1 0 0 32,1-5-44-32,-4-1-16 0,0 6-4 0,-3-6 0 0,6 3 52 0,-6-2 12 0,3-1 0 0,-4 3 0 31,-3-3-54-31,4 3-8 0,-4-5-2 0,0 8 0 16,0-9 0-16,0 3 0 0,-4-2 0 0,1 5 0 0,-1-3 52 0,-3 6 12 15,0-5 0-15,0-1 0 0,0-3 48 0,-4 9 13 16,4-6 3-16,-3-2 0 0,-1 8 0 0,1 0 0 0,-1 6 0 0,0-3 0 15,1 0-52-15,-1 3-12 0,1 0 0 0,3 3 0 16,0 0 0-16,0 3 0 0,-1 3 0 0,1 2 0 16,0-5 0-16,4 6 0 0,3-6-9 0,-4 3 9 15,4 3 0-15,0-7 0 0,4 7 0 0,-4-6 10 16,7 6-213-16,-4 0-42 0,12 14-9 16,-5-8-2-16</inkml:trace>
  <inkml:trace contextRef="#ctx0" brushRef="#br0" timeOffset="13337.736">27323 11503 1497 0,'0'0'32'0,"0"0"8"0,-7 6 0 0,3 8 4 0,1-2-36 0,-1-6-8 0,0 9 0 16,1-1 0-16,-1 7 53 0,1-6 9 15,-1 2 2-15,1 1 0 0,-1 0-5 0,4 2-1 0,-3-5 0 0,-1 5 0 16,4-8-28-16,0 3-6 0,0 0 0 0,0-1-1 16,0-8-7-16,4 0-2 0,3 0 0 0,-7-6 0 15,3 0 15-15,1 0 3 0,3 0 1 0,-4-6 0 16,8-6-14-16,-4 4-3 0,0-4-1 0,0 0 0 15,0 0-24-15,0 0-5 0,0-5-1 0,0 5 0 16,0-3 63-16,-3-2 13 0,3 11 3 16,-3-9 0-16,-1 3-52 0,1 1-12 0,-1 5 0 15,-3-6 0-15,4 12 0 0,-4 0 0 0,0-6 0 0,0 6 0 16,0-6 0-16,0 6 0 0,0 0 0 0,0 0 0 31,0 0-48-31,0 0-13 0,0 0-3 0,0 0 0 0,0 0 52 0,0 0 12 0,0 0 0 0,0 0 0 16,0 0 0-16,0 0 0 0,0 0 0 0,0 0 0 15,0 0-56-15,0 0-6 0,7 0-1 0,0 6 0 16,-4 6 51-16,4-6 12 0,0 0 0 0,1 8 0 0,-5 4 0 0,4-6 0 16,-3 8 0-16,-1-2 0 0,1 5 0 0,-4-5 0 15,3 9 0-15,1-4 0 0,-4 4 0 0,-4 2 0 16,4-3 0-16,0 4 0 0,0-7 0 0,0 4 0 16,-3 2 0-16,3-2 0 0,0-4 48 0,0 4 13 15,3-7 3-15,-3 7 0 0,4-13-52 0,-4 10-12 16,3-6 0-16,1-4 0 15,-1 1-100-15,1 0-22 0,-1-4-5 0,-3 1-1 16,4 0-51-16,-4-6-10 0,0-6-3 0</inkml:trace>
  <inkml:trace contextRef="#ctx0" brushRef="#br0" timeOffset="14486.603">25206 12702 1074 0,'0'0'30'0,"0"0"8"0,0 0-30 15,0 0-8-15,0 0 0 0,0 0 0 0,0 0 97 0,-7 0 19 0,7 0 3 0,0 0 1 16,0 0-59-16,0 0-11 0,-7 6-2 0,7-6-1 15,-4 6-31-15,4 0-5 0,-3 3-2 0,-1 0 0 16,4 5-9-16,0-2 10 0,0 6-10 0,0 2 10 0,0-2-2 0,0 5 0 16,0-5 0-16,-3 8 0 0,3-5-8 0,0 8 0 15,-4 1 0-15,4-4 0 0,0-2 0 16,-3 5 8-16,3-2-8 0,-4-4 0 0,1 1 8 0,3-4-8 16,0-5 8-16,-4 3-8 0,1-4 18 0,-1-5-2 15,4 3 0-15,-3-3 0 0,-1-3 30 0,0 2 6 16,1-2 0-16,-1 0 1 0,4-6-31 0,-3 6-6 15,-4-3-2-15,7-3 0 0,0 0-14 0,0 0 0 16,0 12 0-16,0-12 0 0,0 0 8 0,0 0-8 16,0 0 0-16,0 0 0 0,0 0 12 0,0 0-4 15,0 0-8-15,0 0 12 0,0 0 14 0,0 0 2 16,0 0 1-16,0 0 0 0,-7-12-3 0,3 6-1 16,1-3 0-16,-1-2 0 0,1-1-15 0,3-6-10 15,-4 1 12-15,4-7-12 0,0 0 0 0,0-8 0 16,0 0 0-16,4-1-12 0,-4-2-4 0,3 3-1 0,1-12 0 0,-4 8 0 15,3 1 3-15,4 0 1 0,-3 0 0 0,-1 2 0 16,1 4 4-16,-1-6 1 0,1 8 0 0,-1 1 0 16,1-1 8-16,0 7 0 0,-4-1 0 0,3 6 0 15,-3 7 11-15,4 2-3 0,-4 6 0 0,0 0 0 16,0 0-8-16,0-6 0 0,0 6-10 0,7 0 10 16,-4-6-49-16,4 6-4 0,0 0-1 0,0 6 0 15,4-6 43-15,0 6 11 0,-1-6 0 0,4 3 0 16,0-3 0-16,0 3 0 0,4-3 0 0,3 3 0 15,-3-6 0-15,-4 3 0 0,4 0 0 0,-1 3 0 0,-3-3 0 0,0 0 0 16,1 2 0-16,-5-2 0 0,-3 0 0 0,-3 3 0 16,3 3 0-16,-7-6 0 0,0 6 0 15,-4 3 0-15,4 0 0 0,-7 3 0 0,0-1 0 0,0 4 0 16,-3 0 0-16,-8 5 0 0,4-5 0 0,-4 0 0 16,4 5 0-16,-4-2 0 15,4-6 0-15,0 2 0 0,-3-2 0 0,2 0 0 16,1-6 0-16,0 3 0 0,4-1 0 0,3-2 0 0,0-3 28 0,-1 0 8 15,8-3 2-15,-7 3 0 16,7-3-61-16,-7 0-12 0,7 0-2 0,-3-3-1 0,-1 0 38 0,1 0 0 16,-1-6 0-16,1 1 0 15,3 2-157-15,0 0-24 0,3 0-5 0</inkml:trace>
  <inkml:trace contextRef="#ctx0" brushRef="#br0" timeOffset="14991.214">25386 12729 968 0,'0'0'21'0,"0"0"5"0,0 0 1 0,0 0 0 0,0 0-27 0,0 0 0 0,0 0 0 0,0 0 0 15,0 0 72-15,0 0 8 0,7 3 3 0,0 0 0 16,-7-3-15-16,4 3-4 0,3 2 0 0,0-5 0 15,0 3-51-15,0 0-13 0,3-3 0 0,-3 0 0 16,4 0 0-16,3 0 0 0,-3-6 0 0,3 6 0 16,0-8 54-16,0 2 8 0,-3 0 2 0,3 3 0 15,3-3-52-15,-3 0-12 0,-3-6 0 0,3 1 0 0,-3-4-15 16,-1 3-5-16,-3 0-2 0,-3-2 0 0,3-1 22 0,0 0 8 16,-3 4 0-16,-1-1 0 0,-3-3-8 0,4 0 0 15,-4 7 0-15,-4 2 0 0,1-6 0 0,-1 6 0 16,0 0 0-16,1-3 0 0,-4 6 0 0,3-2 0 15,-3 2 8-15,-3 0-8 0,-1 6 14 16,1 0-2-16,-1-1-1 0,-3 4 0 0,3 3-11 0,1 3 0 16,-4 0 0-16,3-3 0 0,0 8 0 0,1 1 0 15,-1-1 0-15,1 4 0 0,3-3 27 0,0 5 3 16,0-5 1-16,-1 2 0 0,1 4-31 0,4-9 0 16,-1 5 0-16,1 1 0 0,-1-4 32 0,4 1 1 15,0 3 0-15,0-4 0 0,4-2-33 0,-4 0 0 0,3-1 0 0,1-2 0 16,3-3 0-16,-4 0 0 15,1 3 0-15,3-4 0 0,0 4 0 0,0-6 0 0,0 3 0 0,4 0 0 32,-1-4-44-32,1-2-16 0,0-3-4 0,-1 0 0 0,1 0 52 0,3-3 12 0,-4-2 0 0,1-7-515 15,7 0-100-15</inkml:trace>
  <inkml:trace contextRef="#ctx0" brushRef="#br0" timeOffset="15255.019">25742 12826 1036 0,'0'0'23'0,"0"0"5"0,0 0 0 0,-3 12 1 0,3-4-29 0,0-2 0 15,0 3 0-15,0-9 0 0,0 0 57 16,-4 9 6-16,4 8 1 0,-3-5 0 0,3-3 0 0,-4 3 0 15,1 3 0-15,-1-7 0 0,4 4-52 0,-3 0-12 16,3-9 0-16,0-3 0 0,0 0 0 0,0 0 0 16,0 0 0-16,0 0 0 15,0 0-48-15,7-3-13 0,0-15-3 0,0 4-537 0</inkml:trace>
  <inkml:trace contextRef="#ctx0" brushRef="#br0" timeOffset="15419.663">25841 12455 1177 0,'0'0'25'0,"0"0"6"0,-7 6 1 0,0 6 2 0,0-9-34 0,0 6 0 0,0 0 0 0,3 8 0 16,-3-5 87-16,0 0 10 0,4-1 3 0,-5 4 0 15,5 3-28-15,-1-6-4 0,1 2-2 0,-1-2 0 16,1-3-36-16,3-3-7 0,0-6-2 0,0 0 0 16,0 0-21-16,0 0-13 0,0 0 1 0,0 0 1 15,3 3-184-15,4 3-37 16</inkml:trace>
  <inkml:trace contextRef="#ctx0" brushRef="#br0" timeOffset="16122.737">26088 12726 563 0,'0'0'16'0,"0"0"4"0,0 0-20 0,-7 0 0 16,7 0 0-16,-7-3 0 0,0 0 62 0,7 3 9 15,-7 0 1-15,0 0 1 0,0 0 18 0,7 0 3 16,-7 0 1-16,-1 3 0 0,-2 3-50 0,-1 3-9 16,4 2-3-16,0-2 0 0,4 3-33 0,-4 0 0 0,0 5 0 15,0-2 0-15,3 3 58 0,-3-4 5 16,3-2 1-16,4 0 0 0,0 5-52 0,0 1-12 0,0-6 0 0,0 6 0 15,0-4 0-15,4-2 0 0,-1-6 0 0,1 6 0 16,0-7 54-16,-1 4 8 0,4 0 2 0,-3 0 0 16,-4-3-52-16,0-6-12 0,0 0 0 0,3 0 0 15,4 6 0-15,0 0 0 0,-3-6 0 0,3 0 0 16,0 0 0-16,0-6 0 0,4 0 0 0,-4 0 0 16,0 0 0-16,0-3 0 0,0 0 0 0,0-5 0 15,-4 8-48 1,1-6-13-16,3-3-3 0,-4 7 0 0,-3-4 52 0,4 0 12 0,-4 3 0 0,0-3 0 15,0-5 0-15,0 8 0 0,0 0 0 0,-4 3 0 16,4 6 0-16,0 0 0 0,0 0 0 0,0 0 0 16,-3 0 48-16,3 0 13 0,-7 3 3 0,0 3 0 0,3 3-52 15,1 0-12-15,3-9 0 0,-4 14 0 16,1 4 0-16,3-3 0 0,-4 5 0 0,4 1 0 16,0 2 0-16,4-5 0 0,-4 9 0 0,3-7 0 15,1 4 0-15,-1-1 0 0,1 1 0 0,-1 2 0 0,1-2 0 0,-1 2 0 16,1 1 0-16,-4 2 0 0,0 3 0 15,0 1 0-15,0-7 0 0,-4 1 0 0,1-4 0 0,-1 7 0 16,1 2 0-16,-1-6 0 0,-3 4 0 0,0-7 0 16,0 7 0-16,0-4 0 0,0-2 0 0,-4 2 0 15,1-2 0-15,3 2 0 0,3-8 0 0,1-1 0 16,-4 4 0-16,3-3 0 0,-3-4 28 0,4-2 4 16,-1-3 0-16,1 0 0 0,3-9-19 0,0 0-3 15,0 0-1-15,-8 0 0 0,8 0-9 0,-7-3 0 16,0-6 9-16,-3-3-9 0,-1-3 9 0,1-2-9 0,-1-10 12 15,-3 4-12-15,0-7 8 0,0 4-8 16,0-12 0-16,-1 2 0 16,1 7-12-16,0-3-5 0,0 2-2 0,4 4 0 15,-1-9-123-15,0 2-25 0,4 4-5 0</inkml:trace>
  <inkml:trace contextRef="#ctx0" brushRef="#br0" timeOffset="16656.721">26278 12820 1267 0,'0'0'28'0,"0"0"5"0,-3 6 2 0,-1 0 1 0,1 5-36 0,-1-8 0 16,1 6 0-16,3 0 0 0,0 0 0 16,-4-3 0-16,4-6 0 0,0 14 0 0,-3-8 58 0,-1 6 5 15,4 0 1-15,0 0 0 0,0 2-52 0,-3-2-12 16,3-3 0-16,0 5 0 0,0-5 0 0,0 0 0 15,-4 0 0-15,4-9 0 0,0 0 0 0,0 0 0 0,0 0 0 0,0 0 0 16,0 0 54-16,0 0 8 0,0 0 2 0,4-9 0 16,-4 0-24-16,0-5-5 0,3 2-1 0,-3-6 0 15,4 1-6-15,-1-1 0 0,1 3-1 0,-1-11 0 16,1 5-19-16,-1 1-8 0,-3 5 8 0,4 0-8 16,-1 3 0-16,1-2 8 0,-4 2-8 0,3 3 0 15,-3 3 0-15,0 0 0 0,0 6 0 0,0 0 0 16,4-5 0-16,-4 5 0 0,0 0-14 0,0 0 5 15,0 0-9-15,4 8-2 0,-1 1 0 0,1 6 0 16,-4-3 10-16,3-1 2 0,1 4 0 0,-4 3 0 16,3 2 8-16,1-5 0 0,-1 0 0 0,1 2 0 15,-1 1 0-15,1 3-8 0,-4-4 8 0,3 1-8 16,1-3-10-16,-1-4-2 0,1 1 0 0,-1 0 0 16,1 0-35-16,-1-7-7 0,1 4-2 15,-4-9-416-15,0 0-84 0</inkml:trace>
  <inkml:trace contextRef="#ctx0" brushRef="#br0" timeOffset="16946.263">26465 12832 1036 0,'0'0'23'0,"0"11"5"0,-3-5 0 0,3 3 1 0,-4 3-29 0,4-3 0 0,-3-1 0 0,-1-2 0 15,1 6 88-15,3-6 12 16,0 3 3-16,0 3 0 0,0-4-63 0,0 1-12 0,0 3-2 0,0-6-1 16,3 6 11-16,-3-4 3 0,4 1 0 0,-4 0 0 15,0-9-11-15,-4 6-3 0,4 6 0 0,0-12 0 16,0 0-25-16,0 0 0 0,0 0 0 0,0 0-507 15,4 6-106-15</inkml:trace>
  <inkml:trace contextRef="#ctx0" brushRef="#br0" timeOffset="17169.864">26402 12535 1267 0,'0'0'28'0,"0"0"5"0,0 0 2 0,0 0 1 0,0 0-36 0,0 0 0 16,0 0 0-16,0 0 0 0,0 0 58 0,0 0 5 16,0 0 1-16,0 0 0 0,0 0-52 0,0 0-12 15,0 0 0-15,7 0-441 16,-4-6-91-16</inkml:trace>
  <inkml:trace contextRef="#ctx0" brushRef="#br0" timeOffset="17877.225">26716 12796 936 0,'0'0'20'0,"0"0"5"0,0 0 1 0,0 6 0 16,-4 0-26-16,1 0 0 0,-1 0 0 0,1 6 0 0,3-12 81 0,0 6 11 16,-4-1 3-16,4-5 0 0,0 0-51 0,0 9-11 15,4 0-1-15,-1-3-1 0,-3 0-1 0,4-3 0 16,-1 8 0-16,1-11 0 0,-1 6 57 0,1-6 11 16,3 6 2-16,-3-6 1 0,3 0-59 0,-4 0-12 15,4 0-2-15,-3 0-1 0,3 0 14 0,-4 0 3 16,1 0 1-16,3-6 0 0,-4 6-21 0,1-6-4 15,3-2 0-15,-4 5-1 0,1-6-19 0,0 3 0 16,-1-3 0-16,-3 3 0 0,4 3 0 0,-1-8 0 16,-3 5 0-16,4 0 0 0,-4-3 0 0,3 3 0 15,-3 0 0-15,4 0 0 16,-4-2-48-16,3 5-12 0,-3-3-4 0,0 0 0 0,0 0 40 0,0 0 8 0,-3 0 2 16,-1 0 0-1,4 6-29-15,0 0-5 0,-7-3-2 0,4 3 0 0,3 0 22 0,-7-5 5 0,-1 2 1 0,-2 3 0 16,3 0 35-16,-4 0 7 0,4 0 2 0,-3 0 0 15,3 0 18-15,-4 0 3 0,0 0 1 0,1 0 0 16,-1 3-5-16,1-3-1 0,-1 5 0 0,4 1 0 16,-4-3-26-16,4 0-4 0,-3 6-8 0,3-3 11 15,0 0-28-15,3 0-6 0,1 2-1 0,-4 1 0 16,3-3 24-16,0 0 0 0,1 3 0 0,3 3 0 16,-4-1 0-16,4 1 13 0,0-3-1 0,0 0-1 15,0-3-11-15,4 8-16 0,-1-2 4 0,1-3 1 0,0 3 11 16,-1 2 12-16,1-5-2 0,-1 3-1 15,4-3-9-15,0 3 8 0,0-4-8 0,0-2 8 0,0 0-16 16,0 3-4-16,1-3-1 0,-1-6 0 16,3 6 13-16,-3-6 0 0,4-6 0 0,-4 6 0 15,7 0-54-15,-3 0-8 0,3-6-2 0,0 0-477 16,0 3-96-16</inkml:trace>
  <inkml:trace contextRef="#ctx0" brushRef="#br0" timeOffset="18645.812">27019 12667 1267 0,'0'0'28'0,"-7"3"5"0,7-3 2 0,-3 6 1 0,3-6-36 0,-7 6 0 0,-4-3 0 0,11-3 0 15,0 0 109-15,0 0 15 0,0 0 4 0,0 0 0 16,0 0-1-16,0 0 0 0,0 0 0 0,0 0 0 16,0 0-108-16,0 0-19 0,0 0-9 0,0 0 1 15,0 0 8-15,0 0 11 0,0 0-3 0,0 0 0 16,0 0-8-16,0 0-11 0,7 6 3 0,0-1 0 15,0 1-1-15,0-6 0 0,-7 0 0 0,7 0 0 0,4 0 9 0,-4 6-8 16,4-6 8-16,-1-6-8 0,-3 6-1 0,4-6 0 16,3 6 0-16,-4-5 0 15,1 2-19-15,3-3-4 0,-3 0-1 0,3 3 0 0,-4-3 33 0,-3 3 0 16,4-3 0-16,-4 6 0 0,4-6 0 0,-8 6 0 16,4-6 0-16,-3 6 0 0,-1 0 8 0,-3 0 9 15,0 0 2-15,0 0 0 0,0 0-19 0,0 0 0 16,0 0 8-16,0 0-8 0,0 0-13 0,0 0-7 15,0 0 0-15,0 0-1 0,0 12 21 0,-3-6 0 16,-1 0 0-16,1 3 0 0,-1 0 16 0,1-1 7 16,-1 4 1-16,1 0 1 0,-1-6-40 0,-3 6-8 15,0 2-1-15,0 4-1 0,3-6 43 0,-3 2 9 16,4-2 1-16,-8 6 1 16,4-6-46-16,0 2-10 0,-3-2-1 0,2 0-1 0,-2-1 29 0,3-5 0 0,0 6 0 0,-4-3 0 15,4 3 0-15,0 2 0 0,0-5 0 0,0 3 0 16,3-6 0-16,1 6 0 0,-1-4 0 0,1-2 0 15,-1 3 32-15,1 0 12 0,3-9 2 0,-4 6 1 16,4 0-33-16,0 3-6 0,0-9-8 0,4 5 11 16,-4 1-11-16,3 0 0 0,-3-6 0 0,4 6 8 15,-1-3-8-15,-3-3 0 0,4 6 0 0,3-3 8 16,0 9-8-16,0-7 0 0,0 1 0 0,0-3 0 16,0 0 0-16,0 0-9 0,0 0 9 0,0 0 0 15,4 0 0-15,-4 3 12 0,0 0 0 0,4 0 0 16,-4-3-60-16,0-1-13 15,0 1-3-15,0 3 0 0,0-6 64 0,0 6 10 0,0-6 3 0,0 0 1 16,0 6-22-16,-3-6-5 0,-1 0-1 0,1 3 0 16,-4-3-40-16,0 0-8 0,0 0-2 0,7 0 0 15,-4 3 0-15,1-3 0 0,-4 0 0 0,3 3 0 16,1 6 0-16,-4-9 0 0,0 0 0 0,0 0 0 16,0 0-84-16,0 0-18 0</inkml:trace>
  <inkml:trace contextRef="#ctx0" brushRef="#br0" timeOffset="20321.146">25082 14078 608 0,'0'0'25'0,"0"0"-25"0,0 0 0 0,0 0 0 16,0 0 56-16,0 0 7 0,0 0 1 0,0 0 0 16,0 0 0-16,0 0 0 0,0 0 0 0,0 0 0 15,0 0-52-15,-7 6-12 0,7-6 0 0,0 0 0 16,0 0 54-16,-3 0 8 0,3 0 2 0,-4 6 0 15,1-3-52-15,3-3-12 0,0 0 0 0,0 0 0 16,-4 6 40-16,1 3 6 0,3-4 1 0,-4 1 0 16,1 0-24-16,-1-3-5 0,4-3-1 0,0 12 0 0,0-6-17 15,0 3 0-15,4-1 0 0,-4 1 0 0,0 3 37 0,0 6 4 16,0-4 1-16,-4 1 0 0,4 6-16 16,0-4-3-16,-3 4-1 0,-1-1 0 0,1 1-22 15,-1 0 0-15,-3 2 0 0,4 3 0 0,3-5 0 0,0 6 0 31,-4-7 0-31,0 4 0 0,1-7 0 0,-4 4 0 16,3-4 0-16,1-2 0 0,-1 6 0 0,1-9 0 0,-1-1 0 0,1-2 0 0,-1 3 32 0,1 0 1 16,-1-7 1-16,4 1 0 0,-3 0-25 0,3-6-9 15,-4 6 0-15,4-6 9 0,0 0-9 0,0 0 0 16,0 12 0-16,0-12 8 16,0 0-37-16,-3 6-8 0,3-6-2 0,0 0 0 0,0 0 39 0,0 0 0 15,0 0 0-15,0 0 0 16,0 0-110-16,0 0-14 0,0 0-4 0,0 0 0 15,0 0 26-15,0 0 5 0,0 0 1 0,3-6-372 0</inkml:trace>
  <inkml:trace contextRef="#ctx0" brushRef="#br0" timeOffset="20858.228">25068 14063 836 0,'0'0'24'0,"0"0"4"0,-7-3-28 0,7 3 0 15,0 0 0-15,-7 0 0 16,0-5 108-16,7 5 16 0,-7-3 4 0,7 3 0 16,-3-6 0-16,-1-3 0 0,-3 6 0 0,7 3 0 0,0-9-52 0,-3 6-9 15,3-9-3-15,0 1 0 0,0 11-51 0,0 0-13 16,-4-6 0-16,4 6 0 0,0 0 0 0,4-6 0 15,-4 0 0-15,0 6 0 0,0 0 0 0,7-6 0 16,-7 6 0-16,0 0 0 0,7 3 0 0,3 0 0 16,-3 0 0-16,4 0 0 0,-4 3 9 0,3 0-1 15,1 0 0-15,0 5 0 0,-1-5-24 0,1 0-4 16,-4 3-2-16,3 0 0 0,1-3 2 0,-4 2 0 16,4 4 0-16,-1-6 0 0,1 0 0 0,-1 0 1 0,1 0 0 15,0-3 0-15,-4 6-1 0,0-4 0 0,0-2 0 0,-4 0 0 16,4 3 2-16,-3 3 0 0,-1-3 0 0,1 0 0 31,-4-6-15-31,0 0-3 0,-4 9-1 0,4-1 0 16,-3 1 5-16,-1 0 0 0,1-3 1 0,-4 3 0 15,3 2-1-15,-3-5-1 0,0 0 0 0,0 0 0 0,0 0 77 0,0-3 16 0,0 0 4 0,0 3 0 16,7-6-12-16,-7 6-1 0,7-6-1 0,0 0 0 16,-11 0 4-16,4 0 1 15,7 0 0-15,-10 0 0 0,10 0-26 0,-7-6-5 16,-1 6 0-16,8 0-1 0,-7-6-23 0,4 3 0 0,-4-3 0 0,3 0-8 15,-3 0-16-15,4-3-4 0,-1-2 0 16,1 2 0-16,3 0-23 0,-4 0-5 0,4 0 0 16,0-2-1-16,-3 2-88 0,3 3-18 0,0-3-3 0</inkml:trace>
  <inkml:trace contextRef="#ctx0" brushRef="#br0" timeOffset="21534.152">25351 14093 932 0,'0'0'20'0,"0"0"5"0,0 0 1 0,0 0 0 0,0-6-26 0,0 6 0 0,0 0 0 16,0 0 0-16,0 0 80 0,0 0 10 0,0 0 2 0,0 0 1 16,0 0-24-16,0 0-5 0,3-3 0 0,-3 3-1 15,0 0-50-15,7 0-13 0,-7 0 0 0,7 3 0 16,-3-3 0-16,3 3 0 0,0-3 0 0,3 0 0 15,-2 0 0-15,2 0 0 0,1 0 0 0,-1-3 0 16,4 3 0-16,1 0 0 0,-5-3 0 0,1 3 0 16,3 0 0-16,-4-6 0 0,4 0 0 0,-3 6 0 15,0-9 0-15,-4 1 0 0,0-1 0 0,0 3 0 16,-4 0 0-16,1 0 0 0,-1 0 0 0,-3 0 0 16,0-5-46-16,0 11-14 0,-3-6-4 0,-1 0 0 15,1 3 52-15,-1-6 12 0,-3 3 0 0,0 3 0 0,7 3 0 0,-3-6 0 16,-8 1 0-16,4 5 0 0,-4 0 48 0,4 0 13 15,0 0 3-15,0 0 0 0,-3 0-52 0,-1 5-12 16,4-5 0-16,-4 3 0 0,1 0 54 0,-1 0 8 16,4 0 2-16,-3 0 0 0,3 3-52 0,0-3-12 15,-1 0 0-15,1 3 0 16,4 0-48-16,-1 5-13 0,-3-5-3 0,4 3 0 0,3-3 52 0,-4 3 12 0,1 0 0 16,3 8 0-16,0-5 0 0,-4 0 0 15,4 2 0-15,0 1 0 0,-3 0 0 0,3 2 0 16,0-2 0-16,-4-3 0 0,4 6 0 0,0-4 0 0,4-2 0 15,-4 3 0-15,0-1 44 0,3-2 12 0,-3 0 3 0,4-3 0 16,-1 3-43-16,1-7-16 16,-4 1 11-16,7 0-11 0,-4 0 0 0,4 0 0 15,0-6 0-15,1 6 0 0,-1-6 0 0,3 6 0 16,1-12 0-16,3 12 0 0,-4-6 0 0,5 0 0 0,-5 0 0 0,4-6 0 31,0-6-96-31,4 6-26 0,0-9-5 0,-4-2-1 0</inkml:trace>
  <inkml:trace contextRef="#ctx0" brushRef="#br0" timeOffset="21850.863">25739 14063 1314 0,'-4'15'37'0,"1"-6"8"0,-1 0-36 0,4 3-9 16,-3 2 0-16,3 4 0 16,-4-9 53-16,1 11 9 0,3-2 2 0,-4 2 0 0,4-5-13 0,-4 0-3 15,4 5 0-15,0-8 0 0,0 3-25 0,0 0-6 16,0-7-1-16,0 4 0 0,0-6-16 0,0 6 0 0,0 0 0 15,0-4 0-15,0-8 0 0,0 0 0 0,0 0 0 0,0 0 0 32,0 0-150-32,0 0-34 0,8-8-6 0,-5-10-2 0</inkml:trace>
  <inkml:trace contextRef="#ctx0" brushRef="#br0" timeOffset="22030.529">25774 13878 1267 0,'0'0'28'0,"-7"3"5"0,3 3 2 0,-3 0 1 15,7-6-36-15,-3 6 0 0,3-6 0 0,0 0 0 16,0 0 0-16,0 0 0 0,0 0 0 0,3-12 0 16,4 3-44-16,-3-3-16 0,3 4-4 0,4-1 0 15</inkml:trace>
  <inkml:trace contextRef="#ctx0" brushRef="#br0" timeOffset="22832.991">26190 14046 1728 0,'0'0'38'0,"0"0"8"0,0 0 2 0,0 0 0 0,0 0-39 0,0 0-9 0,0 0 0 0,0 0 0 16,0 0 53-16,0 0 9 16,0 0 2-16,0 0 0 0,0 0-52 0,-7 0-12 0,7 0 0 0,-10-3 0 15,3 3 0-15,-1-3 0 0,5 0 0 0,-8 0 0 16,4 0 0-16,0 0 0 0,0 3 0 0,0 0 0 15,7 0 0-15,-3 3 0 0,-4 0 0 0,-1 3 0 16,5-3 0-16,-4 3 0 0,0 5 0 0,0 1 0 16,3 0 0-16,1-3 0 0,-4 0 0 0,3 2 0 15,1 1 0-15,-1 3 0 0,1-9 0 0,-1 8 0 16,1 1 0-16,-1-3-12 16,4 3 3-16,0-4 0 0,0 1 9 0,0-3 0 15,-4 0 0-15,4 5 8 0,0-8-8 0,4 0 0 0,-4-6 0 0,0 0 0 16,0 0 8-16,0 0-8 0,4 0 10 0,-4 0-10 0,7 0-11 0,0 0-8 15,0-6-1-15,0 0-1 0,3-2 21 16,-3-4 0-16,0 3 8 0,0-3-8 16,1 3 0-16,-5-2 0 0,4-4 0 0,0 3 0 0,-3 0 0 15,3 1 0-15,-4 5 0 0,1-9-11 16,-1 6-25-16,-3 1-6 0,4-4-1 0,-1 6 0 0,-3 0 35 0,0 0 8 16,0 6 0-16,0 0 0 0,0 0 0 0,0 0 0 15,0 0 0-15,0 0 0 0,0 0 24 0,0 0 6 16,0 0 2-16,-3 6 0 0,-1 3-20 0,-3 0-4 15,0 8-8-15,4-2 12 0,-4 6 4 0,3-1 0 16,1 7 0-16,-4-1 0 0,3 3 3 0,0-2 1 0,1-1 0 0,-1 1 0 16,4 2-10-16,-3 4-2 0,3-4 0 0,-4 3 0 15,4-2-21-15,0 2-5 0,-3-3-1 0,3 4 0 16,-4-7 19-16,4 9 0 0,0-5 0 0,-3-4 0 16,-1 7 28-16,-3-4 8 0,4-5 3 0,-1 8 0 15,1-14-63-15,-4 5-12 16,3 4-2-16,-3-7-1 0,3 1 63 0,1-1 12 0,-4-5 2 0,0 3 1 15,0-7-31-15,3 7-8 0,1-6 0 0,-1 0 0 16,1-4 0-16,-1 1 0 0,4-9 0 0,-3 6 0 16,-1-3-18-16,4-3-5 0,-7 0-1 0,0 0 0 31,0-6-44-31,-4-6-8 0,4 4-3 0,-7-7 0 0,7 0 55 0,-3-8 10 0,-1-1 2 0,-3-2 1 16,3 5 11-16,1-2 0 0,-1-10 0 0,0 10 0 15,4-13 16-15,0 10 4 0,0-6 2 0,0 2 0 16,0 7-12-16,4-1-2 0,-1 4-8 0,4-7 12 0,0 7-28 0,0-1-5 15,4 3-2-15,-1 1-494 16,1-4-99-16</inkml:trace>
  <inkml:trace contextRef="#ctx0" brushRef="#br0" timeOffset="23505.821">26314 14049 672 0,'0'0'19'0,"0"0"4"0,0 0-23 0,0 0 0 0,0 0 0 0,0 0 0 16,0 0 74-16,0 6 10 0,0 5 3 0,0 1 0 16,0-6-2-16,0 3 0 0,0 6 0 0,0-4 0 15,0 4-1-15,0-3 0 0,0-1 0 0,-4 4 0 0,4 0-8 16,-3 5-3-16,-1-5 0 15,1 0 0-15,-1 5-23 0,4-5-5 0,-3 3-1 0,-1-4 0 0,0 1-21 0,1-9-5 16,3-6-1-16,0 0 0 16,0 0-8-16,0 0-1 0,0 0-8 0,0 0 12 15,0 0 1-15,0 0 0 0,0 0 0 0,0 0 0 16,3-12 4-16,1 3 1 0,3-8 0 0,-3-1 0 0,-1 6-18 0,1-11-12 16,-1 5 1-16,1 4 1 0,3-4 10 0,-4 3 0 15,1 3 0-15,-1 1 0 0,1-1 0 0,-1-3 0 16,1 9 0-16,-1 1 0 0,-3 5 0 0,0-9 14 15,0 9-3-15,0 0-1 0,0 0-10 0,0 0-12 16,0 0 2-16,0 0 1 0,0 0 9 0,0 0-12 0,0 0 12 16,0 0-12-16,0 0 0 0,7 9-1 0,-3-4 0 0,0 4 0 15,-1-6 5-15,4 6 8 0,-3-3-13 0,-1 0 5 16,4 3-12-16,-3-4-1 0,3 7-1 0,0-3 0 16,-4 6 2-16,1-4 0 0,3-8 0 0,-3 6 0 15,-1 3 20-15,1 0 0 0,-4 2 0 16,0 1 0-16,3 0 0 0,-3 0 15 0,-3-4-1 15,-1 1 0-15,4 0-14 0,-3 3 0 0,3-1 0 16,-4 1 0-16,0 3-14 0,1-7-6 0,-1-2 0 0,1 0-1 16,-4 6-3-16,7-9-1 0,0-6 0 0,0 0 0 31,0 0-97-31,0 0-19 0,0 0-4 0,7-6-506 0</inkml:trace>
  <inkml:trace contextRef="#ctx0" brushRef="#br0" timeOffset="24064.779">26532 14175 1267 0,'0'0'28'0,"0"0"5"0,0 0 2 0,0 0 1 0,0 0-36 0,0 0 0 16,0 0 0-16,0 0 0 0,0 0 109 0,0 0 15 15,0 0 4-15,0 0 0 0,0 0-46 0,0 0-9 16,0 0-1-16,0 0-1 0,0 0-51 0,0 0-9 0,0 0-3 16,7 0 0-16,-7 0-8 0,4 0 8 15,3 3-8-15,0-6 8 0,0 3-21 0,0-3-5 16,0 0-1-16,-3 0 0 0,3 0 40 0,-4 0 8 16,4 3 2-16,-7 0 0 15,4 0-50-15,3-3-9 0,0 1-3 0,-3-4 0 0,3 6 44 0,0 0 9 0,-4-3 2 0,1-3 0 16,3 6-24-16,-4-6 8 0,4 6-8 0,-3-9 0 15,-1 6 0-15,1 0-16 0,-4-3 2 0,0 3 1 16,0 3-7-16,0-8-2 0,0-1 0 0,0 3 0 16,0 6-26-16,-4-3-6 0,1-9-1 15,-1 6 0-15,-3 0-7 0,4 1-2 0,-4-1 0 16,0 3 0-16,3-3 52 0,-3 3 12 0,7 3 0 0,-7-3 0 16,0 3 38-16,0 0 10 0,0 0 3 0,0 3 0 15,0 3-5-15,0 0-1 0,0-3 0 0,-4 8 0 0,4 4-12 16,0-3-2-16,0 0-1 0,0 2 0 15,0 4-22-15,3-6-8 0,1-1 0 0,-4 1 0 0,3 0 40 16,1-3 3-16,3 8 0 0,0-8 0 0,0 3-18 16,0 0-3-16,3 0-1 0,1-1 0 15,-1-5-21-15,4 3 0 0,-3 3 0 0,6 2 0 16,-3 1 0-16,4-3 0 0,0-12 0 0,-1 6 0 0,4 6 0 0,-3-4 0 16,-1-2 0-16,5 0 0 15,-5 0-52-15,1 0-8 0,3-6-1 0,-4 0-1 16,1 0-72-16,0 0-14 0,-1-6-4 0,1 0-566 0</inkml:trace>
  <inkml:trace contextRef="#ctx0" brushRef="#br0" timeOffset="24523.246">26846 14025 1108 0,'-7'12'24'0,"4"-6"6"0,3 0 1 0,-4 5 0 0,1 1-31 0,-4 0 0 0,3 0 0 0,1 0 0 15,-1 2 89-15,1-2 12 0,3 0 3 0,-4 2 0 16,4-2-29-16,0-3-6 0,-3 6-1 0,3-4 0 16,0-2-6-16,0 0-2 0,0 0 0 0,0-3 0 15,0-6-44-15,0 0-16 0,0 0 9 0,0 0-9 16,0 0 43-16,0 0 3 0,0 0 1 0,0 0 0 15,0 0-47-15,0 0 0 0,0 0 0 0,3-6 0 16,1 0-38-16,3-3-4 0,-4 0-1 0,4-5 0 0,-3-1 35 0,3 0 8 16,-4-5 0-16,1 8 0 0,3 0 0 0,-4 0 0 15,1-2 0-15,-1 2 0 0,1 0-9 0,-4 6 9 16,4 0-10-16,-4 6 10 0,0 0-12 0,0 0 12 16,0 0-13-16,0 0 5 0,0 0 8 0,0 0-10 15,0 0 10-15,0 6-10 0,3 0 10 0,-3 6 0 16,0-3 0-16,4 6-8 0,-1-7 8 0,1 4 0 15,-4 0 0-15,3-3 0 0,1 5 14 16,-1-2 5-16,1 3 1 0,-1 5 0 0,-3-5-33 0,4 0-7 16,-1 2 0-16,-3-5-1 15,0 3-18-15,0 3-3 0,0-1-1 0,0-11 0 0,0-6 35 0,0 0 8 16,-3 6 0-16,3-6 0 16,0 0-118-16,0 0-22 0,0 0-4 0,0 0 0 0</inkml:trace>
  <inkml:trace contextRef="#ctx0" brushRef="#br0" timeOffset="24961.85">27132 13467 1036 0,'0'0'23'0,"-3"0"5"0,-1 8 0 0,-3 1 1 0,3-3-29 0,1 6 0 15,-1-3 0-15,-3 2 0 16,0-2 108-16,4 3 16 0,-1 0 4 0,4 0 0 16,-3 5-103-16,3-5-25 0,0-3 0 0,3 0 0 0,-3-1 56 0,4 10 7 15,-4-6 1-15,3 0 0 0,1-1-15 0,-1 10-2 16,1-9-1-16,3 2 0 0,-4 10-22 0,5-6-5 15,-5 2-1-15,1-2 0 0,3-1-18 0,-4 7 0 16,1-1 0-16,-1 4 0 0,1-1 31 0,-1 4 2 0,1-4 1 16,-4 1 0-16,0 2-3 0,-4 0-1 0,1-2 0 0,-1 5 0 15,1-5-44-15,-1 2-9 0,-3 3-1 0,4-2-1 16,-1 2 25-16,1-2 0 0,-5-10 0 0,1 7 0 16,4-4 20-16,-1 7 2 0,-3-13 1 0,4 10 0 15,3-10-34-15,0 1-6 0,0 3-2 0,0-10 0 31,0 1-21-31,0-3-4 0,3-3 0 0,-3-6-1 0,0 0 16 0,0 0 3 0,0 0 1 0,4 0-540 16,-1-12-108-16</inkml:trace>
  <inkml:trace contextRef="#ctx0" brushRef="#br0" timeOffset="25303.905">26871 13887 1497 0,'0'0'32'0,"0"0"8"0,0 0 0 0,0 0 4 0,0 0-36 0,0 0-8 15,0 0 0-15,0 0 0 0,0 0 110 0,4 6 20 16,-1-6 4-16,4 6 1 0,-3 0-53 0,3-3-10 15,0 0-3-15,-7-3 0 0,3 8-13 16,4-5-4-16,0-3 0 0,1 3 0 0,2 0-41 0,4 0-11 16,0 3 0-16,4-3 0 0,0-6 0 0,3 3 0 15,3-3 0-15,-2 6 0 16,-1 0-22-16,3-3-6 0,-2-3-2 0,2 0 0 16,-2 3-3-16,-5 0-1 0,4 0 0 0,-3-3 0 15,0-3-24-15,-1 3-5 0,1-6-1 0,0 7 0 16,-1-7-102-16,1 6-21 0,-4-3-4 0,0 0-1 0</inkml:trace>
  <inkml:trace contextRef="#ctx0" brushRef="#br0" timeOffset="37872.606">27845 11506 858 0,'0'0'24'0,"0"0"6"0,0 0-30 0,3 0 0 16,-3 0 0-16,0-6 0 0,0 0 104 0,0 6 14 15,0 0 3-15,0 0 1 0,4-6-98 0,-4-3-24 16,0-2 0-16,0 11 0 0,0 0 0 0,0-6 0 16,0 0 0-16,0 6 0 0,0 0 30 0,0 0 1 0,0 0 0 0,-4-9 0 15,4 9 1-15,-7-3 1 0,-3 0 0 0,3 0 0 16,-4 3 25-16,0 3 5 0,4 0 1 0,-3 0 0 15,-1-6 0-15,1 3 0 0,3 0 0 0,0 3 0 16,-4 6-52-16,4-9-12 0,0 6 0 0,0 0 0 16,0-6 34-16,3 5 4 0,-3 1 1 0,0 0 0 15,4 0-39-15,-1 3 0 0,0 0 0 0,1 5 0 16,-1-8 0-16,4 6 0 0,-3-6 0 0,3 0 0 16,-4 0 0-16,4 3 0 0,0 2 0 0,0-5 0 15,0 0-31-15,0 0-4 0,0 6-1 16,4-6 0-16,-4-6 36 0,0 0 0 0,0 0 0 0,0 0 0 15,0 0 20-15,0 0 10 0,7 2 2 0,0-2 1 16,-3 3-23-16,-4-3-10 0,7 0 8 0,0 0-8 16,0 0-24-16,0 0-11 0,0 0-1 0,0 3-1 15,0 0 37-15,0 0 0 0,4 0 0 0,-4 0 0 16,0 3 0-16,3 0 0 0,-3 0 0 0,0 6 0 0,0-7 0 16,0 4 0-16,-3 0 0 0,0 0 0 0,-1 3 0 15,1-1 0-15,-4 4 0 0,0 0 0 0,0 5 20 16,-4-8 12-16,1 0 3 0,-1 8 0 0,0-2-25 15,1 0-10-15,-1-4 8 0,-3 1-8 16,0 6-26-16,0-10-10 0,0-2-3 0,0 0 0 16,4-3 39-16,-8-3 0 0,4 3 0 0,0-3 0 15,-4-3-104-15,4 0-14 0,-3 3-2 0,-1-6-630 0</inkml:trace>
  <inkml:trace contextRef="#ctx0" brushRef="#br0" timeOffset="39247.132">23262 11326 543 0,'0'0'12'0,"0"0"2"0,0 0 1 0,0 0 1 0,0 0-16 0,0 0 0 0,0 0 0 0,0 0 0 16,-7 6 19-16,7-6 1 0,0 0 0 0,-3 6 0 16,-1 0 45-16,4-6 10 0,-3 6 1 0,3-6 1 15,0 6-1-15,0 3-1 0,-4-1 0 0,4 4 0 16,0-3-10-16,-4 3-1 0,4 0-1 0,-3 5 0 16,3-2-21-16,0 3-4 0,-4-1-1 0,4 1 0 15,0 8-21-15,4-11-4 16,-4 9 0-16,0-1-1 0,0 1-11 0,0-4 0 0,0-2 0 0,0-1 8 0,0-8-8 15,0 0 0-15,0-9 0 0,-4 6 8 0,4-6 1 16,0 0 0-16,0 0 0 0,0 0 0 0,0 0 7 0,0 0 0 16,-3-3 1-16,-1-6 0 0,1 0-17 0,3 1 0 15,-4-10 8-15,4 6-8 0,-3-3 0 0,3-2-9 16,0 5 1-16,3-9 0 0,1 4 8 0,-4 5-10 16,3-6 10-16,1 4-10 0,-1 5 10 0,1 0-12 15,-1-3 12-15,1-5-12 0,0 11 12 0,-1-9 0 16,1 3 0-16,-1 1 0 0,1 5 0 0,3-6 0 15,-4 6 0-15,4-6-8 0,0 1 8 0,0 2 0 16,-3 3 0-16,3 0 0 0,4 0 0 0,-1 0-8 0,-3 0 8 16,4-2 0-16,-1 5 0 0,-3-3-8 0,4 3 8 15,-4 3 0-15,0 0-8 0,4 3 8 16,-4-3-8-16,0 0 8 0,0 6 0 0,0-1 0 16,-4 7 0-16,5 0 8 0,-5-3-8 0,1 5-10 0,3 7 10 0,-4-9-13 15,4 0 13-15,-3 5 0 0,-4-2 0 0,0 3 0 16,3 2-16-16,-3-2-1 0,-3 5 0 0,3-11 0 15,-4 3 17-15,1 2 0 0,3 1 0 0,-4-6 0 16,1-6 0-16,3-6 0 0,0 8 0 0,0-8 0 16,0 0 0-16,0 0 0 0,0 0 0 0,0 0 0 15,0 0-55-15,0 0-7 0,0 0-2 0</inkml:trace>
  <inkml:trace contextRef="#ctx0" brushRef="#br0" timeOffset="39868.842">23671 11362 1170 0,'0'0'25'0,"0"0"6"0,0 0 1 0,0 0 1 0,0 0-33 16,0 0 0-16,0 0 0 0,0 0 0 0,-7-3 65 0,0 0 7 0,4 3 0 0,3 0 1 15,0 0-21-15,0 0-5 0,0 0-1 0,-11 0 0 16,4 3-24-16,0 0-5 0,0 0-1 0,0 3 0 16,3 5-16-16,-3-5 0 0,0 6 0 0,4 0 0 15,-4 5 0-15,3-2 0 0,1-3 0 0,3 0 0 16,-4 8 12-16,1-5 9 0,-4 5 2 0,3-2 0 15,4 0-23-15,-4 2 0 0,1-8 0 0,3 0 0 16,3 2 0-16,-3-2 0 0,0 0 0 0,0 0 0 16,4-6 0-16,0 2 0 0,-1-2 0 0,1-3 0 15,6-3-14-15,-3 3-7 16,0-3-2-16,4 0 0 0,-4 3 23 0,7-3 0 0,-3 0 12 0,-1 0-4 16,-3-6-8-16,4 0 0 15,-4 1 0-15,4-1 8 0,-4 0-8 0,0 0 0 0,-4 0 9 0,1-6-9 0,3 6 9 16,-7-2-9-16,3-4 12 0,-3 6-12 15,0 0 0-15,0-6 0 0,0 3 0 0,-3-5 0 16,3-1 0-16,-4 3-11 0,1-5 0 0,-1 5 0 0,4 3 0 0,-3 0 0 16,-1-5 0-16,-3 2 0 0,4-3-3 0,-5 3-1 15,5 1 0-15,-4 5 0 0,0-6-6 0,3-3-2 16,-3 3 0-16,4 4 0 0,-4 5 8 0,0 0 2 16,0 0 0-16,-4 3 0 0,4-6-3 0,0 12-1 15,0-6 0-15,0 9 0 0,3-1 2 0,1 7 1 16,-4-3 0-16,0 0 0 0,3-3 14 0,0 5 0 15,1 1 0-15,-1-3 0 0,4 5-18 0,-3-8-1 0,-1 0 0 16,4 3 0 0,0-3-36-16,0 2-7 0,0-11-2 0,0 0 0 15,0 0-39-15,0 0-8 0,0 0-1 0,0 0-1 0</inkml:trace>
  <inkml:trace contextRef="#ctx0" brushRef="#br0" timeOffset="40364.543">23848 11297 774 0,'0'0'16'16,"0"0"4"-16,0 0 1 0,0 0 2 0,0 0-23 0,0 0 0 0,0 0 0 0,-4 9 0 0,1 0 51 0,3 0 5 16,0-1 2-16,-4 4 0 0,1-6-14 0,3 0-4 15,0 0 0-15,-4 3 0 0,4 5-16 0,-3-5-3 16,3 3-1-16,-4 0 0 0,4-9 0 0,-3 8 0 16,3 1 0-16,0 0 0 0,0 0 2 0,0 2 0 15,0 1 0-15,0 0 0 0,3 2-13 0,-3-5-9 16,4 3 12-16,3 2-12 0,-4 1 8 0,4-6-8 15,-3 0 0-15,3-1 0 16,0-2-18-16,3 3-10 0,-2-6-3 0,-1 6 0 16,0-4 55-16,0-2 12 0,0-3 1 0,0 0 1 0,3-3-10 0,-3 0-1 0,1 0-1 15,-1-3 0-15,0 0-26 0,0-3 0 16,0 0 0-16,0-8 0 0,-4 2 56 0,1 0 7 0,-1 3 1 16,1-5 0-16,-1-1-26 0,-3-3-5 0,4-5-1 15,-1 8 0-15,-3-8-22 0,4 8-10 0,-4-3 8 0,4-5-8 16,-4-1 0-16,0 4 0 0,0-4 0 0,0 1 0 15,0 2 0-15,0-2 0 0,-4 5 0 0,-3 3 0 32,3-8-24-32,1 8-3 0,-1 3-1 0,1 0 0 15,3 1-103-15,0-1-21 0,0 12-4 0,0 0 0 0</inkml:trace>
  <inkml:trace contextRef="#ctx0" brushRef="#br0" timeOffset="40905.489">24261 11185 1104 0,'0'0'31'0,"0"0"8"0,0 0-31 0,-8 6-8 0,1 0 0 0,0 0 0 15,0 0 64-15,0 6 12 16,-3-7 3-16,-1 13 0 0,4-6-22 0,-4 3-4 0,1 2-1 0,-1-2 0 16,1 0-16-16,-1 5-4 0,1 1-1 0,2 2 0 15,1-5-16-15,0 0-3 0,4-4-1 16,-4-2 0-16,3-6 0 0,-3 6 0 0,7-6 0 0,-3 8 0 15,3-8-11-15,3 0 0 0,-3 0 0 0,0-6 0 16,4 3 0-16,-1 0 0 0,1 3 0 0,-1 0 0 16,4-6 14-16,-3 5 1 0,-1-5 0 0,4 6 0 15,1 6-15-15,-1-9 0 0,0-3 0 0,0 0 0 16,3 0 0-16,-3 3 0 0,0 0 0 0,0 0 0 16,1-3 0-16,-1 3 0 0,0 0 0 0,-4 6 0 15,4 2-9-15,0-5-5 0,-3 0-1 0,-1 0 0 16,1 0 15-16,-1 6 0 0,1-1 0 0,-4 4 0 15,0-3 0-15,0 2 12 0,0-2-3 0,0 3 0 16,0 5-9-16,-4-8 0 0,4 6 0 0,-3 0 0 16,-1-4 0-16,1 4-12 0,-4-3 2 0,3-1 1 0,-3 1 19 0,0 0 4 15,4-1 1-15,-4-2 0 16,-1-3-15-16,1 9 0 0,0-13 0 0,0 4 0 16,0-3-58-16,0 0-8 0,-3-6-2 0,-1 3 0 0</inkml:trace>
  <inkml:trace contextRef="#ctx0" brushRef="#br0" timeOffset="41703.204">23079 12488 806 0,'0'0'17'0,"0"0"4"0,0 0 1 0,0 0 2 0,0 0-24 0,0 0 0 0,0 0 0 0,0 0 0 15,0 0 56-15,0 0 6 0,0 0 2 0,0 0 0 16,0 0-52-16,0 0-12 0,0 0 0 0,0 0 0 16,0 0 0-16,0 8 0 0,0-8 0 0,-4 12 0 15,4 3 54-15,0-3 8 16,4-3 2-16,-1 2 0 0,1-2-52 0,3 6-12 0,-4-3 0 0,1 5 0 15,3-5 23-15,0 3 1 0,0 2 1 0,0 1 0 16,0-3-9-16,4 2-3 0,-4 1 0 0,0-6 0 16,0 8 3-16,4-2 0 0,-4-3 0 0,0 2 0 15,0 1-8-15,-4 0 0 0,4-4-8 0,-3-2 12 16,-1 0-4-16,1-1-8 0,-1-5 11 0,1 0-11 16,-4-6 0-16,0 0 0 0,0 0 0 0,0 0 0 15,3 6 16-15,-3-6 7 0,0 0 1 0,0 0 0 16,0 0-2-16,0 0 0 0,0 0 0 0,4 0 0 15,-1 0 7-15,5-6 2 0,-5-6 0 0,1-2 0 16,-1 2-10-16,1-3-1 0,3 1-1 0,0-7 0 0,0 6-11 16,0-5-8-16,0 2 9 0,0-2-9 0,0 2 0 15,0 0 0-15,4-5 0 0,-4 2 0 0,0-2 0 16,3 2 0-16,-3-2 0 0,4-1 0 16,0 1 0-16,-1 8 0 0,1-6 0 0,-4 4 0 0,3-1 0 0,-3 0 0 15,1-2 0-15,-1 5 0 16,0 0-26-16,0 4-8 0,-4 2-2 0,4-3 0 15,-3 0-36-15,-1 6-8 0,1 3-2 0,-1 0-604 0</inkml:trace>
  <inkml:trace contextRef="#ctx0" brushRef="#br0" timeOffset="42289.771">23527 12544 1036 0,'0'0'23'0,"0"0"5"0,0 0 0 0,0 0 1 0,0 0-29 0,0 0 0 0,-4-6 0 0,4 6 0 16,0 0 57-16,0 0 6 0,0 0 1 0,0 0 0 15,-10 0 0-15,10 0 0 0,0 0 0 0,-7 0 0 16,0 6-24-16,7-6-4 0,-8 2 0 0,1 10-1 16,4-6-35-16,-4 3 0 0,3 3 0 0,1-6 0 15,-1 5-26-15,-3-2-6 0,4 3 0 0,-1 0-1 0,-3 5 53 0,4-8 10 16,-1 6 2-16,-3 0 1 0,3 2-17 0,1-5-4 16,-1-6-1-16,4 6 0 0,-3 2 10 0,3-2 3 15,0 0 0-15,0 5 0 0,3-8-1 0,1 3 0 16,-1 0 0-16,1-6 0 0,0 5-13 0,3-2-2 15,-4-3-8-15,4 0 12 0,0 0-12 0,0 0 11 16,4-3-11-16,-4-3 10 0,3 8 12 0,1-8 2 16,-4 0 1-16,4-8 0 0,3 8-37 0,-7-3-7 15,3-3-1-15,-3-3-1 0,4 0 9 0,0-5 3 16,-1-4 0-16,-3 3 0 0,4-5-4 0,-4-1-1 16,0 0 0-16,-3-8 0 0,3 3-3 0,-7-1-1 15,3 1 0-15,-6-1 0 0,-1-2 9 0,1-4 9 0,-5 4-13 0,5 6 5 16,-4 5 8-16,0 3 0 0,0-2 0 0,-4 5 8 15,1-3 9-15,-5 3 3 0,1 6 0 0,0 1 0 32,4 5-38-32,-4 5-7 0,3-5-2 0,-3 6 0 15,3-6-1-15,1 12 0 0,-1 3 0 0,1 8 0 0,-1 1 1 16,0 8 0-16,4-5 0 0,0 5 0 0,-3 0-6 0,3-5-2 16,3 5 0-16,4-5 0 0,-3 5-37 0,3-3-7 15,3-2-1-15,-3 5-449 0</inkml:trace>
  <inkml:trace contextRef="#ctx0" brushRef="#br0" timeOffset="42841.485">23686 12673 882 0,'0'0'19'0,"0"0"4"0,0 0 1 0,0 0 1 0,0 0-25 0,0 0 0 0,0 0 0 0,0 0 0 16,0 0 46-16,0 0 4 0,0 0 1 0,0 0 0 16,0 6-13-16,0 3-2 0,0-9-1 0,3 8 0 15,1-2-17-15,-1 0-3 0,-3-6-1 0,0 6 0 16,0 3 0 0,0 0 0-16,4 8 0 0,-1-2 0 0,-3-3-14 0,0 5-8 15,4-2 8-15,-1 3-13 0,1-1 49 0,-1-5 9 0,1-3 3 0,-4 3 0 16,3-1-29-16,1 1-6 0,-4-6-1 0,3-3 0 15,1 3 24-15,-4-6 4 0,0 0 0 0,7 0 1 16,0-3 11-16,-3 3 1 0,3-3 1 0,3 0 0 16,-3-3-18-16,0 0-4 15,4 0-1-15,-4-11 0 0,3 8-18 0,-2-6-3 0,-1 1-1 0,-4-7 0 0,4 3-9 16,-3 1 0-16,3-1 0 0,-4-2 0 16,1 5 0-16,-1 0 8 0,1-5-8 0,-1 5 0 0,-3 0 0 15,0-2-17-15,0-1 2 0,0 3 1 16,-3-2-22-16,3-1-4 0,-4 3 0 0,4-5-1 15,-3 5-42-15,3-6-8 0,-4 4-1 16,1-1-1-16,3 6-119 0,-4-2-24 0</inkml:trace>
  <inkml:trace contextRef="#ctx0" brushRef="#br0" timeOffset="43364.513">24186 12405 1267 0,'0'0'28'0,"0"0"5"0,-3-6 2 0,-4 6 1 0,3-5-36 0,1-1 0 0,3 6 0 0,-7-3 0 15,0 0 57-15,0 3 5 0,3-3 1 0,-3 3 0 16,0 3-16-16,0 0-3 0,0 0-1 0,0 3 0 0,0-1-27 0,0 7-6 16,0-3-1-16,0 3 0 0,0-6-9 0,3 5 12 15,0 7-12-15,1-9 12 0,-1 3-12 0,1 2 12 16,-1 7-12-16,4-9 12 16,-3-1-12-16,3 4 0 0,0-6 0 0,-4 0 0 0,8 3 0 0,-4-7 0 15,0 4 0-15,0 0 0 16,3-3 0-16,-3 0 0 0,0 0 0 0,0-6 0 15,4 3 0-15,-1 3 0 0,-3-1 0 0,4 1 0 0,-1 0 0 0,5-3 0 16,-5 3 0-16,1-3 0 0,-4-3 0 0,3 3 0 16,-3-3 0-16,7 3 0 0,-7-3 8 0,4 6-8 15,3 0 8-15,-4 2-8 16,1-2 0-16,3 0 0 0,-4 0 0 0,1 0 0 0,-1 0 0 0,1 3 0 16,0-1 0-16,-4 4 0 0,3 3 0 0,-3-3 0 0,0 5 0 15,0-5 0-15,0 3 0 0,-3-3 0 16,-1-4 0-16,-3 7 12 0,3-6-12 0,-3 8 0 0,0 1 0 15,4 0 0-15,-4-4-12 0,0-2-7 0,-4 0-1 0,4-3-1 32,3 0-43-32,-3-6-9 0,-3-1-2 0,-1-2 0 0</inkml:trace>
  <inkml:trace contextRef="#ctx0" brushRef="#br0" timeOffset="44921.399">23326 13911 452 0,'0'0'19'0,"0"0"-19"0,0 0 0 0,0 0 0 15,-7 2 67-15,7-2 9 0,0 0 3 0,-4 6 0 16,4-6-19-16,0 0-3 0,0 0-1 0,0 0 0 16,0 0-29-16,0 0-7 0,0 0 0 0,0 0-1 15,0 0-19-15,0 0 0 0,0 0 0 0,-3 9 0 16,3-9 0-16,0 6 0 0,0 0 0 0,0 3 0 15,0-9 0-15,3 6 0 0,-3-6 8 0,4 6-8 16,-4-6 0-16,0 11 0 0,3-5 8 0,-3-6-8 16,0 0 12-16,0 0 0 0,7 6-1 0,-7-6 0 15,0 0 32-15,0 0 6 0,0 0 2 0,11-3 0 16,-4 3-31-16,0-6-5 0,3 3-2 0,-2-3 0 16,-1 1 41-16,-4-7 8 0,4 6 2 0,-3-3 0 15,-1-6-56-15,-3 1-8 0,4 2-8 0,-4 6 8 16,0 6 0-16,3-9 0 0,1 3 8 0,-4-8-8 15,0 2 8-15,0 3-8 0,-4-9 0 0,1 7 9 0,-1-1-9 0,1 0 0 16,-4 3-12-16,3-2 12 16,-3 5-33-16,0-3 1 0,0 6 0 0,0-3 0 15,0 3 2-15,0 3 1 0,0-3 0 0,-4 3 0 0,1 3 29 0,2 0 0 16,-2 3 0-16,-1 0 0 0,1 6 19 0,-4-7 9 16,0 7 3-16,3 0 0 0,0 3-31 0,1 2 0 15,-1-5 0-15,1 6 0 0,3 5 0 0,-4 1 0 16,4 2-10-16,0 1 10 0,0-4 0 0,3 1 0 15,-3 2 0-15,0-5 0 0,0 2 0 0,4-5 0 16,-4 0 0-16,3-4 0 0,4 4 20 0,0-12 2 0,0 5 1 0,0-2 0 16,0-3-3-16,0 3-1 0,4-3 0 0,-4-6 0 15,3 9-2-15,4 2 0 16,0-8 0-16,4 3 0 0,-1 0-17 0,1-3 10 16,3 3-10-16,0-3 8 0,4-3-8 0,-1 0 0 15,1 0-12-15,3-3 12 16,-3-3-75-16,3 0-7 0,0 0-2 0</inkml:trace>
  <inkml:trace contextRef="#ctx0" brushRef="#br0" timeOffset="45354.765">23551 13437 1036 0,'0'0'23'0,"0"0"5"0,0 0 0 0,-3 6 1 0,-1 6-29 15,4-12 0-15,-3 6 0 0,-1 3 0 0,1 2 57 0,3 4 6 16,-4 0 1-16,1 2 0 0,-1-2 0 0,1 3 0 0,3 5 0 0,-4-2 0 16,4 2 0-16,0 1 0 0,0-1 0 0,0 10 0 15,0-4-52-15,0-2-12 0,0-1 0 0,0 3 0 16,0 7 0-16,0 2 0 16,0-6 0-16,-3 4 0 0,3-7 0 0,0 3 0 0,-4-8 0 0,4 2 0 15,-3-5 28-15,-1 2 4 0,1-5 0 0,-1-6 0 16,0 2-52-1,4-2-9-15,-3-3-3 0,3 0 0 0,0-9 4 0,0 0 1 16,0 0 0-16,0 0 0 0,0 0-59 0,0 0-12 0,-7-6-2 16,3 0-1-16,4 0-45 0,0-6-9 0</inkml:trace>
  <inkml:trace contextRef="#ctx0" brushRef="#br0" timeOffset="45744.955">23643 13578 882 0,'0'0'19'0,"0"0"4"0,0 0 1 0,-7 12 1 0,4-3-25 0,-1 0 0 16,4-3 0-16,-3 2 0 0,3 4 91 0,-4 0 13 0,4-12 2 0,0 0 1 15,0 0-35-15,-4 6-6 0,4 0-2 0,-3 3 0 16,3-4-23-16,-4 7-5 0,4 0 0 0,0-6-1 16,0 6-5-16,0-7-1 0,-3 13 0 0,3-6 0 15,0 8-29-15,0-5 0 0,0 3 0 0,0-4 0 16,0 7 0-16,-4-9 0 16,4 3 0-16,0 14 0 0,4-9 33 0,-4 7 1 0,0-6 0 0,0 2 0 15,0 3-26-15,0-2-8 0,0 2 0 0,3-2 0 16,1 0 8-16,-4-7-8 15,0 4 0-15,0 2 0 0,0-5 0 0,-4 2 0 0,4-2 0 0,-3 0 0 32,3 2-33-32,0-11-1 0,0 3 0 0,0 0 0 0,0-4-24 0,0-8-5 0,0 0-1 15,-4 6 0-15,4-6-102 0</inkml:trace>
  <inkml:trace contextRef="#ctx0" brushRef="#br0" timeOffset="46313.297">23686 13949 1267 0,'0'0'28'0,"0"0"5"0,0 0 2 0,0 0 1 0,0 0-36 16,0 12 0-16,0-12 0 0,-4 5 0 0,4 4 0 0,0-3 0 16,0 3 0-16,4 0 0 0,-1 2 47 0,1-5 2 0,-4-6 1 0,3 6 0 15,4 0-31-15,-3 0-7 0,-4-6 0 0,7 6-1 16,0 0 1-16,-7-6 0 0,7 0 0 0,0 0 0 16,0 3-4-16,-7-3-8 0,7 0 12 0,0-3-4 15,-3 0-8-15,3-3 8 0,-7 6-8 0,3-3 8 16,1 0-8-16,-1 0 8 0,1-3-8 0,-1 0 8 15,-3-5-8-15,0 2-11 0,0 3 3 0,-3-3 0 16,3-3-1-16,-4-2 0 0,4-1 0 0,-3 6 0 16,3 9 9-16,-4-3 0 0,1-3 0 0,-4-5 0 15,3 5 0-15,4 6 8 0,0 0-8 0,0 0 0 16,-3 0 0-16,-5-3 0 0,1 3 0 0,7 0 0 16,0 0 0-16,-7 0-12 0,7 0 12 0,-7 3-12 15,4-3 12-15,3 0 0 0,-4 6-9 0,1 2 9 16,3-8-16-16,-4 3 2 0,1 3 0 0,-1 3 0 15,1-3 14-15,-1 0 0 0,4 11 0 0,-3-5-9 0,3 0 9 16,-4 3 0-16,4 2 8 0,-3-2-8 16,3 0 18-16,-4 5-1 0,4-8 0 0,0 3 0 0,-4 2 11 15,4 1 1-15,-3-3 1 0,3 2 0 0,0-8-3 16,0 0-1-16,3 3 0 0,-3-1 0 0,4 1-13 0,0 0-2 16,-1-3-1-16,4 3 0 15,0-1-10-15,0-11 0 0,0 6 0 0,0-6 0 16,4 0-22-16,-4 3-6 0,4-6-2 15,-1 3-471-15,1 0-95 0</inkml:trace>
  <inkml:trace contextRef="#ctx0" brushRef="#br0" timeOffset="46888.675">23985 13875 1267 0,'0'0'28'16,"0"0"5"-16,0 0 2 0,-3 6 1 0,3-6-36 0,-7 6 0 0,0 6 0 0,0-3 0 15,7-9 80-15,-7 3 10 0,0-1 2 0,0 7 0 0,7-9-44 16,0 0-8-16,0 0-1 0,-8 6-1 15,1 0-38-15,4 0 0 0,-4 3 0 0,7-9 0 16,0 0 17-16,0 0 3 0,-4 12 0 0,4-12 0 16,-3 8-32-16,3-8-7 0,-4 12-1 0,1-3 0 15,-1 0 20-15,4 2 0 0,-3 1 0 0,3-12 0 16,0 0 9-16,0 0 6 0,0 12 1 0,0-3 0 0,0-9-16 0,0 0 0 16,0 12 0-16,0-12 0 0,3 11 0 15,-3 1 0-15,0-12 0 0,0 0 0 0,0 0 0 0,4 6 0 16,-4-6 0-16,0 0 0 0,0 0 8 0,0 0-8 15,7 6 11-15,-7-6-11 0,3 6 16 0,-3-6-3 16,0 0-1-16,4 0 0 0,3 0-12 0,-7 0 11 16,0 0-11-16,0 0 10 15,3 3-10-15,-3-3 0 0,7 3 0 0,-7-3 0 0,4 8 0 0,3-5-11 0,-3 3 11 16,-4-6-12-16,3 6 12 0,-3-6-10 16,7 15 10-16,-3-9-10 15,-1 5-14-15,-3-2-2 0,0 0-1 0,-3 3 0 0,3-12 42 0,-4 15 8 0,4-7 1 0,-7 4 1 16,4-3-17-16,-1 0-8 0,4-9 8 0,-11 9-8 15,11-9 12 1,-7 8-4-16,0-8 0 0,0 0 0 0,-3 6-8 0,3-6 8 0,-4-6-8 0,4 6 8 16,0-5-21-16,-4 2-5 0,4-6-1 0,-3 3 0 31,-1 0-27-31,4-3-6 0,0 3 0 0,0 0-452 0,0-11-89 0</inkml:trace>
  <inkml:trace contextRef="#ctx0" brushRef="#br0" timeOffset="47463.053">24278 13499 1267 0,'0'0'28'0,"0"0"5"0,0 0 2 0,-3 12 1 0,-1-6-36 0,1-1 0 0,-1 1 0 0,1 0 0 16,3-6 33-16,0 12 0 0,-4-6 0 0,4 3 0 16,-4 2-1-16,4-5-1 0,0-6 0 0,-3 6 0 15,3 3 19-15,-4-3 4 0,4 3 1 0,0 0 0 16,0-1-25-16,-3 7-5 0,3-3-1 0,-4-3 0 15,4 8-2-15,-3 1-1 0,-1 3 0 0,1 2 0 16,3 1-10-16,-4-1-3 0,1 1 0 0,-1 5 0 16,1 3-8-16,-4 1 0 15,3 2 0-15,-3 0 8 0,4 6-8 0,-5-11 0 0,1 8 0 0,0-3 8 16,0-5 0-16,0 5-8 0,0 0 12 0,0-2-4 16,0-7 8-16,0 3 2 0,0-5 0 0,0 5 0 0,0-2-18 0,3-4 10 15,1 4-10-15,-1-10 8 16,1 1-16-16,-1 0-4 0,4-7-1 0,-3 4 0 0,-1-6 0 0,4 0 0 15,0-3 0-15,0-6 0 16,0 0-133-16,0 0-26 0,0 0-6 0,0 0-1 0</inkml:trace>
  <inkml:trace contextRef="#ctx0" brushRef="#br0" timeOffset="47922.465">24402 14078 1267 0,'0'0'28'0,"0"0"5"0,0 0 2 0,0 0 1 15,0 0-36-15,0 0 0 0,0 0 0 0,0 0 0 0,0 0 69 0,0 0 7 16,0 0 2-16,0 0 0 0,0 0-18 0,0 0-3 15,-4 6-1-15,1 0 0 0,-1 0-15 0,1 0-3 16,-1 0-1-16,4-6 0 0,0 8-19 0,-4-2-4 16,1 0-1-16,3 6 0 0,-4-6-13 0,4 3 9 15,0-9-9-15,-3 5 8 0,3-5-8 0,0 0 0 16,0 0 0-16,0 6 0 0,0 0-12 0,0-6-4 16,0 0 0-16,0 0-1 15,3 9-123-15,-3-9-25 0,0 0-5 0,0 0-1 0</inkml:trace>
  <inkml:trace contextRef="#ctx0" brushRef="#br0" timeOffset="48218.605">24345 13799 1036 0,'0'0'23'0,"-3"-9"5"0,3 3 0 0,-4 0 1 0,4 6-29 0,0-9 0 0,-3 4 0 0,-1-1 0 0,4 0 95 0,0 6 13 16,0-6 2-16,0 6 1 16,0 0-38-16,0 0-7 0,0 0-2 0,0 0 0 0,0 0-37 0,0 0-8 15,0 0-2-15,-7-6 0 0,7 0-17 0,0 6 0 16,0 0 0-16,0 0 0 0,0 0 0 0,0 0 0 15,0 0 0-15,0 0 0 16,0 0-150-16,0 0-34 0,0 0-6 0,11-9-2 0</inkml:trace>
  <inkml:trace contextRef="#ctx0" brushRef="#br0" timeOffset="48650.114">24532 13552 1036 0,'0'0'23'0,"0"0"5"0,0 0 0 0,0 0 1 0,0 0-29 0,-7 3 0 0,7-3 0 0,-10 6 0 15,10-6 108-15,-4 6 16 0,-3-1 4 0,3 7 0 16,-3 0-52-16,4-3-9 0,-1 0-3 0,-3 2 0 16,4 4-51-16,-1-3-13 0,4 3 0 0,-3 2 0 0,3 1 0 15,0-3 0-15,3-1 0 0,1 1 0 0,-1 3 0 0,1-4 0 16,-4-2 0-16,3 3 0 0,4-4 32 0,-3 10 4 16,-1-6 1-16,4 5 0 0,1 1-28 0,-1-6-9 15,-4 8 0-15,-3 1 0 0,4 5 27 0,-4 3-2 16,0-11 0-16,3 5 0 0,1-5-25 0,-4 3 0 15,0-7 0-15,0 7 0 0,0-1 0 0,-4-5 0 16,8 5 0-16,-4-5 0 16,-4 0-46-16,4-4-14 0,-3 1-4 0,-1-3 0 15,1 0 0-15,-1-4 0 0,4 1 0 0,0-3 0 16,0 0 0-16,-3-6 0 0,3 0 0 0,-4 6 0 16,4-6 0-16,0 0 0 0,0 0 0 0,0 0 0 0</inkml:trace>
  <inkml:trace contextRef="#ctx0" brushRef="#br0" timeOffset="49312.956">24673 13864 1036 0,'0'0'23'0,"0"0"5"0,0 0 0 0,0 0 1 0,0 0-29 0,0 0 0 16,0 0 0-16,0 0 0 0,0 0 57 0,0 0 6 15,0 0 1-15,0 0 0 0,0 0 0 0,0 0 0 16,0 0 0-16,0 0 0 0,0 0-52 0,0 0-12 16,0 0 0-16,-7 8 0 0,7-8 0 0,-7 6 0 15,0 3 0-15,4-3 0 0,3 0 0 0,0-3 0 16,-4 3 0-16,1-1 0 0,3-5 0 0,0 12 0 16,-4-3 0-16,0 0 0 0,4 3 0 0,0-6 0 15,-3 5 0-15,3-5 0 0,-4 6 0 0,4-3 0 16,-3 2 0-1,3 1 0-15,0 0 54 0,0-3 8 0,0 3 2 0,0-1 0 0,-4 1-52 0,4-6-12 16,0 0 0-16,4 3 0 0,-4 0 0 0,0-1 0 16,3-2 0-16,1 0 0 0,-4 6 0 0,3-12 0 0,1 6 0 0,0-6 0 15,-4 0 0-15,3 3 0 0,1 3 0 0,-4-6 0 16,0 0 0-16,3 2 0 0,4-2 0 0,-7 0 0 16,0 0 0-16,0 0 0 0,4 0 0 0,-4 0 0 15,3 0 20-15,-3 0 2 0,0 0 0 0,4 3 0 16,3 0-35-16,-7-3-7 0,0 0-2 0,0 0 0 15,0 0 22-15,3 3 0 0,1 0 0 0,-4 0 0 16,3 0 0-16,1 3 0 0,-4 3 0 0,3 3 0 16,-3-4 0-16,0 1 0 0,0 0 0 0,0 0 0 15,0 3 0-15,0-4 0 0,0 4 0 0,-3 0 0 16,-1-3 0-16,1 5 0 0,3-5 0 0,-4 3 0 16,4-6 0-16,-3 6 0 0,3-12 0 0,0 0 0 15,-4 6-56-15,1-1-6 0,-1 1-2 0,1 0 0 16,3-3-102-1,0-3-21-15,0 0-4 0,-7 18-1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336 749 12416 0 0,'0'0'365'0'0,"0"0"-4"0"0,-4-8-215 0 0,0 3 118 0 0,1 0 1 0 0,-1 0-1 0 0,0 0 1 0 0,-1 0-1 0 0,1 0 1 0 0,-1 1-1 0 0,0 0 1 0 0,0 0-1 0 0,0 0 1 0 0,0 1-1 0 0,-1 0 1 0 0,1 0-1 0 0,-2 0-264 0 0,-41-27 1191 0 0,44 27-1154 0 0,1 1 0 0 0,-1 0 0 0 0,0 0 0 0 0,0 0 0 0 0,0 1 0 0 0,0-1-1 0 0,0 1 1 0 0,0 0 0 0 0,0 0 0 0 0,-1 1 0 0 0,1-1 0 0 0,0 1 0 0 0,-1 0 0 0 0,1 0 0 0 0,0 0 0 0 0,-1 0 0 0 0,1 1 0 0 0,0 0 0 0 0,0 0 0 0 0,0 0 0 0 0,0 0 0 0 0,-1 1 0 0 0,2 0 0 0 0,-1 0 0 0 0,0 0 0 0 0,0 0 0 0 0,1 0 0 0 0,-1 1 0 0 0,1-1 0 0 0,-1 1-1 0 0,1 0 1 0 0,-2 2-37 0 0,-8 17-84 0 0,1 0-1 0 0,1 0 0 0 0,1 1 0 0 0,1 0 0 0 0,1 0 0 0 0,1 1 0 0 0,1 3 85 0 0,2-15-26 0 0,-1 98-86 0 0,5-108 198 0 0,22 4 386 0 0,-18-8-455 0 0,0 0 0 0 0,-1 0-1 0 0,1 0 1 0 0,-1-1 0 0 0,0 0 0 0 0,0 1 0 0 0,0-1 0 0 0,0 0 0 0 0,0-1 0 0 0,-1 1 0 0 0,1 0 0 0 0,-1-1-1 0 0,2-2-16 0 0,-3 4-1 0 0,42-85 55 0 0,59-143-60 0 0,-59 63-74 0 0,-34 92 80 0 0,-9 59-51 0 0,-1 0-1 0 0,-1 0 0 0 0,0 1 0 0 0,-1-1 0 0 0,0 1 0 0 0,-1-1 1 0 0,-1 1-1 0 0,-1 0 0 0 0,-2-4 52 0 0,-1-6-198 0 0,-40-93-414 0 0,26 49 476 0 0,17 60-381 0 0,4 29-259 0 0,2-14 809 0 0,-21 422-1152 0 0,16-186 1296 0 0,0 56 813 0 0,3-278-872 0 0,0-1-1 0 0,2 1 0 0 0,0-1 1 0 0,1 1-1 0 0,1-1 0 0 0,3 12-117 0 0,-5-25 46 0 0,17 19 132 0 0,-16-24-140 0 0,10 6-186 0 0,-8-6-115 0 0,0-1-793 0 0,15-1-1813 0 0,1-1 1384 0 0</inkml:trace>
  <inkml:trace contextRef="#ctx0" brushRef="#br0" timeOffset="516.528">650 761 12240 0 0,'-1'-9'586'0'0,"-13"-32"164"0"0,-2 17 1691 0 0,15 23-1608 0 0,-11 0 615 0 0,10 1-1402 0 0,1-1 0 0 0,0 1 0 0 0,0 0 0 0 0,-1 0 0 0 0,1 0 0 0 0,0-1 0 0 0,0 1 0 0 0,-1 0 0 0 0,1 0 0 0 0,0 1 0 0 0,-1-1 0 0 0,1 0 0 0 0,0 0 0 0 0,0 1 0 0 0,-1-1 0 0 0,1 0 0 0 0,0 1 0 0 0,0 0 0 0 0,0-1-1 0 0,0 1 1 0 0,0-1 0 0 0,0 1 0 0 0,0 0 0 0 0,0 0 0 0 0,0 0 0 0 0,0 0 0 0 0,0 0 0 0 0,0 0 0 0 0,0 0 0 0 0,1 0 0 0 0,-2 1-46 0 0,-12 24-63 0 0,2 0 0 0 0,0 1-1 0 0,2 0 1 0 0,1 1 0 0 0,1 1-1 0 0,-2 12 64 0 0,12-1 0 0 0,3-33 54 0 0,-5-7-53 0 0,1 1 1 0 0,-1 0 0 0 0,0-1-1 0 0,1 1 1 0 0,-1-1-1 0 0,1 1 1 0 0,-1-1 0 0 0,1 1-1 0 0,-1-1 1 0 0,1 1 0 0 0,-1-1-1 0 0,1 1 1 0 0,-1-1-1 0 0,1 0 1 0 0,0 1 0 0 0,-1-1-1 0 0,1 0 1 0 0,0 1 0 0 0,-1-1-1 0 0,1 0 1 0 0,0 0-1 0 0,-1 0 1 0 0,1 0 0 0 0,0 1-1 0 0,-1-1 1 0 0,1 0 0 0 0,0 0-1 0 0,0 0 1 0 0,-1-1-1 0 0,1 1 1 0 0,0 0 0 0 0,-1 0-1 0 0,1 0 1 0 0,0 0 0 0 0,-1-1-1 0 0,1 1 1 0 0,0 0-1 0 0,-1-1 1 0 0,1 1 0 0 0,-1 0-1 0 0,1-1 1 0 0,0 1 0 0 0,-1-1-1 0 0,1 1 1 0 0,-1-1-1 0 0,1 0-1 0 0,1 0 0 0 0,32-22-217 0 0,-3-13-276 0 0,14-42-517 0 0,-42 71 1119 0 0,4-9-1287 0 0,-4 32-20 0 0,7 94 1692 0 0,-2-44 395 0 0,-8-54-827 0 0,0 0-1 0 0,1-1 1 0 0,0 1-1 0 0,1 0 1 0 0,0-1-1 0 0,1 0 1 0 0,1 1-1 0 0,1 2-61 0 0,-5-13-72 0 0,1 0 0 0 0,0 0-1 0 0,-1-1 1 0 0,1 1 0 0 0,0 0-1 0 0,0 0 1 0 0,0-1 0 0 0,-1 1-1 0 0,1-1 1 0 0,0 1 0 0 0,0 0-1 0 0,0-1 1 0 0,0 0 0 0 0,0 1-1 0 0,0-1 1 0 0,0 0 0 0 0,0 1-1 0 0,0-1 1 0 0,0 0 0 0 0,0 0-1 0 0,0 0 1 0 0,1 0 0 0 0,-1 0-1 0 0,0 0 1 0 0,0 0-1 0 0,0 0 1 0 0,0-1 0 0 0,0 1-1 0 0,0 0 1 0 0,0-1 0 0 0,0 1-1 0 0,0 0 1 0 0,0-1 0 0 0,0 1-1 0 0,0-1 1 0 0,-1 0 0 0 0,1 1-1 0 0,0-1 1 0 0,0 0 0 0 0,0 1-1 0 0,-1-1 1 0 0,1 0 0 0 0,0 0-1 0 0,-1 0 1 0 0,1 0 0 0 0,0 0 72 0 0,13-23-1216 0 0</inkml:trace>
  <inkml:trace contextRef="#ctx0" brushRef="#br0" timeOffset="1115.096">910 676 10136 0 0,'0'0'230'0'0,"0"0"30"0"0,0 0 19 0 0,-1 7 8 0 0,-16 58 1705 0 0,7 18 552 0 0,2 1 1017 0 0,21-111-5280 0 0,19-52 1572 0 0,-10 31 147 0 0,0 18 0 0 0,-21 29 0 0 0,-1 0 0 0 0,1 0 0 0 0,0 0 0 0 0,-1 0 0 0 0,1 0 0 0 0,0 0 0 0 0,0 1 0 0 0,0-1 0 0 0,0 0 0 0 0,0 0 0 0 0,0 1 0 0 0,0-1 0 0 0,0 1 0 0 0,0-1 0 0 0,0 1 0 0 0,0-1 0 0 0,0 1 0 0 0,0-1 0 0 0,0 1 0 0 0,1 0 0 0 0,-1 0 0 0 0,0 0 0 0 0,0 0 0 0 0,0 0 0 0 0,0 0 0 0 0,1 0 0 0 0,-1 0 0 0 0,0 0 0 0 0,0 0 0 0 0,0 1 0 0 0,0-1 0 0 0,0 0 0 0 0,0 1 0 0 0,1-1 0 0 0,-1 1 0 0 0,0-1 0 0 0,0 1 0 0 0,0 0 0 0 0,0 0 0 0 0,21 15 0 0 0,17 32 88 0 0,-12 25 6 0 0,-10 18 112 0 0,-13-57-1067 0 0,12-20-4017 0 0,-14-13 3054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2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105 751 8288 0 0,'-42'32'825'0'0,"37"-25"-642"0"0,4-6 558 0 0,1-1 235 0 0,0 0 43 0 0,0 0-133 0 0,2 2-780 0 0,0 1 0 0 0,-1-1 0 0 0,1 0 0 0 0,0 0 0 0 0,0 0 0 0 0,0 0 0 0 0,0 0 0 0 0,1 0 0 0 0,-1 0 0 0 0,0-1 0 0 0,1 1 0 0 0,-1-1 0 0 0,1 0 0 0 0,0 1 0 0 0,-1-1 0 0 0,1 0 0 0 0,0-1 0 0 0,0 1 0 0 0,0 0 0 0 0,-1-1-106 0 0,2 1 108 0 0,112 6-590 0 0,-109-7 515 0 0,0 0 0 0 0,0 0 0 0 0,-1-1 0 0 0,1 0 1 0 0,0 0-1 0 0,0 0 0 0 0,-1-1 0 0 0,1 0 1 0 0,-1 0-1 0 0,1-1 0 0 0,-1 0 0 0 0,0 0 1 0 0,3-3-34 0 0,-8 6 5 0 0,1-1 1 0 0,-1 1-1 0 0,0-1 1 0 0,0 1-1 0 0,0-1 1 0 0,0 0-1 0 0,0 0 1 0 0,0 1-1 0 0,0-1 1 0 0,-1 0-1 0 0,1 0 1 0 0,0 0 0 0 0,0 0-1 0 0,-1 0 1 0 0,1 0-1 0 0,0 0 1 0 0,-1 0-1 0 0,1-1 1 0 0,-1 1-1 0 0,1 0 1 0 0,-1 0-1 0 0,0 0 1 0 0,0-1-1 0 0,1 1 1 0 0,-1 0 0 0 0,0 0-1 0 0,0 0 1 0 0,0-1-1 0 0,0 1 1 0 0,0 0-1 0 0,-1 0 1 0 0,1-1-1 0 0,0 1 1 0 0,-1 0-1 0 0,1 0 1 0 0,0 0-1 0 0,-1 0 1 0 0,1-1 0 0 0,-2 0-6 0 0,-3-9-29 0 0,-2 0 0 0 0,1 1 0 0 0,-1 0 0 0 0,-1 0 0 0 0,0 0 0 0 0,0 1 0 0 0,-1 0 0 0 0,0 1 0 0 0,-1 0 0 0 0,0 1 0 0 0,0-1 0 0 0,0 2 1 0 0,-7-4 28 0 0,10 8 89 0 0,-1-1 1 0 0,1 1 0 0 0,-1 0 0 0 0,0 1 0 0 0,0-1 0 0 0,1 2-1 0 0,-1-1 1 0 0,0 1 0 0 0,0 0 0 0 0,0 1 0 0 0,0 0 0 0 0,0 0 0 0 0,-5 2-90 0 0,-39 37-432 0 0,45-29 408 0 0,1 1 1 0 0,1-1 0 0 0,-1 1-1 0 0,2 0 1 0 0,0 0 0 0 0,0 1 0 0 0,1-1-1 0 0,1 1 1 0 0,0 0 0 0 0,1 0 0 0 0,0 8 23 0 0,6 56 0 0 0,-2-59-2 0 0,1 1 1 0 0,1-1-1 0 0,1-1 1 0 0,1 1-1 0 0,0-1 1 0 0,1 0-1 0 0,1-1 1 0 0,8 11 1 0 0,-15-24-4 0 0,0 0 0 0 0,0 0 1 0 0,0-1-1 0 0,0 1 1 0 0,1-1-1 0 0,-1 1 0 0 0,1-1 1 0 0,0 0-1 0 0,0 0 1 0 0,0 0-1 0 0,0 0 0 0 0,0-1 1 0 0,0 1-1 0 0,0-1 1 0 0,0 0-1 0 0,1 0 0 0 0,-1 0 1 0 0,0 0-1 0 0,1-1 1 0 0,-1 1-1 0 0,1-1 0 0 0,-1 0 1 0 0,1 0-1 0 0,-1 0 1 0 0,0 0-1 0 0,1-1 0 0 0,3 0 4 0 0,3-1-30 0 0,0-1 0 0 0,0 0-1 0 0,0-1 1 0 0,0 0 0 0 0,0 0-1 0 0,-1-1 1 0 0,1 0 0 0 0,5-5 30 0 0,124-122-4058 0 0,-94 89 2620 0 0</inkml:trace>
  <inkml:trace contextRef="#ctx0" brushRef="#br0" timeOffset="358.962">609 0 10136 0 0,'0'0'230'0'0,"0"0"30"0"0,0 0 19 0 0,-1 2-40 0 0,-11 70 537 0 0,20 222 1025 0 0,-11 144 2 0 0,12-179-760 0 0,3-134-967 0 0,-12-125-153 0 0,0 0-1 0 0,1 0 0 0 0,-1 0 0 0 0,0-1 1 0 0,0 1-1 0 0,0 0 0 0 0,0 0 0 0 0,0 0 1 0 0,1 0-1 0 0,-1 0 0 0 0,0-1 0 0 0,0 1 0 0 0,0 0 1 0 0,1 0-1 0 0,-1 0 0 0 0,0 0 0 0 0,0 0 1 0 0,1 0-1 0 0,-1 0 0 0 0,0 0 0 0 0,0 0 0 0 0,0 0 1 0 0,1 0-1 0 0,-1 0 0 0 0,0 0 0 0 0,0 0 1 0 0,1 0-1 0 0,-1 0 0 0 0,0 0 0 0 0,0 0 0 0 0,0 0 1 0 0,1 0-1 0 0,-1 0 0 0 0,0 0 0 0 0,0 0 1 0 0,0 0-1 0 0,1 0 0 0 0,-1 1 0 0 0,0-1 0 0 0,0 0 1 0 0,0 0-1 0 0,0 0 0 0 0,1 0 0 0 0,-1 1 1 0 0,0-1-1 0 0,0 0 0 0 0,0 0 0 0 0,0 0 1 0 0,0 1-1 0 0,1-1 0 0 0,-1 0 0 0 0,0 0 0 0 0,0 0 1 0 0,0 1-1 0 0,0-1 0 0 0,0 0 0 0 0,0 0 1 0 0,0 0-1 0 0,0 1 0 0 0,0-1 0 0 0,0 0 0 0 0,0 0 1 0 0,0 1 77 0 0,8-19-2027 0 0,1-6-18 0 0</inkml:trace>
  <inkml:trace contextRef="#ctx0" brushRef="#br0" timeOffset="578.034">371 551 9816 0 0,'0'0'222'0'0,"-1"2"30"0"0,-11 44 406 0 0,26-4 2527 0 0,-11-39-3073 0 0,0 1 0 0 0,0-1 1 0 0,0 0-1 0 0,0-1 0 0 0,1 1 1 0 0,-1-1-1 0 0,1 1 0 0 0,0-1 0 0 0,0 0 1 0 0,0-1-1 0 0,0 1 0 0 0,0 0 0 0 0,0-1 1 0 0,0 0-1 0 0,1 0 0 0 0,-1-1 0 0 0,0 1 1 0 0,1-1-1 0 0,-1 0 0 0 0,0 0 1 0 0,1 0-1 0 0,-1 0 0 0 0,2-1-112 0 0,100-28 628 0 0,32-21-2615 0 0,-108 40-1833 0 0,-3-3-1148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2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51 660 9872 0 0,'0'0'222'0'0,"0"0"30"0"0,-5 8 258 0 0,0 2-7 0 0,0 0 0 0 0,1 0 1 0 0,0 1-1 0 0,1 0 0 0 0,0-1 1 0 0,1 1-1 0 0,-1 11-503 0 0,0-8 355 0 0,-9 11 1152 0 0,12-24-1005 0 0,0-1-6 0 0,0 0-33 0 0,0 0-14 0 0,0 0-1 0 0,0 0-49 0 0,0 0-208 0 0,-1-7-21 0 0,2-62 1042 0 0,3 28-1096 0 0,6-12-1224 0 0,-1 40 1056 0 0,-7 11 0 0 0,0 0 0 0 0,1 1 0 0 0,-1-1 0 0 0,1 1 0 0 0,0 0-1 0 0,-1 0 1 0 0,1 0 0 0 0,0 0 0 0 0,0 0 0 0 0,0 0 0 0 0,0 1-1 0 0,-1-1 1 0 0,1 1 0 0 0,0 0 0 0 0,0 0 0 0 0,0 0 0 0 0,0 1 0 0 0,0-1-1 0 0,0 1 1 0 0,0-1 0 0 0,0 1 0 0 0,-1 0 0 0 0,1 0 0 0 0,0 0-1 0 0,-1 0 1 0 0,1 1 0 0 0,0-1 0 0 0,-1 1 0 0 0,0-1 0 0 0,1 1-1 0 0,-1 0 1 0 0,0 0 0 0 0,1 1 52 0 0,4 4-38 0 0,-1-1 0 0 0,0 1-1 0 0,0 1 1 0 0,0-1 0 0 0,-1 1 0 0 0,0 0-1 0 0,-1 0 1 0 0,0 0 0 0 0,0 1-1 0 0,0 3 39 0 0,3 12-32 0 0,0 0 0 0 0,-2 1 0 0 0,-1-1 0 0 0,-2 1 0 0 0,0 0 0 0 0,-1 12 32 0 0,-2 24-334 0 0,2-59-694 0 0,-1-2-344 0 0,0 0-717 0 0,0 0-2631 0 0</inkml:trace>
  <inkml:trace contextRef="#ctx0" brushRef="#br0" timeOffset="427.858">391 1 11232 0 0,'0'0'256'0'0,"0"0"34"0"0,0 0 20 0 0,-1 1-40 0 0,-19 19 273 0 0,14 3 2856 0 0,29 82-2268 0 0,-1-6-1131 0 0,25 165 0 0 0,-46-261 1 0 0,7 74 10 0 0,-3 1 0 0 0,-4-1 0 0 0,-3 2-11 0 0,3 43 990 0 0,7-80-1231 0 0,-7-41-74 0 0,-1-1-1150 0 0,0 0-4473 0 0</inkml:trace>
  <inkml:trace contextRef="#ctx0" brushRef="#br0" timeOffset="735.343">289 469 9824 0 0,'0'0'289'0'0,"0"0"-8"0"0,0 0-83 0 0,0 0 323 0 0,0 0 160 0 0,0 0 30 0 0,0 0-10 0 0,0 0-70 0 0,0 0-30 0 0,0 0-7 0 0,0 0-36 0 0,0 0-139 0 0,0 0-60 0 0,0 0-9 0 0,0 0-42 0 0,0 0-159 0 0,0 1-70 0 0,4 2-50 0 0,-1 0-1 0 0,1 0 1 0 0,-1-1 0 0 0,1 0-1 0 0,0 0 1 0 0,0 0-1 0 0,0 0 1 0 0,0-1-1 0 0,0 1 1 0 0,1-1 0 0 0,-1 0-1 0 0,0 0 1 0 0,0-1-1 0 0,1 1 1 0 0,-1-1 0 0 0,1 0-1 0 0,-1 0 1 0 0,0-1-1 0 0,5 0-28 0 0,-6 1 84 0 0,155-22-494 0 0,-57-10-3296 0 0,-82 24-1411 0 0</inkml:trace>
  <inkml:trace contextRef="#ctx0" brushRef="#br0" timeOffset="1094.709">647 509 12152 0 0,'0'0'356'0'0,"0"0"-7"0"0,0 0-209 0 0,0 0-65 0 0,0 0-3 0 0,0 0 0 0 0,0 0 58 0 0,0 0 248 0 0,0 2 108 0 0,0 1-445 0 0,0 1 0 0 0,0-1 0 0 0,1 1 1 0 0,0-1-1 0 0,-1 1 0 0 0,1-1 0 0 0,1 0 0 0 0,-1 0 0 0 0,0 1 0 0 0,1-1 0 0 0,0 0 0 0 0,-1 0 0 0 0,1 0 0 0 0,0-1 1 0 0,1 1-1 0 0,-1 0 0 0 0,0-1 0 0 0,1 1 0 0 0,-1-1 0 0 0,1 0 0 0 0,0 0 0 0 0,0 0 0 0 0,0 0 0 0 0,0 0 0 0 0,0-1 0 0 0,0 1 1 0 0,2-1-42 0 0,7 4 0 0 0,-8-3 0 0 0,0-1 0 0 0,0 1 0 0 0,0-1 0 0 0,1 0 0 0 0,-1 0 0 0 0,1 0 0 0 0,-1 0 0 0 0,0-1 0 0 0,1 0 0 0 0,-1 1 0 0 0,1-2 0 0 0,-1 1 0 0 0,1-1 0 0 0,-1 1 0 0 0,0-1 0 0 0,2-1 0 0 0,1 0-46 0 0,0 0 0 0 0,0-1 0 0 0,0 0 0 0 0,-1 0 0 0 0,1 0 1 0 0,-1-1-1 0 0,0 0 0 0 0,0-1 0 0 0,0 1 0 0 0,-1-1 0 0 0,1 0 1 0 0,-1 0-1 0 0,-1-1 0 0 0,1 0 0 0 0,-1 0 0 0 0,4-5 46 0 0,-5 5 0 0 0,0 0 0 0 0,0 0 0 0 0,0 0 0 0 0,-1-1 0 0 0,0 1-1 0 0,-1-1 1 0 0,1 1 0 0 0,-1-1 0 0 0,0 0 0 0 0,-1 0 0 0 0,1 1 0 0 0,-1-1 0 0 0,-1 0-1 0 0,1 0 1 0 0,-1 1 0 0 0,-1-1 0 0 0,1 0 0 0 0,-1 1 0 0 0,0-1 0 0 0,0 1 0 0 0,-1 0 0 0 0,2 4 35 0 0,1 1 0 0 0,-1-1 0 0 0,1 1 1 0 0,-1 0-1 0 0,0 0 0 0 0,1-1 1 0 0,-1 1-1 0 0,0 0 0 0 0,0 0 1 0 0,0 0-1 0 0,0 0 0 0 0,0 0 1 0 0,0 0-1 0 0,0 0 0 0 0,-1 0 1 0 0,1 0-1 0 0,0 1 0 0 0,0-1 1 0 0,-1 0-1 0 0,1 1 0 0 0,-1-1 0 0 0,1 1 1 0 0,0-1-1 0 0,-1 1 0 0 0,1 0 1 0 0,-1 0-1 0 0,1 0 0 0 0,-1 0 1 0 0,1 0-1 0 0,0 0 0 0 0,-1 0 1 0 0,1 0-1 0 0,-1 0 0 0 0,1 1 1 0 0,-1-1-1 0 0,1 0 0 0 0,0 1 1 0 0,-1-1-1 0 0,0 1-35 0 0,-50 74 758 0 0,42-51-769 0 0,1 0-1 0 0,1 1 0 0 0,2 0 0 0 0,0 0 0 0 0,2 1 0 0 0,0 0 1 0 0,2-1-1 0 0,1 1 0 0 0,2 11 12 0 0,-2-16-20 0 0,2 0 0 0 0,1-1 0 0 0,1 1 0 0 0,0-1 0 0 0,1 1 1 0 0,2-1-1 0 0,0 0 0 0 0,1-1 0 0 0,1 1 0 0 0,1-1 0 0 0,9 14 20 0 0,-15-27-199 0 0,1-1-1 0 0,0 0 1 0 0,1 0-1 0 0,-1 0 0 0 0,1-1 1 0 0,0 1-1 0 0,0-1 1 0 0,0 0-1 0 0,1-1 1 0 0,-1 1-1 0 0,1-1 1 0 0,0 0-1 0 0,0-1 0 0 0,0 1 1 0 0,0-1-1 0 0,1 0 1 0 0,-1-1-1 0 0,4 1 200 0 0,29-1-1501 0 0,-5-6-16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2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314 714 5616 0 0,'0'0'124'0'0,"0"0"17"0"0,0 0 11 0 0,0-8 7 0 0,0-20-65 0 0,0 28 58 0 0,0 0 8 0 0,0 0-6 0 0,0 0 3 0 0,0 0 23 0 0,0 0 11 0 0,0 0 1 0 0,0 0-8 0 0,0 0-34 0 0,0 0-12 0 0,0 0-2 0 0,0 0 4 0 0,0 0 17 0 0,0 0 10 0 0,0 0 1 0 0,0 0 54 0 0,0 0 230 0 0,0 0 100 0 0,0 0 22 0 0,1 7 412 0 0,29 51 2082 0 0,-26-51-2858 0 0,-3-6-16 0 0,-1-1-54 0 0,0 0-20 0 0,0 0-6 0 0,0 0-5 0 0,0 0-10 0 0,0 0-3 0 0,0 0 0 0 0,0 0 38 0 0,0 0 164 0 0,0 0 71 0 0,0 0 13 0 0,0-1-62 0 0,0-4-269 0 0,0 3-115 0 0,-1 1 8 0 0,-11-6 183 0 0,-73-7-113 0 0,-21 62-86 0 0,40-4 50 0 0,52-32-105 0 0,9-8 113 0 0,0 0 0 0 0,0 0 0 0 0,1 0 1 0 0,-1 1-1 0 0,1-1 0 0 0,0 1 0 0 0,0 0 1 0 0,1 0-1 0 0,0 1 0 0 0,0-1 1 0 0,0 1-1 0 0,-1 2 14 0 0,2-3-8 0 0,0 1 0 0 0,0-1 0 0 0,0 0 0 0 0,0 1 0 0 0,1 0 0 0 0,0-1 0 0 0,0 1 0 0 0,1 0 0 0 0,0 0 0 0 0,0-1 0 0 0,0 1 0 0 0,0 0 0 0 0,1 0 0 0 0,0-1 0 0 0,0 1 0 0 0,1 0 0 0 0,0-1 0 0 0,0 1 0 0 0,0-1 0 0 0,0 0 0 0 0,1 0 0 0 0,0 0 0 0 0,1 1 8 0 0,60 63-147 0 0,-56-61 86 0 0,0-1-1 0 0,0-1 1 0 0,1 1 0 0 0,-1-1 0 0 0,2-1-1 0 0,-1 0 1 0 0,1 0 0 0 0,-1-1-1 0 0,1 0 1 0 0,0-1 0 0 0,1 0-1 0 0,-1 0 1 0 0,1-1 0 0 0,10 0 61 0 0,75-16-4288 0 0,-73 3 2880 0 0</inkml:trace>
  <inkml:trace contextRef="#ctx0" brushRef="#br0" timeOffset="646.478">420 0 6296 0 0,'0'0'184'0'0,"-1"2"-6"0"0,-11 92 3484 0 0,16 8-1560 0 0,19 163 694 0 0,8 60-735 0 0,-5-61-1333 0 0,-22-197-514 0 0,-2-59-120 0 0,0-3 199 0 0,-4-10-148 0 0,-3-11 431 0 0,4-29-36 0 0,6-117-912 0 0,0 116 362 0 0,17-65 154 0 0,-7 71-322 0 0,-14 39 46 0 0,-1 1-20 0 0,14 5-167 0 0,-9-2 239 0 0,0-1-1 0 0,0 1 1 0 0,0 0-1 0 0,0 1 1 0 0,0-1 0 0 0,-1 1-1 0 0,1 0 1 0 0,-1 0-1 0 0,0 1 1 0 0,-1-1 0 0 0,1 1-1 0 0,-1 0 1 0 0,0-1-1 0 0,0 2 1 0 0,0-1 0 0 0,-1 0-1 0 0,1 0 1 0 0,-1 4 80 0 0,25 105-58 0 0,-25-105 40 0 0,15 112-46 0 0,-21-60-5 0 0,4-60-283 0 0,0-1-93 0 0,0 0-16 0 0,0 0-78 0 0,0 0-313 0 0,0 0-137 0 0,2-1-31 0 0,5-5-4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5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237 398 9128 0 0,'0'0'200'0'0,"0"0"33"0"0,0 0 16 0 0,-2 1-31 0 0,-9 11-68 0 0,10-11 394 0 0,1-1 154 0 0,-10 2 1431 0 0,-18 21-686 0 0,17-31-843 0 0,-25 10 484 0 0,20 2-961 0 0,-36 21-147 0 0,25 1-153 0 0,-2 35-30 0 0,23-16 121 0 0,4-29 69 0 0,-3 28-13 0 0,5 23-4 0 0,14 43 34 0 0,-9-93 0 0 0,4-3 108 0 0,4 12 63 0 0,-13-26-167 0 0,0 0-1 0 0,0 0 0 0 0,0 1 0 0 0,0-1 0 0 0,1 0 0 0 0,-1 1 0 0 0,0-1 0 0 0,0 0 0 0 0,0 0 1 0 0,0 0-1 0 0,1 1 0 0 0,-1-1 0 0 0,0 0 0 0 0,0 0 0 0 0,0 1 0 0 0,1-1 0 0 0,-1 0 0 0 0,0 0 0 0 0,0 0 1 0 0,1 0-1 0 0,-1 0 0 0 0,0 0 0 0 0,1 1 0 0 0,-1-1 0 0 0,0 0 0 0 0,0 0 0 0 0,1 0 0 0 0,-1 0 0 0 0,0 0 1 0 0,1 0-1 0 0,-1 0 0 0 0,0 0 0 0 0,0 0 0 0 0,1 0 0 0 0,-1 0 0 0 0,0 0 0 0 0,1 0 0 0 0,-1 0 0 0 0,0-1 1 0 0,0 1-1 0 0,1 0 0 0 0,-1 0 0 0 0,0 0 0 0 0,0 0 0 0 0,1 0 0 0 0,-1-1 0 0 0,0 1 0 0 0,0 0 0 0 0,1 0 1 0 0,-1 0-1 0 0,0-1 0 0 0,0 1 0 0 0,0 0 0 0 0,0 0 0 0 0,1-1 0 0 0,-1 1 0 0 0,0 0 0 0 0,0-1 0 0 0,0 1 1 0 0,0 0-1 0 0,0 0 0 0 0,0-1-3 0 0,10-25 262 0 0,-5 13-69 0 0,30-44 7 0 0,-2 18-198 0 0,-6 7-24 0 0,-4-2-455 0 0,12-19-1303 0 0,-33 51 1732 0 0,-1 1-98 0 0,0 0 1 0 0,0-1-1 0 0,0 1 1 0 0,0 0-1 0 0,0-1 1 0 0,0 1-1 0 0,-1 0 0 0 0,1-1 1 0 0,0 1-1 0 0,-1-1 1 0 0,1 1-1 0 0,-1-1 1 0 0,0 0-1 0 0,1 1 1 0 0,-1-1-1 0 0,0 1 1 0 0,0-1-1 0 0,0 0 1 0 0,0 1-1 0 0,0-1 1 0 0,0 1-1 0 0,0-1 1 0 0,-1 0-1 0 0,1 1 1 0 0,-1-1-1 0 0,1 1 1 0 0,-1-1-1 0 0,1 1 1 0 0,-1-1-1 0 0,0 1 1 0 0,0-1-1 0 0,0 1 1 0 0,0-1 145 0 0,-16-13 820 0 0,-5 9 1376 0 0,21 6-1830 0 0,1 0-72 0 0,-10 5 436 0 0,9 4-708 0 0,0 0-1 0 0,0 0 0 0 0,1 0 1 0 0,0 0-1 0 0,1 0 1 0 0,0 0-1 0 0,0 0 0 0 0,1 0 1 0 0,0 0-1 0 0,0 0 1 0 0,1 0-1 0 0,1 0-21 0 0,2 11 25 0 0,17 35-13 0 0,12 34 164 0 0,-34-87-397 0 0,1 1 0 0 0,0-1 0 0 0,0 0 1 0 0,0 0-1 0 0,1 0 0 0 0,-1 0 0 0 0,0 0 1 0 0,1 0-1 0 0,-1-1 0 0 0,1 1 0 0 0,0-1 1 0 0,-1 1-1 0 0,1-1 0 0 0,0 0 0 0 0,0 0 1 0 0,0 0-1 0 0,0-1 0 0 0,0 1 0 0 0,0-1 1 0 0,0 0-1 0 0,0 0 0 0 0,0 0 1 0 0,0 0-1 0 0,0 0 0 0 0,1-1 221 0 0,19-2-1933 0 0</inkml:trace>
  <inkml:trace contextRef="#ctx0" brushRef="#br0" timeOffset="792.091">625 629 7072 0 0,'0'0'202'0'0,"0"9"44"0"0,12 26 2347 0 0,-11-34-1729 0 0,0 2-228 0 0,10 44 1173 0 0,22 54 1073 0 0,20 26-1864 0 0,-11 77-229 0 0,-31-152-412 0 0,-4 1 0 0 0,-1-1 0 0 0,-2 29-377 0 0,-4-80-2 0 0,0 0 1 0 0,1-1-1 0 0,-1 1 0 0 0,0-1 1 0 0,0 1-1 0 0,0 0 0 0 0,0-1 0 0 0,0 1 1 0 0,0-1-1 0 0,0 1 0 0 0,0 0 1 0 0,0-1-1 0 0,0 1 0 0 0,0-1 0 0 0,0 1 1 0 0,0 0-1 0 0,-1-1 0 0 0,1 1 1 0 0,0-1-1 0 0,0 1 0 0 0,-1-1 0 0 0,1 1 1 0 0,0 0-1 0 0,-1-1 0 0 0,1 0 1 0 0,-1 1-1 0 0,1-1 0 0 0,0 1 0 0 0,-1-1 1 0 0,1 1-1 0 0,-1-1 0 0 0,1 0 1 0 0,-1 1-1 0 0,1-1 0 0 0,-1 0 0 0 0,0 0 1 0 0,1 1-1 0 0,-1-1 0 0 0,1 0 1 0 0,-1 0-1 0 0,1 0 0 0 0,-1 0 1 0 0,0 0-1 0 0,1 0 0 0 0,-1 0 0 0 0,0 0 1 0 0,1 0-1 0 0,-1 0 0 0 0,1 0 1 0 0,-1 0-1 0 0,0 0 0 0 0,1 0 0 0 0,-1 0 2 0 0,-63-76 736 0 0,-22-23-633 0 0,38 13-510 0 0,38 64 372 0 0,1 0-1 0 0,1 0 1 0 0,1-1-1 0 0,0 0 1 0 0,2-1-1 0 0,1 1 1 0 0,1-1-1 0 0,1-3 36 0 0,1 6-119 0 0,1 0 0 0 0,1-1 0 0 0,1 1 0 0 0,0 0-1 0 0,6-16 120 0 0,35-70-600 0 0,36-5 474 0 0,-25 65 223 0 0,-7 19-353 0 0,-13 17-19 0 0,-32 10 169 0 0,6 1-16 0 0,-1 0 86 0 0,5 11-110 0 0,9 27-81 0 0,-7 28 44 0 0,-15-56 198 0 0,1-6-14 0 0,0 1-1 0 0,0-1 0 0 0,0 1 1 0 0,0-1-1 0 0,-1 1 1 0 0,0-1-1 0 0,0 1 1 0 0,0-1-1 0 0,0 0 1 0 0,-1 0-1 0 0,0 1 1 0 0,0-1-1 0 0,0 0 1 0 0,0 0-1 0 0,0-1 1 0 0,-1 1-1 0 0,0 0 1 0 0,0-1-1 0 0,0 0 0 0 0,0 0 1 0 0,0 1-1 0 0,-1-2 1 0 0,0 2-1 0 0,-27 20 237 0 0,30-21-213 0 0,-1-1-1 0 0,0 0 1 0 0,1 0-1 0 0,-1-1 1 0 0,0 1-1 0 0,0 0 1 0 0,0-1-1 0 0,0 1 1 0 0,-1-1-1 0 0,1 1 1 0 0,0-1-1 0 0,-1 0 1 0 0,1 0-1 0 0,0 0 1 0 0,-1 0-1 0 0,1-1 1 0 0,-1 1-1 0 0,1-1 1 0 0,-1 1-1 0 0,0-1 1 0 0,1 0-1 0 0,-2 0-23 0 0,-11-4 171 0 0,-25 4 530 0 0,36 1-645 0 0,1 1-3 0 0,0 0 0 0 0,0-1 1 0 0,0 1-1 0 0,0-1 0 0 0,-1 0 0 0 0,1 0 1 0 0,0 0-1 0 0,-1 0 0 0 0,1-1 1 0 0,-1 1-1 0 0,1-1 0 0 0,-1 0 1 0 0,1 0-1 0 0,-1-1 0 0 0,1 1 0 0 0,-1-1-53 0 0,-124-43 196 0 0,126 43-217 0 0,1 0-1 0 0,-1 0 1 0 0,0 0-1 0 0,1 0 1 0 0,-1 0-1 0 0,1 0 1 0 0,0-1-1 0 0,-1 1 1 0 0,1-1-1 0 0,0 1 1 0 0,0-1-1 0 0,0 1 1 0 0,0-1-1 0 0,0 0 1 0 0,0 1-1 0 0,1-1 1 0 0,-1 0-1 0 0,0 0 1 0 0,1 0-1 0 0,-1 0 1 0 0,1 1-1 0 0,0-1 1 0 0,0 0-1 0 0,0 0 1 0 0,0 0-1 0 0,0 0 1 0 0,0 0-1 0 0,0-1 22 0 0,6-20-5864 0 0,-2 13 251 0 0</inkml:trace>
  <inkml:trace contextRef="#ctx0" brushRef="#br0" timeOffset="1456.179">1023 450 10136 0 0,'0'0'230'0'0,"0"9"5"0"0,-1-6 69 0 0,-2 5 79 0 0,3-6 403 0 0,0-2 176 0 0,0 0 35 0 0,0 0-64 0 0,0 0-306 0 0,0 0-136 0 0,-4 7 348 0 0,3 8-683 0 0,5 38-144 0 0,9 27 37 0 0,-4-33-10 0 0,6 48 84 0 0,4 47-110 0 0,0 1 287 0 0,-6-44 720 0 0,0 13-368 0 0,-21-83 924 0 0,8-28-1520 0 0,-1-1-1 0 0,0 1 1 0 0,1-1-1 0 0,-1 1 1 0 0,0-1-1 0 0,0 1 1 0 0,0-1-1 0 0,0 1 1 0 0,1-1-1 0 0,-1 0 1 0 0,0 0-1 0 0,0 1 1 0 0,0-1-1 0 0,0 0 1 0 0,0 0-1 0 0,0 0 1 0 0,0 0-1 0 0,0 0 1 0 0,0 0-1 0 0,1 0 1 0 0,-1 0-1 0 0,0-1 1 0 0,0 1-1 0 0,0 0 1 0 0,0 0-1 0 0,0-1 1 0 0,0 1-1 0 0,1-1 1 0 0,-1 1-1 0 0,0-1 1 0 0,0 1-1 0 0,0-1 1 0 0,1 1-1 0 0,-1-1 1 0 0,0 0-1 0 0,1 1 1 0 0,-1-1-1 0 0,1 0 1 0 0,-1 0-1 0 0,1 1 1 0 0,-1-1-1 0 0,1 0 1 0 0,-1 0-1 0 0,1 0 1 0 0,0 1-1 0 0,-1-1 1 0 0,1 0-1 0 0,0-1-55 0 0,-6-5-8 0 0,-37-58-290 0 0,0-36-344 0 0,37 78 502 0 0,1-1 0 0 0,1 0 0 0 0,1 0 1 0 0,1 0-1 0 0,2 0 0 0 0,1-15 140 0 0,-1 10 70 0 0,10-81-374 0 0,-1 29 178 0 0,36-105-149 0 0,-21 113 243 0 0,-7 24 54 0 0,1 8-22 0 0,-1 23 128 0 0,1 42-281 0 0,14 24-1422 0 0,0 27 1559 0 0,-25-38 16 0 0,13 89 0 0 0,-18-41 0 0 0,-9-41 355 0 0,7-42-142 0 0,0-2 14 0 0,-2 1 44 0 0,-15 5 310 0 0,12-4-553 0 0,0 0-1 0 0,-1 0 1 0 0,1 0 0 0 0,-1 0 0 0 0,0-1 0 0 0,0 0 0 0 0,1 0-1 0 0,-1-1 1 0 0,0 0 0 0 0,0 0 0 0 0,0 0 0 0 0,0 0-1 0 0,-4-2-27 0 0,-54-20-878 0 0,23-11-817 0 0,6-26-6785 0 0,30 38 3942 0 0</inkml:trace>
  <inkml:trace contextRef="#ctx0" brushRef="#br0" timeOffset="1898.684">1375 1 10136 0 0,'0'1'230'0'0,"-12"42"596"0"0,12 48-437 0 0,65 168 2238 0 0,-20-94-1522 0 0,-13 22 373 0 0,-28-151-1113 0 0,-8 111 244 0 0,4-133-577 0 0,0-12-134 0 0,-6 4-250 0 0,-13-17-1676 0 0,12 1-834 0 0,-2 3-1871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5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200 549 10136 0 0,'0'0'230'0'0,"0"0"30"0"0,0 0 19 0 0,-4 5 152 0 0,3 0-83 0 0,-7 11 2001 0 0,7-15-1408 0 0,1-1-271 0 0,0 0-118 0 0,-12 0 585 0 0,-12 22-1119 0 0,-31 91-18 0 0,1 2 296 0 0,27-25-430 0 0,15-65 79 0 0,10-23 238 0 0,2-1-148 0 0,0-1 1 0 0,0 1-1 0 0,0 0 0 0 0,0-1 1 0 0,0 1-1 0 0,1-1 0 0 0,-1 1 1 0 0,0 0-1 0 0,0-1 0 0 0,0 1 1 0 0,0 0-1 0 0,1-1 0 0 0,-1 1 1 0 0,0-1-1 0 0,1 1 1 0 0,-1-1-1 0 0,0 1 0 0 0,1 0 1 0 0,-1-1-1 0 0,1 0 0 0 0,-1 1 1 0 0,1-1-1 0 0,-1 1 0 0 0,1-1 1 0 0,-1 1-1 0 0,1-1 1 0 0,-1 0-1 0 0,1 0 0 0 0,0 1 1 0 0,-1-1-1 0 0,1 0 0 0 0,-1 0 1 0 0,1 0-1 0 0,0 1 0 0 0,-1-1 1 0 0,1 0-1 0 0,0 0 0 0 0,-1 0 1 0 0,1 0-1 0 0,0 0 1 0 0,-1 0-1 0 0,1 0 0 0 0,0-1 1 0 0,-1 1-1 0 0,1 0 0 0 0,-1 0 1 0 0,1 0-1 0 0,0-1 0 0 0,-1 1 1 0 0,1 0-1 0 0,-1-1 1 0 0,1 1-1 0 0,-1 0 0 0 0,1-1-35 0 0,32-19-23 0 0,19-71-806 0 0,-24 17-1255 0 0,-21 49-1177 0 0,-10 17 3244 0 0,-2 14 17 0 0,-8 41 569 0 0,13-45-241 0 0,0-2-15 0 0,-2 25 502 0 0,24 7-335 0 0,-7-12-503 0 0,21 16 49 0 0,-31-30-174 0 0,7 10-366 0 0,2-16-2275 0 0,-9-6 1412 0 0</inkml:trace>
  <inkml:trace contextRef="#ctx0" brushRef="#br0" timeOffset="374.636">332 564 9648 0 0,'0'0'216'0'0,"0"0"32"0"0,0 0 12 0 0,-1 1-31 0 0,-2 7-83 0 0,0 0 0 0 0,1-1-1 0 0,0 1 1 0 0,0 1 0 0 0,1-1 0 0 0,0 0 0 0 0,0 0-1 0 0,1 0 1 0 0,0 1 0 0 0,0-1 0 0 0,2 4-146 0 0,-2 15 864 0 0,6 60 1536 0 0,2-29-1128 0 0,-7-51-1118 0 0,19 49 1254 0 0,-19-54-1184 0 0,10 5 888 0 0,-10-7-1088 0 0,1 1-1 0 0,0-1 0 0 0,0 0 1 0 0,0 0-1 0 0,0 0 0 0 0,0-1 1 0 0,0 1-1 0 0,0 0 0 0 0,0-1 1 0 0,-1 1-1 0 0,1-1 0 0 0,0 0 1 0 0,0 0-1 0 0,-1 1 0 0 0,1-1 1 0 0,0 0-1 0 0,-1-1 0 0 0,1 1 1 0 0,-1 0-1 0 0,1 0 0 0 0,-1-1 1 0 0,0 1-1 0 0,1 0 0 0 0,-1-2-23 0 0,20-36 56 0 0,6-7-793 0 0,-25 40 444 0 0,11-30-1126 0 0,-6 11-4853 0 0,-6 15 1282 0 0</inkml:trace>
  <inkml:trace contextRef="#ctx0" brushRef="#br0" timeOffset="1007.521">914 594 13760 0 0,'0'0'314'0'0,"0"0"46"0"0,0 0 22 0 0,0 0-50 0 0,-1 0-220 0 0,-81 20 2718 0 0,24 11-2253 0 0,2 10-469 0 0,2 63-193 0 0,32-29-62 0 0,13 7 19 0 0,18-53 280 0 0,-8-28-136 0 0,0 0 1 0 0,1 0-1 0 0,-1 0 0 0 0,0 0 0 0 0,0-1 0 0 0,1 1 0 0 0,-1 0 0 0 0,0-1 0 0 0,1 1 0 0 0,-1-1 0 0 0,1 0 0 0 0,-1 1 0 0 0,1-1 0 0 0,-1 0 0 0 0,1 0 0 0 0,-1 0 0 0 0,1 0 0 0 0,-1 0 1 0 0,1 0-1 0 0,-1 0 0 0 0,1-1 0 0 0,-1 1 0 0 0,1 0 0 0 0,-1-1 0 0 0,0 1 0 0 0,1-1 0 0 0,-1 0 0 0 0,0 1 0 0 0,1-1 0 0 0,-1 0 0 0 0,0 0 0 0 0,0 0 0 0 0,0 0 0 0 0,0 0 0 0 0,0 0 0 0 0,0 0 1 0 0,0 0-1 0 0,0 0 0 0 0,0-1 0 0 0,0 1 0 0 0,0 0 0 0 0,-1-1 0 0 0,1 1 0 0 0,-1 0 0 0 0,1-1-16 0 0,2-2 13 0 0,18-20-3 0 0,-2-1-1 0 0,-1-1 0 0 0,-1-1 0 0 0,-1 0 0 0 0,-2-1 0 0 0,0-1 0 0 0,2-12-9 0 0,0-4-46 0 0,-2-2 0 0 0,-2 0 0 0 0,-2 0 0 0 0,-2-1 46 0 0,6-30-104 0 0,-7-48-63 0 0,-9 79 46 0 0,1 31 88 0 0,-1 0-1 0 0,0 0 0 0 0,-2 0 0 0 0,0 1 0 0 0,0-1 0 0 0,-2 1 1 0 0,-2-6 33 0 0,-4-9-44 0 0,3 14-16 0 0,7 16 57 0 0,1 0 0 0 0,0 0 0 0 0,-1 0 0 0 0,1 0 0 0 0,0 0 0 0 0,-1 1-1 0 0,1-1 1 0 0,0 0 0 0 0,-1 1 0 0 0,1-1 0 0 0,0 1 0 0 0,-1-1-1 0 0,1 1 1 0 0,0 0 0 0 0,0-1 0 0 0,0 1 0 0 0,0 0 0 0 0,0 0 0 0 0,0 0-1 0 0,0 0 1 0 0,0 0 0 0 0,0 0 0 0 0,0 0 0 0 0,0 0 0 0 0,1 0-1 0 0,-1 0 1 0 0,0 1 0 0 0,1-1 0 0 0,-1 0 0 0 0,1 0 0 0 0,-1 1 0 0 0,1-1-1 0 0,0 1 4 0 0,-19 131-348 0 0,11-74 224 0 0,3 1-1 0 0,2-1 0 0 0,3 1 1 0 0,3 6 124 0 0,-2-53 50 0 0,4 49 364 0 0,3 0-1 0 0,3 0 0 0 0,12 38-413 0 0,-11-58 48 0 0,-8-23-23 0 0,1-1 0 0 0,1 0-1 0 0,1 0 1 0 0,0-1 0 0 0,1 0-1 0 0,9 13-24 0 0,0-15 12 0 0,-1-11-25 0 0,5-12-1859 0 0,-13 5 870 0 0</inkml:trace>
  <inkml:trace contextRef="#ctx0" brushRef="#br0" timeOffset="1335.828">1172 711 11944 0 0,'0'0'349'0'0,"0"0"-2"0"0,-2-1-225 0 0,-6-1 2663 0 0,0 18-1535 0 0,3 20-1266 0 0,15 133 26 0 0,3-107-62 0 0,-4-51-1911 0 0,-9-11-3389 0 0</inkml:trace>
  <inkml:trace contextRef="#ctx0" brushRef="#br0" timeOffset="1585.279">1123 476 10512 0 0,'0'0'296'0'0,"0"0"64"0"0,0 0-288 0 0,0 0-72 0 0,0 0 0 0 0,0 0 0 0 0,-5 11-96 0 0,5-11-32 0 0,0 0 0 0 0,5 7-8 0 0,-1-3 136 0 0,5 4 0 0 0,-5-5 0 0 0,5 1 0 0 0,0-1-352 0 0,5-3-32 0 0,6-3-16 0 0,3 3 0 0 0</inkml:trace>
  <inkml:trace contextRef="#ctx0" brushRef="#br0" timeOffset="2028.28">1618 586 8592 0 0,'0'0'250'0'0,"0"0"4"0"0,-6-8 707 0 0,-36-1 3178 0 0,6 22-2311 0 0,30-10-1717 0 0,1-1 1 0 0,-1 1-1 0 0,1 0 1 0 0,0 0-1 0 0,0 0 1 0 0,1 1-1 0 0,-1 0 1 0 0,1 0-1 0 0,-1 0 1 0 0,1 0 0 0 0,1 1-1 0 0,-2 1-111 0 0,-11 16 200 0 0,10-16-183 0 0,1 1 0 0 0,0 0 1 0 0,0 0-1 0 0,1 0 1 0 0,0 1-1 0 0,0 0 0 0 0,1 0 1 0 0,0 0-1 0 0,0 0 0 0 0,-1 6-17 0 0,0 7 0 0 0,4-12 0 0 0,4 10 0 0 0,5-5 0 0 0,9-2 0 0 0,4-8 11 0 0,44 14 114 0 0,-45-16-161 0 0,-7 8-45 0 0,4 33-10 0 0,-15-31 105 0 0,0 1-1 0 0,-1-1 0 0 0,-1 1 0 0 0,0-1 0 0 0,-1 1 0 0 0,0 0 0 0 0,-1-1 0 0 0,0 1 0 0 0,-1-1 0 0 0,0 1 0 0 0,-3 3-13 0 0,4-14 16 0 0,-1 0-1 0 0,1 0 1 0 0,-1-1-1 0 0,0 1 0 0 0,0 0 1 0 0,0-1-1 0 0,0 1 1 0 0,0-1-1 0 0,0 0 0 0 0,0 0 1 0 0,0 0-1 0 0,-1 0 1 0 0,1 0-1 0 0,0 0 0 0 0,-1-1 1 0 0,1 1-1 0 0,0-1 0 0 0,-1 0 1 0 0,1 1-1 0 0,-1-1 1 0 0,1 0-1 0 0,0 0 0 0 0,-1-1 1 0 0,1 1-1 0 0,-1 0 1 0 0,1-1-1 0 0,0 0 0 0 0,-1 1 1 0 0,1-1-1 0 0,0 0 1 0 0,-1 0-1 0 0,1 0 0 0 0,0-1 1 0 0,0 1-16 0 0,-14-4-308 0 0,-99-54-2901 0 0,101 52 1696 0 0,2 4-3372 0 0</inkml:trace>
  <inkml:trace contextRef="#ctx0" brushRef="#br0" timeOffset="2626.628">1927 487 6352 0 0,'-5'7'362'0'0,"-5"24"636"0"0,-26 53 3438 0 0,-20 19-1376 0 0,22-47-1323 0 0,21-37-1339 0 0,12-3-334 0 0,2-5-80 0 0,20 23-154 0 0,-16-22 122 0 0,17 15-11 0 0,-3-15-48 0 0,-17-11 10 0 0,16 6-240 0 0,4 4-500 0 0,0 4 533 0 0,-19-15 304 0 0,-1 1 0 0 0,1-1 0 0 0,-1 1 0 0 0,0 0 0 0 0,1 0 0 0 0,-1 0 0 0 0,0 0 0 0 0,0 0 0 0 0,0 1 0 0 0,0-1 0 0 0,0 0 0 0 0,0 1 0 0 0,0 0 0 0 0,0 0 0 0 0,-1-1 0 0 0,1 1 0 0 0,-1 0 0 0 0,1 0 0 0 0,-1 0 0 0 0,0 1 0 0 0,0-1 0 0 0,0 0 0 0 0,1 2 0 0 0,0 3 66 0 0,0 0 1 0 0,0 1-1 0 0,0-1 1 0 0,-1 0-1 0 0,0 1 1 0 0,-1-1-1 0 0,0 1 1 0 0,0-1 0 0 0,0 0-1 0 0,-1 1 1 0 0,0-1-1 0 0,-1 1 1 0 0,0-1-67 0 0,-1 10 87 0 0,-2-1-1 0 0,0 0 1 0 0,-1 0-1 0 0,-1-1 1 0 0,0 1 0 0 0,-1-2-1 0 0,-5 7-86 0 0,9-17 35 0 0,0 1-1 0 0,0-1 0 0 0,-1-1 1 0 0,1 1-1 0 0,-1-1 0 0 0,0 1 0 0 0,0-2 1 0 0,-1 1-1 0 0,1 0 0 0 0,0-1 1 0 0,-1 0-1 0 0,0 0 0 0 0,1-1 0 0 0,-5 1-34 0 0,4-2-99 0 0,1 0 0 0 0,-1 0 0 0 0,0-1 0 0 0,1 0 0 0 0,-1 0 0 0 0,1-1 0 0 0,-1 0 0 0 0,1 0 0 0 0,-1 0 0 0 0,1 0 1 0 0,0-1-1 0 0,-4-2 99 0 0,-4-4-3971 0 0,0-7-1286 0 0</inkml:trace>
  <inkml:trace contextRef="#ctx0" brushRef="#br0" timeOffset="3406.111">2059 811 5184 0 0,'-1'0'116'0'0,"-24"25"438"0"0,24-24 142 0 0,1-1 230 0 0,0 0 39 0 0,0 0-89 0 0,0 0-415 0 0,0 0-186 0 0,0 0-34 0 0,0 0 15 0 0,0 0 94 0 0,0 0 39 0 0,0 0 10 0 0,0 0-26 0 0,0 0-112 0 0,27 15 661 0 0,26-18-910 0 0,-48 2 23 0 0,0 1 0 0 0,0 0 0 0 0,0-1 0 0 0,0 0 0 0 0,0 0 0 0 0,0 0 0 0 0,-1-1 0 0 0,1 0 0 0 0,0 0 0 0 0,-1 0 0 0 0,0 0 0 0 0,1-1 0 0 0,-1 1 0 0 0,0-1 0 0 0,0 0 0 0 0,0-1-35 0 0,20-20 568 0 0,-11 3-216 0 0,-11 14-346 0 0,0 0 0 0 0,0-1 0 0 0,-1 1 0 0 0,0-1 1 0 0,0 1-1 0 0,0-1 0 0 0,-1 1 0 0 0,-1-1 1 0 0,1 1-1 0 0,-1-1 0 0 0,0 1 0 0 0,-2-6-6 0 0,1 9-54 0 0,1 0 0 0 0,-1 1 1 0 0,0-1-1 0 0,0 1 0 0 0,0 0 0 0 0,0 0 0 0 0,-1 0 0 0 0,1 0 0 0 0,-1 0 0 0 0,0 0 0 0 0,0 1 0 0 0,0-1 1 0 0,0 1-1 0 0,0 0 0 0 0,0 0 0 0 0,-1 0 0 0 0,1 0 0 0 0,-2 0 54 0 0,3 1-64 0 0,-1 0 25 0 0,0 1 1 0 0,0 0 0 0 0,0 0 0 0 0,0 0 0 0 0,0 1-1 0 0,0-1 1 0 0,0 1 0 0 0,0-1 0 0 0,1 1 0 0 0,-1 0-1 0 0,0 0 1 0 0,0 0 0 0 0,1 1 0 0 0,-1-1 0 0 0,1 1-1 0 0,-1-1 1 0 0,1 1 0 0 0,-1 0 0 0 0,1 0 0 0 0,0 0 0 0 0,0 0-1 0 0,0 0 1 0 0,0 0 0 0 0,0 1 0 0 0,1-1 0 0 0,-1 1-1 0 0,1-1 1 0 0,-1 1 0 0 0,1 0 0 0 0,0 0 0 0 0,0-1-1 0 0,0 1 1 0 0,1 0 38 0 0,-4 3-67 0 0,-32 74-163 0 0,23-2 428 0 0,22-10 1192 0 0,-6-62-1318 0 0,0 0-1 0 0,1 0 0 0 0,-1 0 1 0 0,1-1-1 0 0,1 1 0 0 0,-1-1 1 0 0,1 0-1 0 0,0-1 0 0 0,0 1 1 0 0,0-1-1 0 0,0 0 1 0 0,1 0-1 0 0,0 0 0 0 0,0-1 1 0 0,0 0-1 0 0,0 0 0 0 0,0-1 1 0 0,1 1-1 0 0,-1-2 0 0 0,1 1 1 0 0,-1-1-1 0 0,1 1 1 0 0,1-2-72 0 0,3 1 19 0 0,1-1 0 0 0,-1 0 0 0 0,1-1 0 0 0,-1-1 0 0 0,1 1 1 0 0,-1-2-1 0 0,0 0 0 0 0,0 0 0 0 0,2-2-19 0 0,87-52-3487 0 0,-67 31 2098 0 0</inkml:trace>
  <inkml:trace contextRef="#ctx0" brushRef="#br0" timeOffset="4040.658">2523 591 9416 0 0,'-13'81'976'0'0,"17"-1"556"0"0,-4 109 3663 0 0,0-187-5085 0 0,0-2 55 0 0,0 0 24 0 0,0 0 3 0 0,0 0-13 0 0,0 0-56 0 0,0 0-25 0 0,0 0-2 0 0,0 0 6 0 0,4-19 276 0 0,15-75-994 0 0,-7 73 40 0 0,-3 1-98 0 0,-9 19 604 0 0,0 1 6 0 0,0 0 0 0 0,2 1 11 0 0,6 14 42 0 0,14 92 11 0 0,-19 24 280 0 0,0-112-202 0 0,-2-18-12 0 0,-1-1 22 0 0,0 0 32 0 0,0 0 10 0 0,5-4 140 0 0,-2 1-233 0 0,0 1-1 0 0,0-1 1 0 0,-1 0-1 0 0,1 0 1 0 0,-1 0-1 0 0,0 0 1 0 0,0 0-1 0 0,0 0 1 0 0,0 0 0 0 0,-1-1-1 0 0,1 1 1 0 0,-1-1-1 0 0,0 1 1 0 0,0-1-1 0 0,1-3-36 0 0,20-39-4 0 0,3-8-388 0 0,-24 54 354 0 0,-1-1-1 0 0,1 1 0 0 0,0 0 0 0 0,-1 0 1 0 0,1 0-1 0 0,0 0 0 0 0,-1 0 0 0 0,1 0 0 0 0,0 0 1 0 0,-1 0-1 0 0,1 0 0 0 0,0 0 0 0 0,-1 0 0 0 0,1 0 1 0 0,0 0-1 0 0,-1 0 0 0 0,1 0 0 0 0,0 1 1 0 0,-1-1-1 0 0,1 0 0 0 0,-1 1 0 0 0,1-1 0 0 0,0 0 1 0 0,-1 1-1 0 0,1-1 0 0 0,-1 1 0 0 0,1-1 0 0 0,-1 1 1 0 0,1-1-1 0 0,-1 1 0 0 0,0-1 0 0 0,1 1 1 0 0,-1-1-1 0 0,0 1 0 0 0,1-1 0 0 0,-1 1 0 0 0,0 0 1 0 0,1-1-1 0 0,-1 1 0 0 0,0 0 0 0 0,0-1 0 0 0,0 1 39 0 0,0-1-73 0 0,12 71-146 0 0,-10-38 231 0 0,16 54 223 0 0,-17-84-170 0 0,10 9 140 0 0,-1-3-4855 0 0,-2-8-407 0 0</inkml:trace>
  <inkml:trace contextRef="#ctx0" brushRef="#br0" timeOffset="4649.176">2872 768 8808 0 0,'0'0'197'0'0,"0"0"24"0"0,0 0 19 0 0,1 14 14 0 0,32 49 1579 0 0,-32-61-1711 0 0,1 1 0 0 0,0-1 0 0 0,0 1 0 0 0,0-1 0 0 0,0 0 0 0 0,0 0 0 0 0,0 0 1 0 0,1 0-1 0 0,-1-1 0 0 0,1 1 0 0 0,-1 0 0 0 0,1-1 0 0 0,0 0 0 0 0,0 0 0 0 0,-1 0 0 0 0,1 0 0 0 0,0 0 0 0 0,1 0-122 0 0,1-2 73 0 0,1 1 1 0 0,0-1-1 0 0,-1 0 0 0 0,1 0 0 0 0,0-1 0 0 0,-1 1 0 0 0,0-2 0 0 0,1 1 1 0 0,-1 0-1 0 0,0-1 0 0 0,0 0 0 0 0,0 0 0 0 0,-1 0 0 0 0,1-1 1 0 0,3-3-74 0 0,-3 2 65 0 0,0 0 0 0 0,0-1 0 0 0,-1 1 1 0 0,1-1-1 0 0,-1 0 0 0 0,-1 0 0 0 0,1 0 1 0 0,-1 0-1 0 0,0-1 0 0 0,-1 0 0 0 0,1 1 1 0 0,-1-1-1 0 0,-1 0 0 0 0,1 0 0 0 0,-1 0 1 0 0,-1 0-1 0 0,1-4-65 0 0,-19-44 211 0 0,-20 4-83 0 0,36 49-128 0 0,0 0 0 0 0,0 0 0 0 0,0 0 0 0 0,0 0 0 0 0,-1 0 0 0 0,1 0 0 0 0,-1 1 0 0 0,1-1 0 0 0,-1 1 0 0 0,0 0 0 0 0,1-1 0 0 0,-1 1 0 0 0,0 1 0 0 0,0-1 0 0 0,0 0 0 0 0,0 1 0 0 0,0-1 0 0 0,0 1 0 0 0,0 0 0 0 0,0 0 0 0 0,0 0 0 0 0,0 1 0 0 0,0-1 0 0 0,0 0 0 0 0,0 1 0 0 0,1 0 0 0 0,-1 0 0 0 0,0 0 0 0 0,0 0 0 0 0,1 0 0 0 0,-1 1 0 0 0,0-1 0 0 0,1 1 0 0 0,-1 0 0 0 0,-4 4-20 0 0,1 1 1 0 0,-1 0 0 0 0,2 0 0 0 0,-1 1 0 0 0,1-1 0 0 0,0 1 0 0 0,0 0 0 0 0,1 0 0 0 0,0 1 0 0 0,1 0 0 0 0,0-1 0 0 0,0 1 0 0 0,0 1 19 0 0,-4 15-6 0 0,1 1 0 0 0,1 0 0 0 0,2 0 0 0 0,0 1 0 0 0,1-1 1 0 0,2 0-1 0 0,1 1 0 0 0,1-1 0 0 0,1 1 0 0 0,1-1 1 0 0,4 8 5 0 0,9 15 152 0 0,-16-47-132 0 0,0 1 0 0 0,0 0 1 0 0,0-1-1 0 0,0 1 1 0 0,0 0-1 0 0,0-1 1 0 0,1 1-1 0 0,-1-1 1 0 0,1 0-1 0 0,0 1 1 0 0,0-1-1 0 0,0 0 1 0 0,0 0-1 0 0,0 0 1 0 0,0 0-1 0 0,0-1 1 0 0,1 1-1 0 0,-1-1 1 0 0,1 1-1 0 0,-1-1 1 0 0,1 0-1 0 0,-1 0 1 0 0,1 0-1 0 0,0 0 1 0 0,0 0-1 0 0,-1-1 1 0 0,3 1-21 0 0,53 7 334 0 0,-3-18-470 0 0,-40 5-20 0 0,26-14-810 0 0,-15 4-3041 0 0,-4 1-1047 0 0</inkml:trace>
  <inkml:trace contextRef="#ctx0" brushRef="#br0" timeOffset="5011.693">3322 701 7688 0 0,'-5'8'570'0'0,"-7"35"-263"0"0,12 54 3321 0 0,8 33-1235 0 0,-8-108-1979 0 0,0-21-214 0 0,0-1-32 0 0,0 0-10 0 0,0 0-4 0 0,0 0 19 0 0,0 0 90 0 0,0 0 38 0 0,0 0 9 0 0,6-3 174 0 0,-3-1-455 0 0,-1 0-1 0 0,1 0 0 0 0,-1 0 0 0 0,1 0 0 0 0,-1 0 0 0 0,0-1 0 0 0,-1 1 0 0 0,1-1 0 0 0,-1 1 0 0 0,0-1 0 0 0,0 0 0 0 0,0 1 0 0 0,-1-1 0 0 0,0 0 0 0 0,1 0-28 0 0,4-28-93 0 0,4-3-199 0 0,-6 23 153 0 0,0-1 1 0 0,0 1-1 0 0,2 1 1 0 0,0-1-1 0 0,0 0 0 0 0,1 1 1 0 0,3-4 138 0 0,16-21-328 0 0,-10 33-85 0 0,-11 7 374 0 0,0 0 0 0 0,-1 1 1 0 0,1-1-1 0 0,0 1 1 0 0,-1 0-1 0 0,0 0 1 0 0,0 1-1 0 0,-1-1 1 0 0,1 0-1 0 0,-1 1 1 0 0,0 0-1 0 0,0-1 1 0 0,0 1-1 0 0,0 4 39 0 0,8 15-135 0 0,13 44 114 0 0,-15-39 24 0 0,0 1 1 0 0,-2 0 0 0 0,-1 0 0 0 0,1 30-4 0 0,3 18-682 0 0,-8-63-2774 0 0,-1 0-1157 0 0</inkml:trace>
  <inkml:trace contextRef="#ctx0" brushRef="#br0" timeOffset="5436.669">3636 1 7424 0 0,'0'0'166'0'0,"0"0"29"0"0,0 0 12 0 0,4 7 390 0 0,1 4-228 0 0,-2 0 0 0 0,0 0 0 0 0,0 0 0 0 0,-1 0 1 0 0,0 0-1 0 0,-1 1 0 0 0,0-1 0 0 0,-1 1 0 0 0,0-1 0 0 0,-1 4-369 0 0,0 5 341 0 0,6 101 1154 0 0,4 61 590 0 0,-7-79-894 0 0,4-1 0 0 0,10 38-1191 0 0,-9-93 185 0 0,32 156 190 0 0,14-34-251 0 0,-31-98-58 0 0,3-2-808 0 0,-24-67 261 0 0,-1-2-814 0 0,0 0-359 0 0,0-2-70 0 0,0-4-17 0 0</inkml:trace>
  <inkml:trace contextRef="#ctx0" brushRef="#br0" timeOffset="5733.566">3423 649 7688 0 0,'0'0'166'0'0,"0"0"29"0"0,0 0 14 0 0,0 1-25 0 0,-3 4 2 0 0,2-4 575 0 0,1-1 238 0 0,0 0 38 0 0,0 0-16 0 0,0 0-103 0 0,0 0-44 0 0,0 0-8 0 0,0 0-56 0 0,0 0-225 0 0,0 0-103 0 0,0 0-24 0 0,0 0-50 0 0,14 11 16 0 0,87 15 0 0 0,34-17-224 0 0,-63-8-268 0 0,28 7-560 0 0,-20-1-4405 0 0,-57-7 3097 0 0,0 0-14 0 0</inkml:trace>
  <inkml:trace contextRef="#ctx0" brushRef="#br0" timeOffset="6292.656">4122 733 10336 0 0,'0'0'233'0'0,"-1"-6"326"0"0,-3 1-319 0 0,-44-55 2584 0 0,48 59-2280 0 0,0 1 0 0 0,0 0-64 0 0,0 0-271 0 0,0 0-124 0 0,-2 0-30 0 0,1-1-56 0 0,0 1 0 0 0,0 1-1 0 0,1-1 1 0 0,-1 0 0 0 0,0 0 0 0 0,0 0 0 0 0,0 0 0 0 0,1 1-1 0 0,-1-1 1 0 0,0 0 0 0 0,0 1 0 0 0,0-1 0 0 0,1 0 0 0 0,-1 1 0 0 0,0-1-1 0 0,1 1 1 0 0,-1 0 0 0 0,0-1 0 0 0,1 1 0 0 0,-1-1 0 0 0,1 1-1 0 0,-1 0 1 0 0,1-1 0 0 0,-1 1 0 0 0,1 0 0 0 0,-1 0 0 0 0,1-1 0 0 0,0 1-1 0 0,0 0 1 0 0,-1 0 0 0 0,1 0 0 0 0,0-1 0 0 0,0 1 0 0 0,0 0 1 0 0,-2 3-17 0 0,-32 70 4 0 0,17 26 151 0 0,17-98-59 0 0,0-2 7 0 0,23 23 909 0 0,7-19-374 0 0,45 7-621 0 0,-69-9-12 0 0,1 1 0 0 0,-1 0-1 0 0,0 0 1 0 0,0 0 0 0 0,0 1-1 0 0,-1 0 1 0 0,1 0 0 0 0,-1 1-1 0 0,0-1 1 0 0,0 1 0 0 0,-1 0-1 0 0,1 1 1 0 0,-1-1 0 0 0,0 1-1 0 0,-1 0 1 0 0,1 0-1 0 0,-1 0 1 0 0,0 0 0 0 0,1 4 12 0 0,8 74-318 0 0,-24-22 741 0 0,3-36-342 0 0,-35 43 208 0 0,22-42 41 0 0,19-25-309 0 0,0 1 0 0 0,0 0 0 0 0,0-1 0 0 0,0 0 0 0 0,-1 0 0 0 0,1 0 0 0 0,-1 0 0 0 0,0-1 0 0 0,1 1 0 0 0,-1-1 0 0 0,0 0 0 0 0,0 0 0 0 0,0 0 0 0 0,0-1 0 0 0,0 1 0 0 0,1-1 0 0 0,-1 0 0 0 0,0 0 0 0 0,0 0 0 0 0,0-1 0 0 0,0 0 0 0 0,0 1 0 0 0,0-1 0 0 0,0-1 0 0 0,-2 0-21 0 0,-24-4-360 0 0,21 1 377 0 0,-13-4-4603 0 0,13 7 3084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1:4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9584 0 0,'0'0'216'0'0,"0"0"32"0"0,0 0 12 0 0,0 2-31 0 0,1 17-182 0 0,-1 87-269 0 0,-14-38 20 0 0,-49 104 188 0 0,63-114-1094 0 0,0-49 622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1:4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6688 0 0,'0'0'197'0'0,"0"0"40"0"0,0 0 83 0 0,0 0 31 0 0,0 0 8 0 0,0 0-43 0 0,0 0-180 0 0,0 1-72 0 0,13 56-52 0 0,-8 11 52 0 0,-8-14-64 0 0,2-38 0 0 0,0 0 0 0 0,1 0 0 0 0,1 0 0 0 0,0 0 0 0 0,1 0 0 0 0,3 13 0 0 0,-4-25 0 0 0,0 0 0 0 0,1 0 0 0 0,-1 0 0 0 0,1 0 0 0 0,0-1 0 0 0,0 1 0 0 0,0 0 0 0 0,1-1 0 0 0,-1 0 0 0 0,1 1 0 0 0,0-1 0 0 0,0 0 0 0 0,0 0 0 0 0,0-1 0 0 0,1 1 0 0 0,-1-1 0 0 0,0 1 0 0 0,1-1 0 0 0,3 1 0 0 0,-4-3 20 0 0,1 0 1 0 0,0 0 0 0 0,-1 0-1 0 0,1-1 1 0 0,-1 0 0 0 0,1 1-1 0 0,0-1 1 0 0,-1 0-1 0 0,0-1 1 0 0,1 1 0 0 0,-1-1-1 0 0,0 1 1 0 0,1-1 0 0 0,-1 0-1 0 0,0 0 1 0 0,-1 0 0 0 0,1-1-1 0 0,0 1 1 0 0,0-1 0 0 0,-1 0-1 0 0,0 1 1 0 0,1-1-1 0 0,-1 0 1 0 0,0 0 0 0 0,0-1-21 0 0,24-56 854 0 0,49-127 748 0 0,-43 124-2041 0 0,29-42 100 0 0,-34 71 265 0 0,-22 31 74 0 0,3 4 10 0 0,-3 2 39 0 0,0 1 1 0 0,-1-1-1 0 0,0 1 0 0 0,0 1 0 0 0,0-1 0 0 0,0 1 0 0 0,-1-1 1 0 0,1 1-1 0 0,-1 0 0 0 0,-1 0 0 0 0,1 0 0 0 0,-1 1 0 0 0,0-1 0 0 0,0 1 1 0 0,1 2-50 0 0,15 60 1065 0 0,11 36-582 0 0,-11-60-483 0 0,23 8-256 0 0,3-20-1704 0 0,-34-24 1293 0 0,2-1-18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1:4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8520 0 0,'0'0'190'0'0,"0"0"28"0"0,0 0 11 0 0,0 8 22 0 0,18 48-251 0 0,21 71 0 0 0,-33-94 32 0 0,-4-26-12 0 0,0 1 1 0 0,0 0-1 0 0,-1 0 0 0 0,-1 0 0 0 0,1 0 0 0 0,-1 1 1 0 0,0-1-1 0 0,-1 0 0 0 0,0 0 0 0 0,0 0 0 0 0,-1 0 0 0 0,-1 1-20 0 0,3-7 59 0 0,0-2 29 0 0,0 15 1576 0 0,22-68-1269 0 0,70-123-382 0 0,-26 88-229 0 0,22 4 45 0 0,-80 78 149 0 0,-6 4 16 0 0,-1 1 0 0 0,0 0 0 0 0,0-1 0 0 0,1 1 0 0 0,-1 0 0 0 0,1 0 0 0 0,-1 0 0 0 0,1 0 0 0 0,-1 0 0 0 0,1 1 0 0 0,-1-1 0 0 0,1 0 0 0 0,0 1 0 0 0,0-1 0 0 0,-1 1 0 0 0,1 0 0 0 0,0-1 0 0 0,0 1 1 0 0,-1 0-1 0 0,1 0 0 0 0,0 0 0 0 0,0 0 0 0 0,0 0 0 0 0,-1 1 0 0 0,1-1 0 0 0,0 1 0 0 0,0-1 0 0 0,-1 1 0 0 0,1-1 0 0 0,-1 1 0 0 0,1 0 0 0 0,1 1 6 0 0,6 8-31 0 0,-1 0 0 0 0,1 0 0 0 0,-2 1 0 0 0,0 0 0 0 0,0 1 0 0 0,-1 0 0 0 0,-1 0 1 0 0,1 0-1 0 0,-2 1 0 0 0,2 5 31 0 0,16 61 22 0 0,-8 11 646 0 0,-5 39-151 0 0,-9-99-420 0 0,-9 29-400 0 0,9-59-4 0 0,0 0-721 0 0,0 0-2838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1:4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448 238 1872 0 0,'0'0'77'0'0,"0"0"105"0"0,0 0 351 0 0,0 0 150 0 0,0 0 27 0 0,0 0 1 0 0,0 0-34 0 0,0 0-18 0 0,-14-4 2254 0 0,-8-14-2594 0 0,8-1-57 0 0,-17-35 1092 0 0,0 20-772 0 0,24 23-488 0 0,-1 1-1 0 0,0-1 1 0 0,-1 1-1 0 0,0 1 1 0 0,-1-1-1 0 0,0 2 1 0 0,0-1-1 0 0,-1 1 1 0 0,-3-2-94 0 0,8 8 40 0 0,1 0-1 0 0,0 0 1 0 0,-1 0 0 0 0,1 1 0 0 0,-1 0 0 0 0,0 0 0 0 0,1 0 0 0 0,-1 1 0 0 0,0 0 0 0 0,0 0 0 0 0,1 0 0 0 0,-1 1-1 0 0,0-1 1 0 0,1 2 0 0 0,-4 0-40 0 0,-36 17 218 0 0,34-6-230 0 0,1 1 1 0 0,0 1 0 0 0,1 0-1 0 0,0 1 1 0 0,2-1 0 0 0,-1 1-1 0 0,2 1 1 0 0,0-1 0 0 0,2 1-1 0 0,-1 0 1 0 0,2 1 0 0 0,0-1-1 0 0,1 1 1 0 0,1 3 11 0 0,-1-8-17 0 0,0-6-4 0 0,1 0 1 0 0,0 1 0 0 0,0-1-1 0 0,1 0 1 0 0,0 1 0 0 0,0-1-1 0 0,1 0 1 0 0,0 1 0 0 0,0-1 0 0 0,1 0-1 0 0,-1 0 1 0 0,2 0 0 0 0,1 4 20 0 0,-2-9-14 0 0,1 0 1 0 0,-1-1 0 0 0,1 1-1 0 0,-1-1 1 0 0,1 0 0 0 0,0 0-1 0 0,0 0 1 0 0,0 0 0 0 0,0 0-1 0 0,0 0 1 0 0,0-1 0 0 0,0 0-1 0 0,0 1 1 0 0,0-1 0 0 0,0 0-1 0 0,0 0 1 0 0,0-1 0 0 0,0 1-1 0 0,0-1 1 0 0,0 1 0 0 0,0-1-1 0 0,-1 0 1 0 0,1 0 0 0 0,0 0-1 0 0,0-1 1 0 0,-1 1 0 0 0,1-1-1 0 0,2-1 14 0 0,44-24 54 0 0,35-23-54 0 0,26-34 198 0 0,-58 34 76 0 0,-47 42-264 0 0,-3 5 33 0 0,4 0-22 0 0,-4 3 51 0 0,-2 0 88 0 0,0 0 31 0 0,0 0 8 0 0,0 0-55 0 0,0 0-222 0 0,0 0-43 0 0,0 11 8 0 0,4 8 113 0 0,-4-3 55 0 0,0-1 0 0 0,-1 1 0 0 0,0 0 0 0 0,-1-1 0 0 0,-1 1 0 0 0,-1-1 0 0 0,-3 9-55 0 0,-43 136-321 0 0,-41 73 238 0 0,-64 216-98 0 0,112-301 181 0 0,42-122-14 0 0,1-25 9 0 0,0 1 0 0 0,-1 0 0 0 0,2-1 0 0 0,-1 1 0 0 0,0 0 0 0 0,0-1-1 0 0,0 1 1 0 0,1 0 0 0 0,-1-1 0 0 0,1 1 0 0 0,0-1 0 0 0,-1 1 0 0 0,1-1 0 0 0,0 1 0 0 0,0-1-1 0 0,0 1 1 0 0,0-1 0 0 0,0 0 0 0 0,0 1 0 0 0,0-1 0 0 0,0 0 0 0 0,1 0 0 0 0,-1 0 0 0 0,0 0-1 0 0,1 0 1 0 0,-1 0 0 0 0,1 0 0 0 0,-1-1 0 0 0,1 1 0 0 0,-1 0 0 0 0,1-1 0 0 0,-1 1 0 0 0,1-1-1 0 0,0 0 1 0 0,-1 1 0 0 0,1-1 0 0 0,0 0 0 0 0,-1 0 0 0 0,2 0 5 0 0,71-13 31 0 0,-57 8 5 0 0,143-54 134 0 0,16-25-170 0 0,-52 34-716 0 0,-80 33-3080 0 0,-22 9 28 0 0</inkml:trace>
  <inkml:trace contextRef="#ctx0" brushRef="#br0" timeOffset="841.906">748 24 7072 0 0,'0'0'202'0'0,"0"0"92"0"0,0 0 212 0 0,0 0 94 0 0,0 0 22 0 0,0 0-66 0 0,0 0-287 0 0,-1 1-128 0 0,-20 61 341 0 0,4-6-402 0 0,-6 37-80 0 0,19-81 0 0 0,1 0 0 0 0,-1 1 0 0 0,2-1 0 0 0,0 1 0 0 0,1 0 0 0 0,0 0 0 0 0,1-1 0 0 0,0 1 0 0 0,1 0 0 0 0,0 0 0 0 0,1-1 0 0 0,0 1 0 0 0,2-1 0 0 0,-1 1 0 0 0,1-1 0 0 0,5 10 0 0 0,-6-18 1 0 0,1 0-1 0 0,-1 0 1 0 0,1 0 0 0 0,-1-1 0 0 0,1 1 0 0 0,1-1 0 0 0,-1 0 0 0 0,0 0 0 0 0,1 0 0 0 0,-1 0-1 0 0,1-1 1 0 0,0 0 0 0 0,0 0 0 0 0,0 0 0 0 0,0-1 0 0 0,0 0 0 0 0,0 1 0 0 0,1-2-1 0 0,1 0 40 0 0,-1 0 0 0 0,1-1 0 0 0,-1 0 0 0 0,1 0 0 0 0,-1-1 0 0 0,1 0 0 0 0,-1 0 0 0 0,0-1 0 0 0,0 1 0 0 0,0-1 0 0 0,0 0 0 0 0,3-3-40 0 0,39-49 440 0 0,48-76 272 0 0,-7 3-608 0 0,-55 58-40 0 0,-25 56-52 0 0,-5 2 897 0 0,6 26-982 0 0,25 84 625 0 0,-18 21-323 0 0,-7 15-218 0 0,-9-122-154 0 0,0 0 0 0 0,1 1 0 0 0,0-1 0 0 0,1 0 0 0 0,1 0 0 0 0,0 0 0 0 0,0 0 0 0 0,2 0 143 0 0,15 13-1530 0 0,-12-17 828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0T17:49:23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3150 7222 597 0,'0'0'16'0,"-7"6"5"0,4 0-21 0,-1 6 0 0,-6-6 0 0,6 0 0 16,1 3 56-16,-4-1 6 0,3 1 2 0,0 3 0 16,1-6-6-16,-1 0-1 0,1 5 0 0,-1-2 0 15,1 3-40-15,-1 0-8 0,1-6-1 0,3 5-8 16,-4-5 19-16,4 3-3 0,4 0-1 0,-1 0 0 16,-3 3 1-16,4-1 0 0,-1 7 0 0,-3-9 0 15,0 8 9-15,0 7 3 0,0-9 0 0,4 8 0 16,-4-11 0-16,0 6 0 0,0 5 0 0,3-2 0 15,-3 8-6-15,0-3-1 0,4-2 0 0,-4-3 0 16,-4 2 0-16,4-5 0 0,4-1 0 0,-4 4 0 16,0-9 6-16,0 5 1 0,0-8 0 0,3 3 0 0,1-6 3 0,3 0 1 15,-3-6 0-15,3 0 0 0,3 0-15 0,1-6-2 16,-4 0-1-16,3 0 0 0,1-6-14 0,0-2-15 16,3 2 3-16,0-6 1 0,-4-2 32 0,1 8 7 15,3-6 0-15,0-5 1 0,-3 8-29 0,-4-9 8 16,3 7-8-16,-6 2 0 0,-1-2 0 0,1-1 9 15,0 3-9-15,-4 3 8 0,0-5-8 0,3 11 0 16,-3-6 0-16,-3-3 8 16,3 7-30-16,-4-1-6 0,4 3-2 0,-4 0 0 15,4 6-35-15,-3-6-7 0,-4 0-2 0,3-3-400 16,-3 4-80-16</inkml:trace>
  <inkml:trace contextRef="#ctx0" brushRef="#br0" timeOffset="674.959">3464 7481 806 0,'0'0'17'0,"0"0"4"0,0 0 1 0,0 0 2 0,0 0-24 0,0 0 0 16,-7 6 0-16,7-6 0 0,0 0 56 0,0 0 6 16,0 0 2-16,0 0 0 0,0 12-52 0,-3-3-12 15,3-9 0-15,0 8 0 0,0 7 47 0,3-3 6 0,-3 0 2 16,4-6 0-16,-8 8-37 0,4-2-7 0,4 0-2 16,-4 11 0-16,0-14-9 0,0 9 0 15,0 5 0-15,0-5 0 0,0 0 0 0,0 2 0 0,0-2 0 16,0-4 0-16,-4 4 0 0,4 0 0 15,0-1 0-15,0-5 0 0,4 0 24 0,-4 3 2 16,0-4 1-16,0 1 0 16,3-6-43-16,-3-3-9 0,0-3-2 0,0 0 0 0,0 0 27 0,0 0 0 0,0 0 0 15,0-9 0-15,4-3 0 16,-1 1 0-16,-3-7 0 0,4 3 0 0,-4-2 0 0,3-1 0 16,-3-6 0-16,4 4 0 0,-4-4 46 0,0 1 14 0,3 2 4 0,-3 1 0 15,4 2-52-15,-1 6-12 0,-3-5 0 0,4 5 0 16,0 3 20-16,-4 9 2 0,0 0 0 0,0 0 0 15,0 0-6-15,0 0 0 0,7-6-1 0,-7 6 0 16,10 0-15-16,-3 3 0 0,-3 3 0 0,3 6 0 16,0 0 0-16,-4-1 0 0,8-2 0 0,-4 6 0 15,4-1 0-15,-1 10 0 0,1-6 0 0,-4 8 0 16,0-2 0-16,4-4 0 0,-4-2 0 0,0-1 0 0,3-2 0 16,-3-3 0-16,-3 0 0 0,3 5 0 15,-4-11-21-15,4 0-7 0,-3-6-2 0,3 0 0 16</inkml:trace>
  <inkml:trace contextRef="#ctx0" brushRef="#br0" timeOffset="1455.013">4632 7475 1170 0,'0'0'25'0,"-4"6"6"0,1 6 1 0,-1-6 1 0,1 6-33 0,-1 5 0 0,1-2 0 0,-1 3 0 16,4-1 80-16,0 4 8 0,0-9 3 0,4 8 0 15,-1-2-73-15,-3-1-18 0,4 1 0 0,-4-6 0 16,3 0 26-16,4 8 2 0,-3-8 0 0,0 0 0 0,3 5-16 0,0 4-2 16,0-9-1-16,-4 5 0 15,4-2-1-15,-7 3-8 0,4-7 12 0,-1 1-4 0,-3-3-8 0,4 0 8 16,-8 0-8-16,4-4 8 0,0-5 1 0,0 0 0 15,0 0 0-15,0 0 0 0,-3 6-1 0,3-6-8 16,-4 0 12-16,1 0-4 0,-1 0-8 0,1 0 0 16,-4-6-10-16,0 6 10 0,0-11 0 0,-1 5 0 15,1-3 0-15,4-3 10 16,-1 0-30-16,-3 1-5 0,4-4-2 0,-1 3 0 16,1 0-8-16,-1 1-1 0,4-1-1 0,-3 0 0 0,3-5 53 0,-4 2 12 15,4 3 1-15,0-11 1 0,0 8-30 0,0-3 0 0,0-2-8 16,0-1 8-16,0 1 0 0,0-4 0 0,0 3 0 15,4-2 0-15,-4-4 0 0,3 10 0 0,1-13 0 16,-4 10 0-16,3-4 0 0,1 1 0 0,-1-4 0 16,4 4 0-16,-3-4-13 0,-1 10 4 15,1-13 1-15,3 10 0 0,-3-4-7 0,6 4-1 0,-6 5 0 0,-1 0 0 16,4 3 16-16,-3 1 0 0,-4 2 0 0,3-3 0 16,-3 9 0-16,0 3 0 0,0 0 0 0,0 0 0 15,11 12 0-15,-4 6 0 0,3-7 0 0,-2 10 0 16,2 2-24-1,-3 7-1-15,0-7-1 0,0 10 0 0,-3-10 42 0,3 10 8 0,-4-4 1 0,1 3 1 16,-4-5-26-16,3 2 0 0,-3 1 0 0,-3 2 0 16,3-9 38-16,-4-2 2 0,1 3 1 0,-4-4 0 15,3 1-14-15,-3-1-3 0,0-8-1 0,0 0 0 0,4-3-23 16,-4-1 0-16,-1-5 0 0,1 3 0 16,0-6 54-16,-3-6 6 0,6-5 2 0,-6-1 0 0,3 3-48 0,-7-3-14 15,6 0 0-15,-2-5 8 0,3 2-8 0,-4-2 0 16,4 5 0-16,4-3 0 15,-1-3-104-15,1 7-23 0,3-7-4 16</inkml:trace>
  <inkml:trace contextRef="#ctx0" brushRef="#br0" timeOffset="2046.338">5066 7358 989 0,'0'0'28'0,"0"0"6"0,0 0-34 0,-4 6 0 0,1-1 0 0,-1 1 0 15,4-6 112-15,-3 6 15 0,3 0 3 0,0-6 1 16,-4 6-89-16,4-6-18 0,0 9-3 0,0-3-1 15,0 0 11-15,0-1 1 0,0-5 1 0,4 6 0 16,-1 0-25-16,1 0-8 0,-4-6 0 0,7 6 0 16,-4-3 8-16,4 0-8 0,1-3 0 0,-1 3 0 15,3-3 0-15,-3 3 0 0,4-6 0 0,-4 3 0 16,0 0 0-16,7-3 0 0,-7-3 0 0,4 0-12 16,-8 6-16-16,4-12-2 0,0 6-1 0,0 6 0 15,0-11 31-15,0 5 0 0,1 0 0 0,-5-3 0 16,4 3 0-16,-3-6 0 0,-1 7 0 0,-3-7 0 0,4 6 0 15,-1-9 0-15,-3 9 0 0,4 0 0 16,-1-5-53-16,-3 5-5 0,4-6-1 0,-4 0 0 16,0 3-49-16,-4 1-9 0,4 5-3 0,0-9 0 15,-3 6 35-15,3 0 6 0,-4 0 2 0,-3 6 0 0,7 0 65 16,-7-6 12-16,0 6 0 0,-4 6 0 0,-3-6 60 16,4 6 4-16,-4 6 2 0,3-6 0 0,-7 3 3 0,4-1 1 15,0 7 0-15,-3 3 0 0,2-6-9 0,1 2-1 16,0 10-1-16,4-7 0 15,-1 4-4-15,-7-3-1 0,8 5 0 0,-1-2 0 0,4-4-41 0,0 7-13 16,4-6 8-16,-4 2-8 0,7-2 42 0,0-6 5 16,0 2 1-16,0-5 0 0,0 0-16 0,3-3-2 0,-3-6-1 15,0 0 0-15,0 0-6 0,0 0-2 0,14 6 0 0,4 0 0 16,3-6-21-16,-3-6 9 0,-4 6-9 0,3-6 0 16,5-3 0-16,-5 0 0 0,4 0 0 0,1-2-9 31,-8-1-119-31,3 0-23 0,1-6-5 0</inkml:trace>
  <inkml:trace contextRef="#ctx0" brushRef="#br0" timeOffset="2388.296">5422 7419 1036 0,'-7'0'46'0,"7"6"10"0,-3-6-45 15,3 12-11-15,-4-12 0 0,-3 6 0 0,4 3 53 0,-1-3 9 16,-7 0 2-16,8 5 0 0,3 1 0 0,-4 0 0 15,1-3 0-15,3 2 0 0,0 7-52 0,3 0-12 0,-3-7 0 0,0 1 0 16,4 0 0 0,-1 3 0-16,1 2 0 0,3-8 0 0,-7 3 0 0,4-3 0 15,-1-6 0-15,-3-3 0 0,0 0 0 0,0 0 0 0,0 0 0 0</inkml:trace>
  <inkml:trace contextRef="#ctx0" brushRef="#br0" timeOffset="2564.425">5362 7172 1036 0,'0'0'23'0,"0"0"5"0,-3 6 0 16,-1 6 1-16,1-6-29 0,-1 0 0 0,1 3 0 0,-1 2 0 16,4-5 57-16,0 6 6 0,0-6 1 0,0-6 0 15,0 0 0-15,4 6 0 0,-1 0 0 0,1 0 0 0,-1-1-52 16,4-2-12-16,-3 0 0 0,3-3-441 15,0 0-91-15</inkml:trace>
  <inkml:trace contextRef="#ctx0" brushRef="#br0" timeOffset="3078.312">5595 7390 1616 0,'-3'9'36'0,"-1"0"7"0,4-3 1 0,-4 5 1 0,4 7-36 0,-3-9-9 16,3 3 0-16,0 5 0 0,3-5 9 0,-3-6 0 0,0 3 0 0,4-1 0 15,0 4-9-15,-1-3 8 16,4-3-8-16,-3-6 8 0,3 6-24 0,-4 0-4 16,4-6-2-16,0 6 0 15,0-6-71-15,0 0-15 0,1 0-2 0,-5 0-1 16,1-6-36-16,-1 6-7 0,1-6-2 0,-4 0 0 15,0 6 104-15,0-6 21 0,0-3 4 0,0 9 1 0,0 0 102 0,0 0 20 0,0-12 4 0,0 12 0 16,0 0 6-16,-7-2 1 0,3-4 0 0,4 6 0 16,0 0-26-16,-3-3-5 0,3 3 0 0,0 0-1 15,0 0-11-15,-8 0-3 0,1-6 0 0,7 6 0 16,-3-6-26-16,3 6-6 0,-4-6-1 0,1 0 0 16,3 0-18-16,-4-3-10 0,8 4 10 0,-4-4-10 0,3 0 0 15,1-3 0-15,-1 0 0 0,4 1-10 0,-3 2 10 0,3 0 0 16,-3 3 0-16,3-3-8 0,-4-2 0 0,1 5 0 15,3 0 0-15,-7 6 0 0,7 0-8 0,0 0-2 16,0 0 0-16,0 0 0 0,-4 0-2 0,5 6 0 16,-1-6 0-16,-4 6 0 0,4-6 8 0,0 5 0 15,-3 1 1-15,-1 6 0 0,4-6 11 16,-3 3 0-16,6-3 0 0,-6 5 0 0,3-5 0 16,0 6-8-16,-3-6 8 0,3-3-8 0,0 3 8 0,-4 3 8 15,4-6-8-15,0 2 11 0,0 7-11 0,-3-6 0 16,3 0 0-16,-3 0 8 0,-1-6-8 0,-3 0 0 15,0 0 0-15,7 6-496 0,-3 0-97 16</inkml:trace>
  <inkml:trace contextRef="#ctx0" brushRef="#br0" timeOffset="3571.269">6107 6834 1227 0,'0'0'27'0,"-4"6"5"0,-3 0 2 0,0 6 1 0,3 0-35 0,1-1 0 15,-4 1 0-15,0 0 0 0,3 9 23 0,1-10-3 16,-1 1 0-16,1 6 0 0,3-4 44 0,0 4 8 16,0-3 1-16,0 2 1 0,0 1-30 0,3 6-7 15,1-10-1-15,-1 10 0 0,1 2-7 0,-1 4-1 16,4-7-1-16,0 9 0 0,0 4-15 0,1-4-4 15,-1-3 0-15,0 4 0 16,-4-1 1-16,1-2 0 0,3 2 0 0,-4 3 0 0,1-8 3 0,-1 8 0 16,-3-12 0-16,4-2 0 0,3 3 4 0,-7 2 0 15,0-3 1-15,3 1 0 0,-3-6-17 0,4 2-11 0,-4-2 2 16,4-3 0-16,-4 2 9 0,0-5 0 0,3 0 0 0,-3-6 0 16,0-6 10-16,0 0-2 0,0 0-8 15,0 0 12 1,0-6-60-16,4 0-13 0,-4-6-3 0,3-3 0 15,-3-2-60-15,4-1-12 0,-4-5-2 0,0 2-1 0</inkml:trace>
  <inkml:trace contextRef="#ctx0" brushRef="#br0" timeOffset="3818.558">5913 7340 787 0,'0'0'22'0,"0"0"6"0,0 0-28 0,0 0 0 16,0 0 0-16,0 0 0 0,3 6 56 0,1-6 7 16,3 6 1-16,0-6 0 0,0 6-7 0,3 0-1 15,1-1 0-15,0 1 0 0,-1-6-11 0,1 9-2 16,3-6-1-16,3 0 0 0,-6 0-20 0,0 0-4 16,3-3-1-16,-4 0 0 0,8 0 0 0,-7-3 0 15,3 0 0-15,-4 0 0 0,4-3-17 0,0 0 8 16,-3 0-8-16,-4 1-432 15,7-1-92-15</inkml:trace>
  <inkml:trace contextRef="#ctx0" brushRef="#br0" timeOffset="4210.344">6421 7425 1220 0,'0'0'27'0,"0"0"5"0,0 0 2 0,-4 0 0 0,4 0-34 0,0 0 0 0,-7 12 0 0,7-12 0 16,0 0 58-16,0 6 5 0,0-6 1 0,-4 3 0 16,1 3-16-16,3 3-4 0,0-4 0 0,0 4 0 15,3 3-28-15,-3 0-7 0,4-3-1 0,-4-1 0 16,4 7 3-16,-4-3 0 0,3 0 0 0,1-1 0 15,3-2 0-15,-4 0 0 16,1-3 0-16,-1 9 0 0,1-4-11 0,-1 1 0 0,4 0 9 0,0 0-9 16,0-4 0-16,-3 4 0 0,3 0 0 0,-3-6 0 0,-1 0 20 15,4 0 0-15,-3-3 0 0,-1 0 0 0,4 2-3 0,-3-2-1 16,-1-3 0-16,8 0 0 0,-8-3 1 0,4-2 0 16,-3 2 0-16,-4 0 0 0,7 0-4 0,0 0-1 15,-3-3 0-15,3 0 0 0,0-6-12 16,0-5 0-16,3 2 8 0,-3 3-8 15,-3-5-32-15,3 5-10 0,0-6-2 0,0-2 0 16,-3 2-145-16,3 0-30 0</inkml:trace>
  <inkml:trace contextRef="#ctx0" brushRef="#br0" timeOffset="4726.953">6692 7531 802 0,'0'0'22'0,"0"0"6"0,0 0-28 0,0 0 0 0,-3 6 0 0,-1 0 0 16,4-6 116-16,-3 12 18 0,-4-1 3 0,3-2 1 15,1-3-39-15,-1 3-8 0,0 6-2 0,4-4 0 0,0 1-49 0,0 0-11 16,0 3-1-16,0 2-1 0,0-5 7 0,0 3 2 16,0 2 0-16,0-5 0 0,0 0-16 0,4 0-4 15,-4-4 0-15,4 1 0 0,-1 0-4 0,1-3-2 16,-4-6 0-16,0 0 0 16,0 0-2-16,0 0-8 0,0 0 12 0,0 0-4 15,0 0 2-15,0 0 0 0,7 0 0 0,-4-6 0 0,1 0-22 0,-4 0-5 16,3 0-1-16,-3-2 0 15,0 2-22-15,0-6-5 0,0 6-1 0,0-9 0 16,0 4 0-16,0-1 0 0,-3 0 0 0,-1 0 0 0,1 1 37 0,-1 2 9 16,4 0 0-16,-3 0 0 0,3 3 0 0,-4-11 8 0,4 5-8 15,0-3 11-15,-3 3-2 0,3 1 0 0,0-7 0 0,0 0 0 16,3 7 0-16,1 2 0 0,-1-9 0 0,4 3 0 16,0 7-9-16,-3-4 0 0,3 3 0 0,3-3 0 15,-3 6 0-15,0-5-9 0,4 5 9 0,-4-3-13 16,0 3 2-16,4-6 1 0,3 6 0 0,-4 1 0 31,1-7-27-31,0 6-6 0,-1-3-1 0,1 0 0 16,3 3-75-16,-4 3-15 0,5-2-3 0,-1 5-1 0</inkml:trace>
  <inkml:trace contextRef="#ctx0" brushRef="#br0" timeOffset="5084.608">7041 7487 1004 0,'0'0'22'0,"0"0"5"0,-3 12 1 0,-1-6 0 0,1-3-28 0,-1 3 0 15,-3 5 0-15,4 1 0 0,-1-6 48 0,4-6 5 16,0 0 1-16,0 0 0 0,0 0-10 0,0 0-1 15,0 0-1-15,0 0 0 0,0 0-4 0,0 0-1 16,0 0 0-16,7 0 0 0,4 0-16 0,-8 0-3 16,8-6-1-16,-4 6 0 0,4 6-17 0,-1-6 0 0,-3 0 0 15,7 0 0-15,-3-6 0 0,-4 6 0 16,4-6 0-16,-1 3 0 0,-3 0 9 0,7-3-1 16,-10 1-8-16,-1 2 12 0,4 0-12 0,-3 0 9 0,0-3-9 0,-1 0 8 15,-3 6-8-15,4-6 0 0,-1 0 0 0,-3 0 8 31,0-5-56-31,0 2-12 0,0 3-3 0,0 0 0 16,0-6-157-16,0 6-32 0</inkml:trace>
  <inkml:trace contextRef="#ctx0" brushRef="#br0" timeOffset="5269.672">7063 7375 882 0,'-11'9'19'0,"4"3"4"0,-4 6 1 0,4-7 1 0,-7 13-25 0,4-4 0 0,3 10 0 0,-4-10 0 15,0 4 84-15,4-1 11 0,0-2 2 0,4 3 1 16,-1 2-25-16,1-3-5 0,3 1 0 0,0-9-1 15,0 2-28-15,3-5-6 0,4 6-1 0,0-9 0 16,4 2-4-16,-4-2 0 0,4-6-1 0,-1 3 0 0,4 0 0 0,0-6 0 16,0 0 0-16,1 0 0 0,2 0-37 0,1 0-7 15,3-6-2-15,-3 0 0 16,3-3-137-16,-7 0-28 0,18-5-6 16,-8-4-382-16</inkml:trace>
  <inkml:trace contextRef="#ctx0" brushRef="#br0" timeOffset="5769.959">7659 7319 1130 0,'0'0'32'0,"0"0"8"0,0 0-32 0,0 0-8 15,0 0 0-15,0 0 0 0,0 0 8 0,0 0 0 16,0 0 0-16,0 0 0 0,0 0 83 0,0 0 17 15,-4 0 3-15,4 0 1 0,0 0-29 0,0 0-6 16,0 0-1-16,0 0 0 0,0 0-41 0,0 0-9 16,0 0-2-16,0 0 0 0,0 0-12 0,0 0-4 15,0 0 0-15,0 0 0 16,0 0-83-16,0 0-17 0,0 0-3 0,0 0-1 0</inkml:trace>
  <inkml:trace contextRef="#ctx0" brushRef="#br0" timeOffset="6032.611">7564 7796 1357 0,'0'0'29'0,"-4"6"7"0,0-1 0 0,1 4 4 0,3-3-32 16,0-6-8-16,-4 6 0 0,4-3 0 0,0-3 23 15,0 0 3-15,0 0 1 0,0 0 0 16,0 0 2-16,0 0 1 0,0 0 0 0,0 0 0 16,4 0-46-16,3-6-10 0,0 0-2 0</inkml:trace>
  <inkml:trace contextRef="#ctx0" brushRef="#br0" timeOffset="16962.989">9140 7023 806 0,'0'0'17'0,"0"0"4"0,0 0 1 0,0 0 2 0,0 8-24 0,0-2 0 0,0-6 0 0,0 12 0 15,0 0 87 1,4-6 13-16,-4 5 2 0,0-2 1 0,4 9-44 0,-4-12-9 0,0 6-2 0,3-7 0 16,-3 7-35-16,4 0-13 0,-1-3 9 0,1-3-9 31,-4-6-16-31,3 5-9 0,1 1-2 0,-4-6 0 0,0 0 27 0,0 0 0 0,0 0 0 0,0 0 0 16,0 0 46-16,0 0 14 0,3-6 4 0,1 1 0 15,-1-1-52-15,1 0-12 0,-1-9 0 0,-3 9 0 16,-3 0 0-16,3 1 0 0,-4-1 0 0,4-6 0 15,-3-3 0-15,-4 3 0 0,3 7 0 0,-6-1 0 16,3-12 0-16,-4 6 0 0,4 0 0 0,-4 4 0 0,-3 2 0 16,4-12 0-16,-5 6 0 0,5 1 0 0,-4 11 43 15,0 0 5-15,3 0 2 0,-3 6 0 0,0-6-17 0,0 5-3 16,3 1-1-16,-6 6 0 0,6-6-21 16,-3 3-8-16,3 2 0 0,4 7 9 0,-3 0-21 15,3-6-5-15,0-4-1 0,-1 10 0 0,5 11 18 0,-4-2 17 16,3-4-3-16,1 1-1 0,-1 8-13 0,1-8 0 15,-1 2 0 1,4 4 0-16,0-13 0 0,0 10 0 0,0-1-8 0,0-8 8 0,4-1 0 0,-1 7 0 16,-3-6 0-16,4 2 0 0,3-2-11 0,0-3 2 15,-4 2 0-15,8-5 0 0,0 6 9 0,-1-13 0 16,1 7 0-16,3 0 0 0,-3 9 0 0,3-4 0 16,3-5 0-16,-3 0 0 0,4-4 0 0,0 4 0 0,-1-6 0 15,1 0 0-15,0 0 0 0,-1-6 0 0,4 0 0 16,-3 0 0-16,0-6 11 0,-1 6 4 0,-3-12 1 0,4 0 0 31,0 7-124-31,-4-10-25 0,0-3-5 0</inkml:trace>
  <inkml:trace contextRef="#ctx0" brushRef="#br0" timeOffset="17370.729">9419 6964 761 0,'0'0'21'0,"0"0"6"0,0 0-27 16,0 0 0-16,0 0 0 0,0 0 0 16,0 0 72-16,0 0 10 0,0 0 2 0,0 0 0 15,0 0-9-15,0 0-2 0,0 0 0 0,0 0 0 16,0 0-19-16,0 0-4 0,0 0-1 0,0 0 0 0,0 0-24 0,-7 12-5 15,4-7 0-15,-1 13-1 0,4-3-10 0,-3 2-1 16,6 1-8-16,-3 6 12 0,4-19 1 0,-4 16 0 16,3 3 0-16,-3 2 0 0,4 3 3 0,-1 4 1 15,1 2 0-15,-1-6 0 0,1 4-1 0,-1-13 0 16,1 10 0-16,-1-4 0 0,1 4 4 16,-1-7 1-16,1 1 0 0,-1-4 0 0,1 4 2 0,0-4 0 15,-1 4 0-15,-3 2 0 0,4 4-9 0,-8-7-2 16,4-5 0-16,0-4 0 0,0 4-4 0,0-6 0 15,0-6-8-15,0 0 12 0,0-6-12 0,0 0 11 16,0 0-11-16,0 0 10 0,0 11-10 0,0-11 0 0,0 0-12 0,0 0 12 31,4-5-59-31,-4-4-4 0,3 0-1 0,-3-9-477 0,7-2-96 0</inkml:trace>
  <inkml:trace contextRef="#ctx0" brushRef="#br0" timeOffset="18011.714">9779 7314 882 0,'-4'-18'19'0,"4"18"4"0,0 0 1 0,0 0 1 0,0 0-25 0,0 0 0 16,-3-6 0-16,-4 0 0 0,3 0 91 0,1-3 13 16,-1 4 2-16,1-1 1 0,-4 0 2 0,7 6 1 15,-4-6 0-15,4 6 0 0,0 0-45 0,0 0-9 16,0 0-1-16,-10 6-1 0,3 0-28 0,0-3-6 16,3 3 0-16,-3 2-1 15,3 1-19-15,-3 3 0 0,4-6 0 0,-4 0 0 0,3 5 0 0,1 1 0 16,-1 9 0-16,1-9-9 0,-4 5 9 0,3 1 0 0,1-3 0 15,-5 2 0-15,5-2 0 0,-4 3 0 0,3 5 0 16,1-5 0-16,-1-9 0 0,4 5 0 0,-3 7 0 0,-1-9 0 16,4 2 0-16,-3-5 0 0,3-6 0 15,0 9 0-15,0-6 0 0,0-6 0 0,0 0 0 0,0 11 0 16,3 7 0-16,-3-3 0 0,0-15 0 0,0 0 0 16,7 11 0-16,-7-11 11 0,11-8-3 0,-4-4 0 15,0 3-8-15,0 6 8 0,0-9-8 0,0 1 8 16,4-7-8-16,-4 3 8 0,0-2-8 0,0-1 8 15,4 0-8-15,-4 4 0 0,0-4 0 0,0-3-11 16,0 1 3-16,0-1 0 0,-4 4 0 0,4 2 0 16,-3-3-3-16,-1 7 0 0,1-1 0 0,-1 6 0 15,1-9 11-15,0 9 0 16,-4 0 0-16,0 6 0 0,0 0 0 0,0 0 0 16,0 0 0-16,0 0 0 0,0 0 0 0,0 0 0 0,0 0 0 0,0 0 0 0,-8 9 0 15,5 9-8-15,-1-6 8 0,1 5 0 16,3 1 0-16,-4 3 0 0,4-4 0 0,0 4 0 0,4-4 0 15,-1 1 0-15,-3 0 0 0,4-4 0 0,-1 10 0 0,1-12 8 16,3-1-8-16,-3 4 0 0,-1-9 8 0,4 6-8 16,-3 11 8-16,3-5-8 0,0-9 0 0,-4 2 0 15,4 1-12-15,-7-12 4 16,7-20-48-16,4 8-10 0,-4 12-2 0,0-3-700 0</inkml:trace>
  <inkml:trace contextRef="#ctx0" brushRef="#br0" timeOffset="18452.716">9973 7375 906 0,'0'0'25'15,"-3"-6"7"-15,3 6-32 0,0 0 0 0,0 0 0 0,0 0 0 16,0 0 71-16,0 0 7 0,0 0 2 0,0 0 0 16,-8 6-9-16,5 0-2 0,-1 3 0 0,1 0 0 0,3 0-36 0,-4 2-7 15,8-5-2-15,-8 12 0 0,8-6 4 0,-4-1 1 16,0 4 0-16,3-3 0 0,1 0 1 0,-1-1 0 16,1 4 0-16,3-3 0 0,0 6-20 0,-3-13-10 15,3 7 10-15,0-3-10 0,0 3 0 0,0 0 0 16,0-1 0-16,0-2 0 15,0 3 33-15,0 0 1 0,4-7 0 0,-4 7 0 0,0-12-18 0,0 6-4 16,-4 0-1-16,4 0 0 0,-3 3-1 16,-1 0 0-16,4-1 0 0,-7-8 0 0,0 0-2 0,0 0 0 15,8 0 0-15,-8 0 0 0,10 0-8 0,-3 0 0 16,0-8 0-16,-3-7 0 0,-1-6 0 0,1-5 0 16,-1 2 0-16,-3-5 0 0,0 2 0 0,0 4 0 15,0-12 0-15,0 8 0 0,-3 1 0 0,-1-4 0 16,1 4 0-16,-1-4 0 15,-3 1-48-15,4 3-12 0,-1 2-3 0,1 1-478 0,-1 8-96 16</inkml:trace>
  <inkml:trace contextRef="#ctx0" brushRef="#br0" timeOffset="19112.421">10488 7487 975 0,'0'0'21'0,"0"0"5"0,0 0 1 16,-3-6 1-16,3 6-28 0,-4-6 0 0,1 0 0 0,-1 1 0 0,4 5 110 0,-7-6 17 15,0 0 3-15,3 0 1 16,-3 3-37-16,0-3-7 0,4-6-2 0,-4 12 0 15,0-6-22-15,7 6-5 0,-7 0-1 0,7 0 0 0,0 0-57 0,-8 0 0 16,-2 0-10-16,3 6 1 0,-4 0 9 0,1 6 12 16,3-9-2-16,-4 9-1 15,4-1-21-15,0 13-4 0,0-9 0 0,0 2-1 0,0 1 7 0,3 0 2 16,-3-4 0-16,4 4 0 0,-4 5 26 16,7-2 6-16,0-6 0 0,0 5 1 0,0-2-25 15,0-3 0-15,3 2 0 0,1-5 0 0,-1-6 0 0,1 6 0 16,-4-9 0-16,0-3 0 0,0 0-8 0,10 5-8 15,-3-5 0-15,0-5-1 0,4 2 17 0,-4 3 9 16,0-12-1-16,0 6 0 0,4 0 1 0,-4-9 0 16,3-14 0-16,-3 5 0 0,4 1-9 0,0 2 0 0,-1-8 0 0,1 3 0 15,-1-7 0-15,-3-2 0 0,4-3 0 0,-4 2 0 16,0 4 0-16,0-3 0 0,0-3 0 0,-3-4 0 16,3 4 0-16,-4 3 0 0,-3-3 0 0,0 0 0 15,0-7-49 1,-3 10-12-16,3 3-3 0,-4-3 0 0,1 2 52 0,-1 10 12 0,-3-4 0 0,0 10 0 15,0-1 0-15,-4 12 0 0,4-6 0 0,0 6 0 16,-3 3 0-16,3 3 0 0,3 9 0 0,-3 3 0 16,4-6 0-16,-1 12 0 0,1-1 0 0,3 10 0 15,0-4 0-15,3 15 0 0,-3 12 0 0,4 0 0 16,-1-3 0-16,1-8 0 0,-1-4 0 0,4 3 0 16,0-3 0-16,0 9 0 0,4 1 0 0,3 5 0 15,-10-3 0-15,6 0 0 0,-3 0 0 0,0-3 0 0,0-12 48 16,0 3 13-16,-3-2 3 0,3-4 0 15,-4-5-64-15,1-7-28 0,0-8 3 0,-4-3 0 16,3 6 25-16,-3-12 17 0,0 0-2 0,0 0-1 0,0 0-2 0,4-6-1 16,-4-6 0-16,3-3-875 15</inkml:trace>
  <inkml:trace contextRef="#ctx0" brushRef="#br0" timeOffset="19617.919">10756 7475 1267 0,'0'0'28'0,"0"0"5"0,0 0 2 0,0 0 1 0,0 0-36 0,0 0 0 0,-7 12 0 0,4-6 0 16,3-6 92-16,0 0 11 0,0 0 2 0,0 0 1 15,0 6-68-15,0 0-14 0,0 0-2 0,0-1-1 16,0-5-21-16,3 9 0 0,1-3 0 0,-1 0 0 16,1 0 0-16,3 6 8 0,0-6-8 0,3-1 8 15,-3 4-8-15,4-6 9 0,0 3-9 0,-1-3 10 16,1-6-2-16,-1-3 0 0,1 6 0 0,3-3 0 16,-7-6 2-16,4-2 0 0,-1-1 0 0,-3 0 0 15,0 0-2-15,0 1-8 0,1 2 12 0,-5-3-4 16,-3 0-8-16,4 1 0 0,-4-1 0 0,-4-3 0 15,4-3-36-15,0 7 0 0,-3 2 0 16,-1 0 0-16,0 3-17 0,1-3-3 0,-4 9-1 0,0-6 0 16,0 1 66-16,0-1 14 0,-4 6 2 0,4 0 1 15,-4 0 10-15,4 0 1 0,-3 0 1 0,-1 6 0 0,-3-1-29 16,4 10-9-16,3 0 0 0,-4 0 0 16,4 2 16-16,0 4-4 0,0-4-1 0,0 7 0 0,3-6 2 15,1 8 1-15,3-2 0 0,0-4 0 0,0-2 0 0,7-1 0 16,-4-2 0-16,4 0 0 0,0-1-6 0,0-2 0 0,8 0-8 15,-5 0 12-15,1-3-12 0,3 8 11 16,-4-11-11-16,4 6 10 0,4-6-10 0,-4 0 0 16,0-3 0-16,0 2 8 15,4-13-109-15,0 2-23 0,-1 0-4 0,1-6 0 0</inkml:trace>
  <inkml:trace contextRef="#ctx0" brushRef="#br0" timeOffset="20596.792">11769 7199 933 0,'-7'-9'26'0,"7"9"6"0,0 0-32 0,0-6 0 0,-4-6 0 0,4 7 0 15,-3-1 48-15,3 6 4 0,0 0 0 0,0 0 0 16,0 0 32-16,-4-6 6 0,1-9 2 0,3 9 0 16,0 6-21-16,0 0-4 0,-4-6-1 0,4 6 0 15,0 0-26-15,0 0-6 0,0 0-1 0,-4 9 0 16,1-3-18-16,3 6-4 15,0 0-1-15,-4 5 0 0,4 4-1 0,0 2 0 0,-3-5 0 0,3 5 0 16,0 10 4-16,0-10 1 0,0 10 0 0,0-7 0 16,0 4 0-16,0-1 0 0,-4-11 0 0,4 2 0 15,0-2 3-15,-3-3 1 0,-1-1 0 0,1-5 0 16,3-3 1-16,0-6 0 0,0 0 0 0,0 0 0 16,0 0 26-16,-4 0 6 0,1-12 1 0,-4 0 0 15,3 4-24-15,-3-4-5 0,4 0-1 0,-1 0 0 16,0-2-22-16,1-1 0 0,-1 0 0 0,1-2 0 0,-1 2 0 15,1 0 0-15,3 0 0 0,0 4 0 0,-4-1-10 16,4-3 10-16,0 6-12 0,0 1 12 0,0 2-13 16,0-6 4-16,4 6 1 0,-1 0 0 0,1-3 8 15,-4 9-10-15,0 0 10 0,0 0-10 0,0 0 10 0,0 0-12 16,0 0 12-16,0 0-12 16,7 9-3-16,-4-3-1 0,5 0 0 0,-5 6 0 15,4-6 6-15,-3 5 1 0,6 4 0 0,-3 3 0 0,4-7 9 0,-4 4 0 16,0-6 0-16,0 0-8 0,4 3 8 0,-4-7 0 15,3-5 0-15,1 0 8 0,-1-5-8 0,1-1 12 16,0-3-4-16,-1-3 0 0,4 0 2 0,-3-5 1 16,3-1 0-16,-3-8 0 0,3 8-11 0,-4-9 8 0,1 10-8 15,3-7 8-15,-3 7-8 0,-1 2 0 0,-3-3 0 0,4 7 8 16,-1-1-8-16,-3 6 0 0,-7 6 0 0,4-9 0 16,3 3 0-16,-7 6 0 0,0 0 0 0,0 0 0 15,0 0 0-15,7 0 0 0,-7 0 0 0,0 0 0 16,4 3-11-16,-1 9 3 0,1 0 0 0,-4-1 0 15,3 7 8-15,1-3 0 0,-4 2 0 0,3 7 0 16,-3-9 0-16,0 2-12 0,0 7 12 0,4-4-12 16,-1 4 12-16,-3-1 0 0,4 1 0 0,-1-3 0 15,-3 2 0-15,4-5 8 0,-1 8-8 0,-3-8 11 16,4 2-3-16,-1 4 0 0,-3-6 0 0,4-7 0 16,-1-2-8-16,-3 3 0 0,0 6 0 0,0 2 0 15,0-5 8-15,0-1 0 0,0 10 0 0,0-12 0 16,4-6-23-16,-4 0-5 0,4 8 0 0,-8-8-1 15,4 6-3-15,0-6-1 0,0-6 0 0,0 6 0 16,0-6-63-16,0 0-12 0,0 0-2 0,0 0-458 16,4-6-91-16</inkml:trace>
  <inkml:trace contextRef="#ctx0" brushRef="#br0" timeOffset="21128.042">12280 7508 1094 0,'0'0'23'0,"0"0"5"0,-3-3-28 0,-1-3 0 0,1 0 0 0,-1 0 0 16,1 0 62-16,-1-6 7 0,4 12 2 0,-7-5 0 16,3-4 29-16,1 6 5 0,3 3 2 0,0 0 0 15,-7-6-34-15,7 6-6 0,0 0-2 0,-4-3 0 16,-3-3-23-16,7 6-5 0,0 0-1 0,-7 9 0 15,0 0-22-15,0 2-5 0,4 4-1 0,-1-3 0 16,1-6-8-16,-1 9 0 0,0 8 0 0,4-5 8 16,0-7 0-16,-3 4 0 0,3 3 0 0,0-1 0 15,3-2 0-15,-3 0 0 0,4-1 0 0,3 4 0 16,-3-12 4-16,3 0 1 0,-4 0 0 0,4 3 0 16,0-6 5-16,0 2 1 0,0-5 0 0,0 0 0 15,4 0-3-15,-4-5-1 0,0-4 0 0,0 3 0 16,0 3-6-16,4-3-1 0,-4 0 0 0,0 0 0 0,0-11-8 0,-3 5 12 15,3 0-12-15,-4 3 12 0,1-8-12 0,-1 5 12 16,1 3-12-16,-1 3 12 0,-3-6-12 0,4 7 0 16,-4-7 0-16,3 0 0 0,-3 3 0 0,0-3 0 15,0 4 0-15,-3-1 0 0,3-3-14 0,0 6 2 16,0-6 0-16,-4 7 0 0,1-1 0 0,-1-3 0 16,1 3 0-16,-4-6 0 0,0 0-1 0,-4 7 0 15,4-1 0-15,-4 0 0 0,4 3 1 0,-3 3 1 16,3-6 0-16,0 6 0 0,0 0-5 0,-1 3 0 15,1 9-1-15,0-6 0 0,0 5 1 0,0 7 1 16,0 0 0-16,0 2 0 0,7-2 6 0,-3-3 1 16,3 2 0-16,0-5 0 15,0 0-25-15,7-1-5 0,-4-11-1 0,4 9 0 16,7-6-147-16,-3-3-30 0,3 0-5 0</inkml:trace>
  <inkml:trace contextRef="#ctx0" brushRef="#br0" timeOffset="21579.829">12541 7419 1497 0,'0'0'32'0,"0"0"8"0,0 0 0 0,0 0 4 0,-3 6-36 0,-1 6-8 0,-3-6 0 0,4 3 0 0,-1 0 0 0,4-1 0 15,0 10 0-15,-3-6 0 16,3 0 0-16,-4 5 0 0,4-2 0 0,0 3 0 0,0-4 32 16,0-5 4-16,0-9 0 0,0 15 1 15,0-3-24-15,0-1-5 0,0-2 0 0,0-3-8 0,0-6 23 0,0 0-3 16,0 0 0-16,0-9 0 0,0 3 28 0,0-5 6 16,4-7 1-16,-4 0 0 0,0-2-39 0,0 2-7 15,0-5-1-15,3 8-8 0,-3-15 0 0,4 13 0 16,-1-4 0-16,1 4 0 0,-1-4-8 0,1 9 8 15,3 0 0-15,-4 1-9 0,4 5 9 0,-3 0 12 16,-4 6-2-16,0 0-1 0,3 0-9 0,4 6 0 16,-3-6 0-16,3 12 0 15,0-7-49-15,0 10-12 0,0 0-3 0,0 0 0 0,-3 8 52 0,3-2 12 0,-4 8 0 16,1-2 0-16,-1 2 28 0,-3 6 9 0,0-2 2 16,0-1 0-16,0 3-11 0,0-8-1 15,0 2-1-15,0-8 0 0,0-7-26 0,0 1 0 16,0 3 0-16,0-7 0 0,0-11 0 0,0 0 0 0,0 0 0 0,0 0 0 15,0 0 0-15,7-6-16 0,-3-5 4 0</inkml:trace>
  <inkml:trace contextRef="#ctx0" brushRef="#br0" timeOffset="22051.824">12831 7593 1328 0,'0'0'29'0,"0"0"7"0,0 0 0 0,0 0 1 0,0 0-29 0,0 0-8 15,0 0 0-15,0 0 0 0,0 0 53 0,0 0 10 16,0 0 1-16,0 0 1 0,3 0-28 0,-3 0-5 16,7 0-2-16,0 0 0 0,4 0-22 0,-4 0-8 15,0 0 0-15,0-3 0 16,3 3 0-16,-2-3 0 0,-1 0 0 0,3-3 0 0,-3 3 0 0,0-6 0 15,0 9-8-15,-3-5 8 0,3-1-19 0,-7 0 3 16,3 0 1-16,1 0 0 16,-4-6-11-16,0 3-2 0,0 4-1 0,0-1 0 0,0 0 29 0,-4 6 0 15,1-6 0-15,-1 0 0 16,-3 0 0-16,4 6 0 0,-4-6 0 0,0 0 0 0,0-2 8 0,-4 2 8 0,0 3 2 0,1 0 0 16,3 0-2-16,0 3-1 0,-4 0 0 0,4 3 0 15,-3 0-7-15,3 3-8 0,3 5 11 0,-3 1-11 16,0 0 0-16,0 3 0 0,3 2 0 0,-3 1 0 15,4 0 0-15,3 2 8 16,0 4-8-16,3-1 10 0,-3 1 1 0,4-4 0 0,3-2 0 16,-4-3 0-16,4 2 0 0,0-5 0 0,-7-12 0 0,11 6 0 15,0 6-2-15,-1-1 0 0,1-8 0 16,-1 0 0-16,-3 0 2 0,4 0 0 0,0-6 0 0,-1 0 0 16,4-3-25-16,-3-2-5 0,3-1-1 0,0-3 0 15,0-6-86-15,4-8-18 16,14-30-3-16,-11 12-1 0</inkml:trace>
  <inkml:trace contextRef="#ctx0" brushRef="#br0" timeOffset="22460.106">13141 6834 1267 0,'0'0'28'0,"0"0"5"0,0-967 2 0,-7 1940 1 0,0-967-36 0,3 0 0 0,4-6 0 0,0 0 0 15,0 0 58-15,-3 6 5 0,-1 6 1 0,1-6 0 16,3-6 28-16,0 5 7 0,0 1 1 0,0 0 0 16,3 0-58-16,-3 3-11 0,0 9-3 0,4-7 0 15,-1 1 4-15,4 9 1 0,0 2 0 0,-3 4 0 16,3 2-7-16,0 0-2 0,0 4 0 0,0 5 0 15,0-3 0-15,-3 3 0 0,3-2 0 16,0 8 0-16,-4-15-8 0,1 9-3 0,-1-5 0 0,1 2 0 16,0-6-5-16,-4 4 0 0,3-4-8 0,-3 4 12 15,4-10-12-15,-1 4 8 0,-3-1-8 0,4 3 0 16,-1-11 0-16,-3 3 8 0,0 2-8 0,4 1 0 16,-4-13 0-16,3 4 0 0,1-9-12 0,-4 6 12 15,0-12-48-15,0 6-4 0,3 5 0 0,-3-11 0 16,0 0-35-16,0 0-7 0,0 0-2 0,0 0 0 15,0 0-28-15,0 0-7 0,0 0-1 0,0 0-528 16</inkml:trace>
  <inkml:trace contextRef="#ctx0" brushRef="#br0" timeOffset="22784.104">12954 7217 1267 0,'0'0'28'0,"0"0"5"0,0 0 2 0,0 0 1 0,0 0-36 0,0 0 0 0,0 0 0 0,-4 5 0 15,4 1 0-15,4 6 0 0,0 0 0 0,3-3 0 16,0-3 58-16,3 2 5 0,-3 7 1 0,4-3 0 16,3-6-52-16,-3 0-12 0,3-1 0 0,0 1 0 15,3-3 0-15,1-3 0 0,3 3 0 0,-3 3 0 16,3-6 31-16,0-6 3 0,0 6 1 0,1-6 0 16,-5 0-81-16,1 1-16 0,3 5-3 15</inkml:trace>
  <inkml:trace contextRef="#ctx0" brushRef="#br0" timeOffset="64061.144">15286 6881 975 0,'0'0'21'0,"0"0"5"0,0 0 1 0,0 0 1 0,0 0-28 0,-7 0 0 0,7 0 0 0,0 0 0 15,-7-5 60-15,7 5 6 16,-7 0 2-16,0 0 0 0,7 0-44 0,0 0-9 0,-7 0-2 0,7 0 0 16,0 0 30-16,0 0 5 0,0 0 2 0,0 0 0 15,0 0-34-15,0 0-6 0,-7 5-2 0,7-5 0 16,-4 6-8-16,0-3-11 15,1 6 3-15,-1 0 0 0,1 9 17 0,-1-7 4 0,1 7 1 0,-1 3 0 16,1-4-24-16,3 7-5 0,-4 2-1 0,1 4 0 16,-1-10 25-16,1 10 5 0,3-4 1 0,-4-3 0 15,4 7 17-15,-3-4 3 0,-1-2 1 0,4-1 0 16,0 4-6-16,-3-10-1 0,3 1 0 0,0-3 0 16,0 2-3-16,0-11-1 0,0 9 0 0,0-6 0 0,0 0-10 0,0-9-3 15,0 0 0-15,0 0 0 0,3 6-2 0,-3-6-1 16,0 0 0-16,0 0 0 0,0 0-9 0,7 0 8 15,0 0-8-15,0 0 8 0,0 0-8 16,4 0 0-16,-4 0 0 0,4 5-11 16,-1-5 23-16,4 0 5 0,-3 6 1 0,3-6 0 15,0 6-66-15,-3 0-12 0,3-6-4 0,-4 0 0 0,1 6 52 0,3 0 12 16,-3-3 0-16,-1 0 0 0,1-3 0 0,-1 3 0 16,4-3 12-16,-3 0-12 0,3-3 0 0,0 0 0 15,0 0 0-15,0 0 0 0,1 0-14 0,-1-3-3 16,0 0-1-16,-4 0 0 15,5 0-77-15,-5-5-15 0,1-1-3 0</inkml:trace>
  <inkml:trace contextRef="#ctx0" brushRef="#br0" timeOffset="64617.652">15642 7246 1411 0,'0'0'31'0,"0"0"6"0,-7 0 2 0,4-12 1 0,-1 12-32 0,4 0-8 0,0 0 0 0,0 0 0 15,0 0 60-15,0 0 12 0,0 0 1 0,-7-6 1 16,7 6-34-16,0 0-6 0,0 0-2 0,0 0 0 16,0 0-32-16,0 0 0 0,0 0 0 0,0 0-9 15,0 0 0-15,0 0 0 0,7 0 0 0,0 0 0 0,-3-6 9 0,3 6-8 16,3 0 8-16,-3-5-8 0,0 5 8 0,4-3 0 15,-4 0 0-15,4-3 0 0,-4 0 0 0,3-3 0 16,-3 3 8-16,0 0-8 0,-3 6 0 0,3-6 9 16,-4 6-9-16,-3 0 0 0,0 0 0 0,0 0 0 15,0 0-10-15,0 0 10 0,0 0 0 0,0 0 0 16,0 0 0-16,0 0 0 0,0 0 0 0,0 0 0 16,0 0 0-16,0 0 0 0,0 0 0 0,0 0 0 15,0 0 0-15,-3-5 0 0,3-1 0 16,-7 0 0-16,3 0 0 0,1 0 0 0,3 6 0 0,-4-6 0 15,1 3 0-15,3 3 0 0,0 0 16 0,0 0 12 16,-7-6 1-16,7 6 1 0,-11 0-4 0,4 6-1 16,0-6 0-16,0 6 0 0,3 6-25 0,-3 3 0 15,4-4 0-15,-4 1 0 0,0 0-10 0,0 0 10 0,3 2 0 0,-3 4-9 16,4-6 9-16,-1-1 0 0,1 4 0 0,-1 3-8 16,4-6 8-16,-4-7 0 0,4 7 0 0,0 3-8 15,0-9 8-15,4 0 0 0,-4-6 0 0,0 0 0 16,7 6 0-16,-3-1 0 0,-1 1 0 0,4-6 0 15,0 0 0-15,0 6 0 0,4-3 0 0,-1-3 0 16,1 3-40 0,3 0-2-16,-3-3-1 0,3 0 0 0,3 3-91 0,1-3-18 15,0-3-4-15,3 3-1 0</inkml:trace>
  <inkml:trace contextRef="#ctx0" brushRef="#br0" timeOffset="65121.699">16231 7025 975 0,'0'0'21'0,"0"-5"5"0,0 5 1 0,0 0 1 0,0 0-28 0,0-3 0 16,0 3 0-16,0 0 0 0,0 0 61 0,0 0 7 16,0 0 2-16,0 0 0 0,-7 0-32 0,-3 3-6 15,3-3-2-15,0 3 0 0,-4 2-2 0,4 4-1 16,0-3 0-16,0-6 0 0,0 6 7 0,0 0 2 15,0 0 0-15,7-6 0 0,0 0-1 0,0 0 0 0,-7 0 0 0,7 0 0 16,-7 6-19-16,7-6-4 0,0 0-1 0,-8 6 0 16,5-4-11-16,3-2 8 0,0 0-8 0,0 0 8 15,-7 9-8-15,3-3 0 0,4-6 9 0,-3 15-9 16,3-9 0-16,0-6 0 0,-4 6 0 0,1 0 0 16,3-1 0-16,0 4 0 0,0-3 0 0,0-6 0 15,0 9 0-15,0-9 0 0,0 0 0 0,3 9 0 16,1 2 0-16,-1-5-8 0,4 6 8 0,-3-6 0 15,-4-6 0-15,0 0 0 0,7 6 0 16,-3 0 0-16,3-3 0 0,-4 3 0 0,-3-6 0 0,7 5 0 16,0 1 0-16,-3 0 0 0,-1 6 0 0,4-6 0 15,-3 0 0-15,-4-6-8 0,3 3 8 0,1 3 0 16,-1 2 0-16,1 1 0 0,-1 3 0 0,-3 0 0 16,4-6 0-16,-4-1 0 0,0 4 0 0,-4 0 0 15,4 0 0-15,-3-3 16 0,3-6-3 0,-4 6 0 16,1 0-3-16,-1 5-1 0,-3-5 0 0,0 0 0 15,0-3-1-15,0 0 0 0,0 0 0 0,-3 0 0 0,-1-3-8 0,-3-3 0 16,0 0-10-16,0 3 10 16,3-6-33-16,-3 3-1 0,0-6 0 0,3 3 0 15,1-5-11-15,-4 5-3 0,3-6 0 0,0-3-425 16,1 9-86-16</inkml:trace>
  <inkml:trace contextRef="#ctx0" brushRef="#br0" timeOffset="65749.349">16944 6976 1695 0,'0'0'37'15,"0"0"8"-15,-7-6 2 0,0 6 1 0,0 6-39 0,0-6-9 0,7 0 0 0,-11 0 0 16,4 0 52-16,-4 0 8 0,4 0 1 0,-3 0 1 0,-1 5-43 0,1-5-9 15,-1 6-2-15,1 0 0 0,2 0-8 0,1 6-14 16,-3-6 3-16,3 8 1 16,3-2 2-16,-3 6 0 0,4-6 0 0,-1-1 0 0,1-2 8 0,3 9-8 15,-4-6 8-15,4-1-8 0,0 4 8 0,0-3 0 16,0 5 0-16,4-5-8 0,-4-3 8 0,0 0 0 16,3 0 0-16,-3 2 0 0,0-11 0 0,0 0 0 15,4 6 0-15,-4-6 0 0,0 0 0 0,7 0 0 16,-7 0 0-16,0 0 0 0,0 0 0 0,7 0 0 15,0 0 0-15,0 0 0 0,-4 0 11 0,-3 0-3 16,7-6 0-16,-3 0 0 0,0 1 8 0,-1-1 0 16,1-3 1-16,-1 3 0 0,1 0-17 0,-1 0 0 0,-3 0 0 15,4 0 0-15,-1 1 0 0,-3-1 0 16,0 6 0-16,0 0 0 0,0 0 0 0,0 0 0 0,0 0 0 16,0 0 0-16,0 0-9 0,0 0-3 0,0 0 0 0,0 0 0 15,0 0-3-15,0 6-1 0,0-1 0 0,0 1 0 31,0 6-15-31,0 0-3 0,4 0-1 0,-4 2 0 0,3-8 35 0,-3 12 0 0,4-12 0 0,-1 0 0 16,-3 2 0-16,4-2 0 0,-1 0 0 0,-3-6 0 16,7 0 24-16,0 6 12 0,1-6 3 0,2 0 0 15,1-6-108-15,-1-3-22 16,4 1-4-16,-3-1-1 0</inkml:trace>
  <inkml:trace contextRef="#ctx0" brushRef="#br0" timeOffset="66151.33">17085 7137 1074 0,'0'0'30'0,"-3"6"8"0,3 3-30 0,-4 0-8 16,4 2 0-16,-4 1 0 0,4 3 52 0,0 0 10 15,0-1 2-15,0 4 0 0,0-6-18 0,4-1-3 16,0 4-1-16,-4 3 0 0,3-6-15 0,1-4-3 15,-1-2-1-15,-3-6 0 0,0 0-11 0,0 0-1 16,0 0-1-16,0 0 0 0,4 3 6 0,-4-3 0 16,3-9 1-16,1 1 0 0,-4-4-3 0,0-6-1 15,0-2 0-15,-4 2 0 0,4-6-13 0,-3 4 0 16,-1 2 0-16,-3 1 0 0,0-1 0 0,3 3 0 0,-3-2 0 0,0 5 0 16,4-6 22-16,-1 9-2 0,-3 4 0 0,4-1 0 15,-1 0-2-15,4 6-1 0,0 0 0 0,0 0 0 16,0 0-17-16,0 0 0 0,0 0 0 0,0 0-9 15,0 0-3-15,4 6 0 0,-1-6 0 0,4 6 0 16,0-6 2-16,4 2 0 0,-4 1 0 0,4 0 0 16,-1 0 10-16,1-3 0 0,3 3 0 0,-4 0 0 15,5 0 0-15,-1-3 0 0,-4 0 0 0,4 0 0 16,4 0 0-16,-4-3-12 0,0 0 2 0,4-3-734 16</inkml:trace>
  <inkml:trace contextRef="#ctx0" brushRef="#br0" timeOffset="66779.482">17427 6511 1265 0,'-7'-6'36'0,"7"6"8"0,0 0-36 0,0 0-8 16,-3-6 0-16,3 6 0 0,0 0 37 0,0 0 6 0,0 0 1 16,0 0 0-16,0 0-20 0,-4 6-3 0,1 0-1 0,3 3 0 15,0 3 19-15,0 5 3 0,0 1 1 0,0 0 0 16,0-4-18-16,0 4-3 0,3 5-1 0,-3 4 0 16,4-4 15-16,-1 4 2 0,-3 2 1 0,4-2 0 15,-4-4-24-15,3 7-5 0,1-4-1 0,-1 3 0 16,1-2-1-16,-4 2 0 15,0-2 0-15,0-4 0 0,3 1 0 0,-3-4-8 0,0-2 12 0,0 0-4 16,0-7 20-16,0-2 4 0,-3 9 1 0,3-12 0 16,0-6-20-16,0 0-4 0,0 0-1 0,0 0 0 15,0 0 37-15,0 0 7 0,0 0 2 0,-4-6 0 16,1 0-30-16,-1-6-5 0,8 0-2 0,-4 4 0 16,0-10-8-16,0 6-1 0,3 0-8 0,-3 4 12 15,4 2-12-15,-1-6 0 0,4 0 0 0,-3 6 0 16,-1 1-11-16,1-4 11 0,-1 3-10 0,1-3 10 15,0 6-11-15,-1 3 11 0,1-6-12 0,3 6 12 0,-7 0-14 16,7-6 4-16,0 6 1 0,3 0 0 0,-3 0-3 0,4 0 0 16,0 0 0-16,-1 6 0 0,1-6-4 0,-1 6 0 15,1-6-1-15,0 0 0 0,-1 0 1 0,1 3 1 16,-4 6 0-16,0-3 0 0,0 3 7 0,-4-4 8 16,1 1-13-16,-1 0 5 0,1 0 8 0,-1 6-10 15,-3-6 10-15,0 5-10 0,-3 4 10 0,-1-3 0 16,1 6 0-16,-4-10-8 0,0 4 8 0,0 6 0 15,-4-6 0-15,4-1 0 0,0 4 11 16,-4-3-3-16,4-1 0 0,0 1 0 0,0-6 24 0,0 0 4 16,0 0 0-16,0-3 1 0,7-3-14 0,0 0-3 15,-7-3-1-15,0 3 0 0,0-3-8 0,3-6-2 16,-3 3 0-16,4-6 0 16,-4 1-41-16,3-1-8 0,-3 0-1 0,4 3-1 15,-1-2-99-15,4-1-20 0,4-9-4 0</inkml:trace>
  <inkml:trace contextRef="#ctx0" brushRef="#br0" timeOffset="67259.672">17706 6987 1250 0,'0'0'35'0,"0"0"9"0,0 0-36 32,0 0-8-32,0 0 0 0,0 0 0 0,0 0 88 0,0 0 15 0,0 0 3 0,0 0 1 15,0 0-42-15,0 0-8 0,0 0-1 0,0 6-1 0,0 6-38 16,0-6-7-16,0 3-2 0,0 2 0 0,0 1 11 0,0 0 1 16,0 0 1-16,3-4 0 0,-3 4 3 0,4 0 1 15,-4 0 0-15,0-6 0 0,0 5-25 0,0-5 0 16,0 0-12-16,-4 3 12 0,4-9 24 0,0 0 12 15,0 0 2-15,0 0 1 0,0 0-15 0,0 0-2 16,0 0-1-16,0 0 0 0,0 0 11 0,0 0 1 16,0 0 1-16,-3-9 0 0,3 9-5 0,-4-6-1 0,-3 0 0 15,4 6 0-15,-1-5-20 0,-3-7-8 0,4 6 0 16,-1-6 0-16,4 0 0 0,-3 4 0 0,3-4 0 16,0 0 0-16,-4 6 0 0,4-9 0 0,0 7 0 15,4-1 0-15,-4 3 0 0,0 0 0 16,3-6 0-16,1 6-10 0,-1 1 1 0,4-4 0 15,-3-3 0-15,3 6 0 0,0 0-3 0,0 0 0 0,4-5 0 0,-4 5 0 32,3-6-12-32,4 9-4 0,-3-3 0 0,-1 0 0 15,1 3-18-15,0 0-4 0,3 3-1 0,0-6 0 16,-4 1-138-16,1 5-28 0,10-6-6 0,-3 6-1 0</inkml:trace>
  <inkml:trace contextRef="#ctx0" brushRef="#br0" timeOffset="67735.543">17925 6999 1105 0,'0'0'24'0,"0"0"4"0,0 0 2 0,0 0 2 0,-4 6-32 0,1 0 0 0,3-6 0 0,-4 6 0 0,4-6 58 0,0 0 5 15,0 8 1-15,0-8 0 0,0 0 16 0,0 0 3 16,7 6 1-16,-7-6 0 0,7 6-58 0,0-6-11 15,0 6-3-15,0-6 0 0,0 0 16 0,4 0 4 16,-4 0 0-16,4-6 0 0,-1-3-20 0,1 4-3 16,-1-1-1-16,1 0 0 0,-4-6-8 0,0 6 0 15,0 0 0-15,0 0 0 16,-3 1-28-16,-1-7-8 0,1 3-2 0,-4 9 0 16,0-3 3-16,0 3 1 0,0-9 0 0,0 9 0 15,0 0 2-15,-4-6 0 0,4 0 0 0,-3 6 0 0,3 0 32 0,-7-5 0 0,3 5 0 0,-3 0 0 16,0-6 35-16,0 6 13 0,0 0 4 0,-4 0 0 15,4 0-7-15,-3 0-1 0,3 6 0 0,-4-6 0 16,4 5-6-16,0-5-2 0,0 6 0 0,0 0 0 16,3 3-6-16,-3 0-2 0,4-3 0 0,-1 3 0 15,4 2-28-15,-3 1 0 0,3 0 0 0,3-6 0 16,-3 5 12-16,0 4-3 0,4-9-1 0,-1 12 0 16,1-10-8-16,-1 4 8 0,1 0-8 0,-1 0 8 31,4-12-31-31,-3 6-6 0,3 0-2 0,0-6 0 0,-3 5 31 0,3-5 0 0,0 6 0 0,0-3 0 31,-4 0-32-31,-3-3 0 0,7 0 0 0,4-3 0 0,-4 3-51 0,0-3-10 16,0 3-3-16,0 0 0 0,0-6 41 0,0 1 8 0,0-1 2 0,0 0 0 15</inkml:trace>
  <inkml:trace contextRef="#ctx0" brushRef="#br0" timeOffset="68765.684">18309 6896 903 0,'0'0'20'0,"0"0"4"0,0 0 0 0,0 0 2 0,0 0-26 0,0 0 0 0,-7 6 0 0,0-3 0 15,7-3 60-15,-7 9 6 0,7-9 2 0,-7 6 0 16,3 5-13-16,4-11-3 0,0 0 0 0,-7 0 0 16,7 0-16-16,0 0-4 0,-3 6-1 0,3-6 0 15,0 0 9-15,-7 6 1 0,7-6 1 0,-7 9 0 16,7-9-7-16,0 0-2 0,-11 3 0 0,11-3 0 15,0 0-9-15,-7 9-1 0,0-6-1 0,7-3 0 16,-7 9-12-16,7-9-2 0,-7 5-8 0,3 7 12 16,-3-6-12-16,4 0-13 0,-1 0 2 0,-3 6 1 15,4-4 10-15,-1 4 0 0,4-6 0 0,-3 6 0 16,3 0 0-16,-4-7-8 0,4 1 8 0,0 3 0 16,0 3 0-16,0-12 0 0,0 0 0 0,0 0 0 0,0 0 8 0,0 0 1 15,0 0 0-15,0 0 0 0,0 0 3 0,0 0 0 16,0 0 0-16,0 0 0 0,0 0 2 0,0 0 1 15,0 0 0-15,0 0 0 0,0 0-3 0,0 0 0 16,0 0 0-16,4 6 0 0,-1-6-12 0,-3 0 0 16,7 6 0-16,-3-6 0 0,3 6 0 0,-4 5 0 15,1-5-10-15,3 6 10 0,-4 3 0 0,1-10-10 16,-1 13 10-16,-3-3 0 0,0 2 0 0,4-5 0 16,-4 6 0-16,-4-9 0 0,4 2 0 0,-3 1 0 15,-4 6 0-15,3-6 0 0,-3-4 12 0,0 7-1 0,0-6 0 16,-3 3 0-16,3-6-11 0,0-1 8 0,-1 1-8 0,1-6 8 15,0 6 2-15,-3-6 0 16,3 0 0-16,-4 0 0 0,4 0-10 0,0 0 0 16,-4-6 0-16,4 6 0 0,0-6-20 0,0 1-4 0,-3-1 0 0,-1-6 0 31,1 3-38-31,-1-3-8 0,0 1-2 0,1 5 0 16,3-6-90-16,3-6-18 0,1 7-4 0</inkml:trace>
  <inkml:trace contextRef="#ctx0" brushRef="#br0" timeOffset="69572.579">19484 7037 1335 0,'0'0'29'0,"0"0"7"0,0 0 0 0,0 0 2 0,0 0-30 0,0 0-8 0,0 0 0 0,0 0 0 15,-7 0 61-15,3 6 11 0,-3-6 3 0,0 6 0 16,4 0-8-16,-4 0-2 0,-4-6 0 0,4 6 0 16,0 0-29-16,-4-1-7 0,4-2-1 0,-3 3 0 15,3 0 4-15,-4 6 0 0,4-12 0 16,0 6 0-16,-4 6-12 0,4-12-1 0,0 0-1 0,0 5 0 15,0 1-18-15,0 0 0 0,4 9 0 0,-1-3 0 16,1-1 0-16,-1 1 0 0,4 3 8 0,4-3-8 16,-4-1 0-16,3 7 0 0,1-6 0 0,-1-6 0 15,1 2 0-15,3-2 0 0,0 0 0 0,0 6 0 16,3-12 0-16,1 0 0 0,0 0-11 0,-1 0 11 16,4-12 0-16,-3 0 0 0,3 1 0 0,0-4 0 0,0-3-10 15,-3-2-2-15,3 2 0 0,-4-5 0 0,1-7 12 16,0 4-8-16,-4-4 8 0,0-2-8 0,0 0 0 0,0 2 0 15,-4-5 0-15,1 3 0 0,-1-1 8 16,-3 4 0-16,0-6 0 0,-3 2 0 0,-1 1 0 0,1 3 0 16,-4-4 0-16,0 4 0 0,0 2 0 0,3 4 0 15,-3-4 0-15,-4 4 0 0,4 5 0 0,0 1 0 16,4 2 0-16,-4 9 0 0,3-6 0 0,1 6 0 16,-1 6 0-16,4 0 0 15,0 0-28-15,0 0-3 0,0 0-1 0,0 0 0 0,0 0 16 0,0 6 4 16,0 6 0-16,-3 0 0 0,6 8 3 0,-3-2 1 15,0-3 0-15,0 8 0 0,0-5 8 0,0 5-8 16,-3 4 8-16,3 5-8 0,0 3 8 0,-4-8 0 0,4 8 0 0,0 3 0 16,-3 4 0-16,3-10 0 0,0 9 0 15,-4-3 0-15,4-2 0 0,0-4 0 0,0-9 0 0,0 4 0 16,0-4 0-16,0-2 0 0,4-3 0 0,-1-1 0 16,1-2 0-16,3-3 0 0,-4-1 8 0,4-5-8 15,-7-6 8-15,4 0-8 0,-4 0 8 0,7 0-8 16,0 0 0-16,0 0 0 0,4-6 0 0,-1 1-8 15,-3-1-189 1,4 3-38-16</inkml:trace>
  <inkml:trace contextRef="#ctx0" brushRef="#br0" timeOffset="70060.7">19636 7075 1148 0,'0'0'25'0,"0"0"6"0,0 0 1 0,0 0 0 0,0 0-32 0,0 0 0 16,0 0 0-16,0 0 0 0,0 0 106 0,0 0 15 16,0 0 3-16,0 0 1 0,0 0-56 0,0 0-11 15,0 6-2-15,0-6-1 0,0 0-38 0,3 3-7 16,1 3-2-16,-1-3 0 0,1 3 4 0,-4-6 0 0,7 6 0 0,0-6 0 15,-4 0-4-15,4 0 0 0,0 0 0 0,-3 0 0 16,3-6 0-16,-7 6 0 0,4-6 0 0,3 3 0 16,-4-3 0-16,1 0 0 0,-1 1 0 0,1-1 0 15,-4 0-22-15,0-6-5 0,0 0-1 0,0 3 0 32,0 1-28-32,0-1-7 0,0-3-1 0,-4 6 0 15,1 0 24-15,3 0 4 0,-4 1 0 0,-3-1 1 0,4 3 16 0,-1-3 11 0,-3-3-13 0,3 6 5 16,4 3 8-16,-10 3 0 0,3-3 0 0,0 3 0 15,0 6 0-15,-4-3 12 0,4 0-2 0,0 5-1 16,0-5-1-16,3 0-8 0,-3 9 12 0,0-4-4 16,0 7-8-16,4-6 12 0,-1 6-12 0,1-7 12 15,-1-2 0-15,4 9 0 0,0-6 0 0,0-1 0 16,0-2-1-16,4 9 0 0,-1-7 0 0,1 1 0 16,-1-6 1-16,4 6 1 0,0-3 0 0,4 2 0 15,0 1-13-15,-1 0 0 0,4-6 8 0,0 0-8 16,0 0-36-16,1-1-11 0,-1 1-1 0,3-3-1 15</inkml:trace>
  <inkml:trace contextRef="#ctx0" brushRef="#br0" timeOffset="70751.668">20440 6611 1148 0,'0'0'25'0,"0"0"6"0,0 0 1 0,0 0 0 0,0 0-32 16,0 0 0-16,0-6 0 0,0 6 0 16,0 0 64-16,0 0 6 0,0 0 2 0,0 0 0 15,0 0-15-15,0 0-2 0,0 0-1 0,0 0 0 0,0 0-37 0,0 0-7 16,0 12-2-16,0-6 0 0,-4 5-8 0,4-2 0 16,0 9 0-16,0 5 0 0,0-8 13 0,0 15 1 15,-3-7 0-15,3 6 0 0,-4-2-14 0,4-4 0 16,-3 4 0-16,-1 2 0 0,1 4 28 0,-1-10 4 15,1 10 0-15,-1-10 0 0,1 1-16 0,-1-4-4 0,1 10 0 16,-1-19 0-16,1 4 7 0,3-3 1 0,0 0 0 0,0 2 0 16,0 1-20-16,0 0 0 0,0-4 0 0,0-5 0 15,3 9 29-15,-3-6 3 0,4 0 0 0,-4-4 0 16,3 7-32-16,4-6-10 0,-3 0 0 0,-1 6 0 16,1-12 10-16,-1 3 0 0,1 3 10 0,-1-4-10 15,4 4 8-15,0-3-8 0,-3 3 0 0,3-6 0 16,0 0 8-16,0 6-8 0,4 0 0 15,-1-6 0-15,-3 6 12 0,7 0-3 0,-3-6-1 0,0 6 0 16,-1-6-8-16,1 5-9 0,-1-5 9 0,1 0-13 31,0 3-25-31,-1-3-5 0,1 0-1 0,-4 3 0 0,3 0-35 0,1-3-7 16,0 0-2-16,-4-3-412 0,0 0-84 0</inkml:trace>
  <inkml:trace contextRef="#ctx0" brushRef="#br0" timeOffset="71352.947">20955 6555 874 0,'0'0'19'0,"0"0"4"0,0 0 1 0,0 0 1 0,4-6-25 0,-4 6 0 0,0 0 0 15,0 0 0-15,7 6 31 0,-4 0 1 0,1 0 0 0,-1 6 0 16,-3 8 25-16,4-8 6 0,-4-6 1 0,-4 11 0 16,4-2 8-16,-3 3 1 0,-1-1 1 0,1-2 0 15,3-3-8-15,-4 6-2 0,4-7 0 0,-3-5 0 16,3 0-20-16,0-6-4 0,0 0 0 0,0 0-1 15,0 0-10-15,0 0-1 0,0 0-1 0,0 0 0 16,0 0 4-16,0 0 1 0,-4-6 0 0,4 0 0 16,0-5-17-16,0-1-3 0,0 0-1 0,-4 3 0 15,1-3-11-15,-1 7 0 0,1-7 0 0,-4 6-11 16,0-3-6-16,0 0-2 0,0 0 0 0,0-2 0 16,0 5 19-16,-4 0 0 0,4 0 0 0,0 6 0 31,0-6-29-31,7 6-3 0,-7 6 0 0,-4-6 0 0,4 6 7 0,0 0 1 0,0 0 0 0,-4 0 0 15,4-1 12-15,0 4 4 0,0 3 0 0,0 0 0 16,0 5 8-16,-3-2 0 0,2 3 0 0,5-1 0 0,-4 1 0 16,3 6 11-16,-3-4-3 0,4 7 0 15,-1-7-8-15,1 7 0 0,-4-7 0 0,0 10 0 0,3-7 0 0,4 4 8 16,-3-4-8-16,-1 7 8 0,4-4-8 0,0 0 8 16,4-2-8-16,-4 0 8 0,0-10-8 0,3 10 8 15,-3-7-8-15,4-5 8 0,3 6 0 0,0-9 0 16,-4 2 0-16,4 1 0 0,0 0-8 0,4-6 8 15,0-3-8-15,-1 0 8 0,1 0-8 0,-1-3 0 16,4-3 0-16,1 0 8 0,2-6-21 0,4 3-5 0,1-12-1 16,-1 4-538-16,0-1-108 15</inkml:trace>
  <inkml:trace contextRef="#ctx0" brushRef="#br0" timeOffset="71683.831">21156 6590 961 0,'0'0'20'0,"0"0"5"0,0 0 1 15,0 0 2-15,0 0-28 0,0 0 0 0,0 0 0 0,0 9 0 16,4 3 57-16,-4 0 6 0,0-1 1 0,0 4 0 15,0 3 4-15,-4-1 2 0,4 1 0 0,0 9 0 0,-3-4-3 0,3 6-1 16,-4-2 0-16,4-4 0 0,-3 4-8 0,3 2-2 16,0-8 0-16,-4 8 0 0,4-5-12 0,0 2-4 15,0-2 0-15,0 2 0 0,4-2-25 0,-4-10-6 16,3 4-1-16,1 0 0 0,-1-1-8 0,4-8 0 16,-3 6 0-16,-1 0 0 0,1-4 0 0,-1-5 0 15,4 0 0-15,-7-6 8 16,0 0-40-16,0 0-8 0,4 0-1 0,3 0-545 15,0-6-109-15</inkml:trace>
  <inkml:trace contextRef="#ctx0" brushRef="#br0" timeOffset="72057.627">21375 6529 906 0,'0'0'25'0,"0"0"7"0,0 0-32 0,0 0 0 0,-4 14 0 0,4-8 0 15,0 0 64-15,0 0 7 0,0 0 1 0,0 0 0 16,0 0-4-16,0 2 0 0,0 4 0 0,0-6 0 16,4 0-12-16,-4 6-4 0,0 2 0 0,3 4 0 15,-3 0-16-15,0-1-3 0,4 10-1 0,-1 2 0 16,-3-2 0-16,4 2 0 0,-4-2 0 0,3 2 0 15,-3 0-16-15,0-8-3 0,0 8-1 0,-3 1 0 16,3-4-3-16,-4 4-1 0,4-4 0 0,0-2 0 16,0-10-8-16,0 10 8 0,-3-7-8 0,-1 7 8 15,4-4-8-15,-3-2 0 0,3 0 0 0,0 2 8 0,0-2-8 16,0-6 0-16,0 2 0 0,-4-2 8 0,4 6-22 16,0-12-5-16,-3 0-1 0,3-6 0 15,0 5-35-15,0-5-7 0,0 0-2 0,0 0 0 16,0 0-109-16,0 0-23 0,0 0-4 0,-4-11 0 0</inkml:trace>
  <inkml:trace contextRef="#ctx0" brushRef="#br0" timeOffset="72328.473">21110 6943 759 0,'0'0'16'0,"0"0"4"0,0 0 1 0,0 0 1 0,-3 6-22 0,-4 0 0 0,3 6 0 0,1-3 0 15,3-9 104-15,0 0 16 16,0 0 3-16,0 0 1 0,0 0-24 0,0 0-4 0,0 0 0 0,0 0-1 16,0 0-21-16,0 0-4 0,0 0-1 0,0 0 0 15,0 0-41-15,0 0-8 0,0 0-1 0,7 0-1 16,-4 5-10-16,4-5-8 0,4 0 12 0,-1 0-12 16,1 0 10-16,0 0-10 0,3-5 8 0,-4-1-8 15,4 0 0-15,0 3 0 0,1-3 0 0,2 6 0 16,-3-3-17-16,4 0-9 0,-4-3-2 15,4 0 0-15,-4 6-131 0,3-6-26 16,12-5-6-16,-8 5-1 0</inkml:trace>
  <inkml:trace contextRef="#ctx0" brushRef="#br0" timeOffset="73033.564">21784 6634 1146 0,'0'0'32'0,"0"0"8"0,0 0-32 0,-7 0-8 0,7 0 0 0,-7 0 0 16,7 0 52-16,-7-5 10 0,3-1 2 0,4 6 0 15,-7 0 14-15,7 0 3 0,-7-6 1 0,7 6 0 16,-7 0-29-16,0-6-5 0,0 6-2 0,7 0 0 15,0 0-30-15,0 0-7 0,-7 0-1 0,0 6 0 16,0 0-8-16,0-6-11 0,0 11 3 0,0-11 0 16,0 0 8-16,3 6 0 0,-3 6 0 0,4-3 0 15,-4 3 0-15,-1 5 0 0,1-8 0 0,0 3-8 16,0 6 8-16,4-7 12 16,-1 1-2-16,-3 0-1 0,4 5-9 0,-4-2 8 0,3-3-8 0,1 3 8 15,-1-7 1-15,4 4 0 0,-4-3 0 0,4 3 0 16,0-6-9-16,-3 0 0 0,3-6 0 0,0 11 0 15,3-8 0-15,-3-3 12 0,0 6-12 0,0-6 12 16,0 6-2-16,0-6 0 0,0 0 0 0,0 6 0 16,0-6 0-16,4 12 0 0,0-6 0 0,-4-6 0 15,7 0-10-15,-4 5 8 0,4-5-8 0,-7 0 8 16,7 6-8-16,0-6 0 0,-3 0 0 0,3 6 8 0,0 0-8 16,0-6 8-16,-7 0-8 0,7 3 8 0,-3 0 0 0,-4-3 0 15,0 0 0-15,7 9 0 0,-4-6-8 0,4 6 0 16,-3-9 0-16,-1 5 0 0,1 1 0 0,-1 0 0 15,4 0 0-15,-3 6 0 0,-1-6 0 0,1 2-17 16,-1 4 4-16,1-6 1 0,0 0 12 0,-1 6 16 16,1-6-3-16,-1 2-1 0,1-2-12 0,-1 3 0 15,1 0 0-15,-1-3 0 0,-3-6 0 0,0 0 0 16,0 6 0-16,4 6 0 0,-4-7 0 0,0 1 0 16,0 0 0-16,0 9 0 0,0-3 0 0,-4-7 0 15,1 7 0-15,-1 0 0 0,1-3 0 0,-1 3 0 16,1-1 0-16,-4 1 0 0,-1 0 9 0,1-3-1 0,4 2 0 15,-8 1 0-15,4 0 4 0,0 0 0 0,-3-6 0 16,3-1 0-16,-4 4 8 0,0 0 3 0,1 0 0 0,3-9 0 16,-4 6-3-16,4-6 0 0,0 0 0 0,-4 0 0 15,1-6-20-15,-1 6 0 0,4-9 0 0,-3 0 8 32,-1 3-31-32,4-2-5 0,-4 2-2 0,4-6 0 0,0 0-106 15,0 3-20-15,0 1-5 0,0 2-1 0</inkml:trace>
  <inkml:trace contextRef="#ctx0" brushRef="#br0" timeOffset="73851.92">21957 7369 1183 0,'0'0'33'0,"0"0"8"0,0 0-33 0,0 0-8 0,0 0 0 0,0 0 0 16,0 0 0-16,0 0-12 0,0 0 2 0</inkml:trace>
  <inkml:trace contextRef="#ctx0" brushRef="#br0" timeOffset="114571.423">3267 8357 732 0,'0'0'15'0,"-14"0"5"0,14 0-20 0,-7 0 0 0,7 0 0 0,0 0 0 15,-8 6 76-15,5-6 12 0,-4 12 3 0,7-12 0 16,0 0-21-16,0 0-4 0,0 0-1 0,0 0 0 16,0 0-21-16,0 0-4 0,-7 6 0 0,0 3-1 15,3-1-5-15,4 1-1 0,-3 3 0 0,-1 0 0 16,4-1 21-16,-3 4 4 0,-1 3 1 0,1-1 0 15,3-5-51-15,-4 6-8 16,1 2 0-16,-1-2-11 0,1 6 20 0,-1 8 4 0,4-6 1 0,-4 10 0 16,1-7-6-16,-1 3-8 0,1 1 11 0,-4 2-11 15,0-3 11-15,0-2-11 0,3-1 10 0,-6 6-10 16,3-5 12-16,0 5-4 0,3-3-8 0,-3 1 12 16,3 2-12-16,-3-6 0 0,4 4 8 0,-1-7-8 15,1-2 0-15,-1-1 8 0,4-8-8 0,-3 6 0 16,-1-7 8-16,1-2-8 0,-1-6 0 0,4 3 0 15,0-9-20-15,0 0-9 0,0 0-3 0</inkml:trace>
  <inkml:trace contextRef="#ctx0" brushRef="#br0" timeOffset="115219.672">3214 9007 1203 0,'-4'15'24'0,"1"-1"8"0,-1-2-32 0,4-6 0 0,0-6 0 0,-3 9 0 15,3-3 76-15,0 2 9 0,3-2 2 0,-3 3 0 16,4 3-53-16,-1 0-10 0,-3-12-3 0,4 6 0 16,-4-6-21-16,7 5-10 0,0-2 1 0,0 0 0 15,-7-3 9-15,7 3 0 0,0-3 0 0,0 3 0 16,-7-3 22-16,11 3 6 0,-4 0 2 0,-7-3 0 15,7 0-30-15,-7 0 0 0,10 0 0 0,-10 0 0 16,0 0 0-16,7 0 0 0,-7 0 0 0,4 0-10 16,-4 0-1-16,7-3 0 0,-3-3 0 0,-1 0 0 0,4 1-2 0,-3-4-1 15,-4 3 0-15,0 0 0 0,3 0 14 0,-6-6 0 16,6 3 0-16,-3-2 0 16,0-1 0-16,0 6 0 0,-3-6 0 0,-1-5 0 0,4 8 0 0,-3 0 0 15,-1 0 0-15,1-3 0 0,3 1-16 0,-4 2 2 16,1 6 1-16,-1-3 0 0,0-3-3 0,4 9-1 15,0 0 0-15,-7 3 0 0,0 0 4 0,7-3 1 16,0 0 0-16,-10 3 0 0,-1 3-8 0,-3 6 0 16,7-6-1-16,-4 11 0 15,1-8 21-15,3 3 0 0,-4 5 0 0,1 1 0 0,-1 0 28 0,4 2 9 16,3-2 3-16,1 3 0 0,-4-1-24 0,3 1-5 0,4-4-1 16,0-2 0-16,0 3-10 15,0-7 8-15,4 1-8 0,-1-3 8 0,1 0 0 16,3 6-8-16,-3-4 12 0,3 1-4 0,0-6-8 0,3 9 12 15,1-4-12-15,-1 1 12 16,4-6-12-16,1-6 0 0,2 0 0 0,-3 6 0 16,0-6-59-16,1 0-4 0,6-6-1 0</inkml:trace>
  <inkml:trace contextRef="#ctx0" brushRef="#br0" timeOffset="115980.438">4322 8498 684 0,'-4'15'14'0,"0"-3"3"15,1 0-17-15,-4-7 0 0,3 1 0 0,1 6 0 16,-1-3 78-16,4 0 12 0,-3 5 2 0,-1-8 1 15,1 6-25-15,-1 0-4 0,1-9-2 0,-1 6 0 16,4-4-30-16,-3 10-7 0,3-9-1 0,0 6 0 16,0-6-8-16,0 5-1 0,0 1-1 0,0 3 0 0,0-3 1 0,3 5 0 15,1-2 0-15,-1 9 0 0,4-7 8 0,0 7 1 16,-3 2 1-16,3 1 0 16,0 2-17-16,-4 6-8 0,1-2 0 0,0 2 8 0,3 3 22 15,-7-3 4-15,3 4 1 0,1-1 0 0,-4-6-5 16,-4 3-1-16,4-8 0 0,-7 2 0 15,4-2 4-15,-5-7 1 0,1 1 0 0,0-1 0 0,4-5-16 0,-1 0-3 0,-3-3-1 16,4-1 0-16,3-11-14 0,0 0-8 0,-7 0 8 0,0 0-13 16,-4-5-159-16,4-7-31 15</inkml:trace>
  <inkml:trace contextRef="#ctx0" brushRef="#br0" timeOffset="116315.707">4156 9069 1474 0,'-11'-15'62'0,"1"3"-50"16,6-11-24-16,1 8-6 0,3-3-1 0,0 1 0 15,0 2 11-15,0 3 8 0,3-5-12 0,1 11 12 16,-4-6 0-16,7 3 0 0,-4 3 12 0,4 0-3 15,-3 1-9-15,3 5 0 0,0 0 0 0,-4 8 8 16,4-2-23-16,0 6-5 0,1 0 0 0,-1 2-1 16,0 4 32-16,3 0 6 0,-3 5 2 0,4 1 0 0,-4 2-31 0,0-2-5 15,0 2-2-15,4-8 0 16,-4-3 52-16,3-4 11 0,-3-2 1 0,-3 0 1 0,6-9-22 16,-3 0-5-16,4 0-1 0,0-9 0 0,-1 0-18 0,4 0 0 15,0-2 0-15,-3-7 0 16,7-3 0-16,-4-2 0 0,0-1 0 0,0-2 0 15,0 2-176-15,0-2-40 0</inkml:trace>
  <inkml:trace contextRef="#ctx0" brushRef="#br0" timeOffset="116808.027">4597 8784 851 0,'0'0'36'0,"0"0"-36"16,0 0 100-16,0 0 14 0,0 0 2 0,0 0 1 15,0 0-40-15,0 0-8 0,0 0-1 0,0 0-1 16,0 0-21-16,0 0-4 0,0 0-1 0,0 0 0 16,0 0-41-16,0 0 0 0,0 0 0 0,-4 11 0 15,4 1-30-15,0 6 2 0,-3 2 0 0,3 4 0 16,-4 2 59-16,1 4 12 0,3-4 2 0,-4 9 1 16,-3-5-10-16,3 8-1 0,-3-6-1 0,4 4 0 15,-1-4-3-15,4-9-1 0,-3-2 0 0,3 3 0 16,-4-7-10-16,4-8-1 0,0 6-1 0,-3-9 0 15,3-6-18-15,0 0 10 0,0 0-10 0,0 0 8 16,0 0 14-16,0 0 2 0,0 0 1 0,3-3 0 16,1-9-43-16,-4 6-9 0,3-3-1 0,1-3-1 15,-4 1 54-15,3-1 11 0,-3-3 3 0,4 3 0 16,-1 1-39-16,1-1 0 0,0 0 0 0,-1 0 0 16,1 4-31-16,-1 2-4 0,1-6-1 0,-1 12 0 15,-3 0 36-15,4-6 0 0,-1 6 0 0,-3 0 0 16,7 0 0-16,-7 0 0 0,7 0 0 0,0 0 0 0,4 6 0 15,0-6 0-15,-4 6 0 0,0 0 0 0,3 0 0 0,-6-1 0 0,3 4 0 16,0 0 0-16,0 6-25 0,-4-3 1 0,5-1 1 16,-1-2 0-16,-4 3 23 0,1 6-11 0,-1-7 11 0,-3 1-8 15,4 6 8-15,-4-4 0 0,0 4 0 0,-4 0 0 16,4-1 0-16,0-2 0 0,-3 9 0 16,3-13 0-16,0 1 0 0,-4 3 0 0,4-3 0 15,0-7 0-15,0 1-22 0,0-6 1 0,0 0 0 16,0 0 0-16,0 0-149 0,7 0-30 15</inkml:trace>
  <inkml:trace contextRef="#ctx0" brushRef="#br0" timeOffset="117327.904">4840 9116 874 0,'-3'6'18'0,"-1"-1"4"16,4 4-22-16,-3 0 0 0,-1 0 0 0,0-3 0 16,1 6 102-16,3-1 16 0,0-8 3 0,-4 6 1 15,4 0-67-15,4 3-14 0,-4-1-2 0,3-5-1 16,-3 6-10-16,4-9-1 0,0 3-1 0,-1 3 0 16,-3-9 30-16,7 6 7 0,-3 2 1 0,3-8 0 0,0 6 0 0,0 0 0 0,0 0 0 0,3-6 0 15,1 6-52-15,-4-6-12 0,4 0 0 0,-4 0 0 16,0-6 0-16,3 0 0 0,1 0 0 15,3 0 0-15,-3-5 0 0,3-1 0 16,-4 6 0-16,1-3 0 0,-4 3 9 16,4 0-1-16,-4-5 0 0,0-1 0 15,-4 9-23-15,1-3-5 0,3 0 0 0,-4 3-1 16,-3 0-24-16,4-3-5 0,-4 6-1 0,0 0 0 16,0 0-10-16,0 0-3 0,0 0 0 0,0 0 0 0,0 0 32 0,0 0 7 0,-7-5 1 0,0 5 0 15,0-6 14-15,0 0 10 0,0 0-12 0,-8 6 12 16,5 0 0-16,3 0 19 0,0 0-3 0,-4 6 0 15,4-6-1-15,0 12-1 0,0-7 0 16,0 4 0-16,3 0-14 0,1 3 0 0,3 3 0 0,-4-4 0 16,4 4 0-16,-3 3 0 0,3-1 0 0,-4-5 0 15,4 3 0-15,0-1 0 0,4 1 0 0,-1-3 0 16,-3 6 0-16,7-10 0 0,-3 4 0 0,-1 6 0 16,5-6 0-16,-1-1 0 0,0-2 0 0,0 6 0 15,3-1 20-15,-3-8 2 0,0 6 0 0,4-6 0 16,0 6-13-16,-1-9-9 0,-3 0 12 0,4 0-12 15,-1-3-18-15,4-3-10 0,1 0-3 0</inkml:trace>
  <inkml:trace contextRef="#ctx0" brushRef="#br0" timeOffset="117787.477">5006 8957 1074 0,'0'0'30'0,"0"0"8"16,0 0-30-16,0 0-8 0,3 6 0 0,1 0 0 15,3-6 52-15,-3 0 10 0,-1 0 2 0,4 0 0 16,0-6-3-16,-3 6 0 0,3 0 0 0,0-3 0 16,3-3-39-16,-3 0-8 0,4-6-2 0,-4 1 0 0,0-1-12 15,4 0 0-15,-4 0 8 0</inkml:trace>
  <inkml:trace contextRef="#ctx0" brushRef="#br0" timeOffset="118490.358">5482 9077 1212 0,'-14'0'51'16,"-4"3"-41"-1,8-3 85-15,-4 3 17 0,3-3 3 0,4 0 1 16,-3 0-42-16,-5-3-8 0,8-2-2 0,-3 5 0 0,3 0-64 0,0 8-17 0,0 1-2 0,0 3 0 16,-1 0 19-16,1 5 0 0,4 4 0 0,-1-3 0 15,1-4 0-15,3 4 0 0,0 5 0 0,0-11 0 16,0 6 48-16,3 2 12 0,-3-8 4 0,4 6 0 16,-1-6-64-16,1-1-28 0,3-2 3 0,-3 3 0 15,3-6 25-15,0 0 12 0,0-6 0 0,0 0-1 16,0-6 1-16,0 0 0 0,0 0 0 0,7 0 0 15,-3-6-12-15,-4 1 0 0,3-4 0 0,4 3 0 16,-7 0-14-16,4-8-8 0,0 2-2 0,-1 1 0 16,-3-1-12-1,0 3-2-15,0 3-1 0,0-5 0 16,-3 5-20-16,3 3-4 0,0 0-1 0,-7 4 0 0,0 5 49 0,0 0 15 0,0 0 0 0,0 0-10 16,0 0-7-16,0 0-2 0,0 8 0 0,-4 1 0 15,-6 3 33-15,6 6 6 0,-3-7 2 0,0 4 0 16,0 9-22-16,0-7 0 0,4 10 0 0,-4-4 0 15,3 1 56-15,-3 2 6 0,3-2 2 0,-3-7 0 16,7-2-52-16,-3 3-12 0,3-12 0 0,0-6 0 16,0 0 28-16,7 5 4 0,0-5 0 0,0 0 0 15,0-5-54-15,4-1-10 0,-1-6-3 0</inkml:trace>
  <inkml:trace contextRef="#ctx0" brushRef="#br0" timeOffset="118988.278">5253 8898 1134 0,'-4'15'32'0,"1"2"8"0,-1-5-32 0,1 0-8 0,-1 3 0 0,4-9 0 15,0-6 88-15,0 0 17 0,0 0 3 0,0 0 1 16,0 0-45-16,0 0-8 0,0 0-3 0,0 0 0 16,0 0-5-16,0 0-2 0,0 0 0 0,7-6 0 15,0 6-10-15,0-12-3 0,7 0 0 0,-6 0 0 16,2-2-12-16,-6 2-2 0,6 0-1 0,1-2 0 15,-4 5-18-15,3 0 0 0,-2-3 0 0,-1 6 0 16,0-8 0-16,0 8 0 0,0 0 0 0,0 0 0 16,-4 3 0-16,-3 3 0 0,0 0 0 0,0 0 0 15,0 0 0-15,0 0 0 0,0 0 0 0,0 0 0 16,7 0 0-16,-7 0 0 0,11 0 0 0,-11 0 0 16,4 3-12-16,-4-3-5 0,0 0-2 0,0 9 0 15,3-3 19-15,-3-1 0 0,0 7 0 0,0-12 0 16,0 0 0-16,0 0 0 0,0 0 0 0,0 12 0 15,-3-6 0-15,3 0 0 0,0-3 0 0,0 6 0 16,0 2 0-16,0-5 0 0,0 3 0 0,3 3 0 0,-3-6 0 0,0-6 0 16,0 0 0-16,4 8 0 15,3 1-55-15,0-3-7 0,3 0-2 0</inkml:trace>
  <inkml:trace contextRef="#ctx0" brushRef="#br0" timeOffset="119497.208">5634 8501 738 0,'0'9'20'0,"0"-3"7"0,0 3-27 16,3-3 0-16,-3 0 0 0,7 5 0 0,-7-5 77 0,4 0 11 0,-4 0 1 0,0 3 1 16,4-3-7-16,-4 0-2 0,3-1 0 0,-3 7 0 15,4 0-29-15,-1 0-7 0,1 2-1 0,-4 10 0 16,3-6-1-16,1 8-1 16,-1-2 0-16,1 8 0 0,-1-3 1 0,4 1 0 15,-3 2 0-15,-1 6 0 0,1-3 2 0,-1 4 1 0,1-7 0 0,3 9 0 16,-3 3-26-16,-1 0-6 0,1 3-1 0,-4 3 0 15,3-11-4-15,1 5-1 0,-4-9 0 0,3 3 0 16,4-2-8-16,-3-4 10 0,3-3-10 0,-4-5 10 16,4-4-10-16,4-8 0 0,-4 0 0 0,-3-6 0 15,-1-3-59-15,4-6-4 0,-3-3-1 16</inkml:trace>
  <inkml:trace contextRef="#ctx0" brushRef="#br0" timeOffset="119797.718">5602 9133 942 0,'0'0'20'0,"0"0"4"0,0 0-24 16,0 0 0-16,0 0 0 0,0 0 0 15,0 0 88-15,0 0 12 0,0 0 4 0,0 0 0 16,0 0-28-16,0 0-6 0,0 0-1 0,0 0 0 0,0 0-36 0,0 0-7 0,0 0-2 0,0 0 0 16,0 0-2-16,0 0-1 0,0 0 0 0,4 0 0 15,3 0-5-15,0-3-2 0,3 3 0 0,-3-3 0 16,8 1-14-16,-1-7 0 0,-7 3 0 0,3-6 0 16,4 6 0-16,0 6 0 0,1-6 0 0,-1 3 0 31,3 6-48-31,1 3-13 0,-4-6-3 0</inkml:trace>
  <inkml:trace contextRef="#ctx0" brushRef="#br0" timeOffset="120280.654">5888 9104 851 0,'0'18'36'16,"-4"-4"-36"0,4-5 109-16,-3 6 15 0,3-3 4 0,-4-7 0 15,4 1-52-15,-3 6-9 0,3-3-3 0,0 3 0 16,0-12-8-16,0 0-1 0,0 0-1 0,0 11 0 16,0 1-35-16,3-3-7 0,-3 9-2 0,0-1 0 15,4-5 19-15,-4-6 4 0,3 9 1 0,-3-7 0 16,4 1-20-16,-4-9-4 0,0 0-1 0,0 0 0 15,0 0-1-15,0 0 0 0,0 0 0 0,0 0 0 16,0 0 4-16,0 0 1 0,0 0 0 0,0 0 0 16,3-6-13-16,4-2 0 0,-3-10 0 0,-4 6 0 15,4 0 0-15,-1-8 0 0,-3 8 0 0,4-6 0 16,-4 1 0-16,0 2-10 0,3 3 2 0,-3-5 0 0,4 5 8 0,-4-3-12 0,3 6 12 16,1 1-12-16,-4 2 12 0,0 0-12 15,0 6 12-15,0 0-12 0,0 0 12 0,0 0 0 0,0 0 0 0,0 0 0 16,0 0 0-16,0 0-8 15,0-6 8-15,0 6 0 0,0 0-11 0,0 0 11 0,0 0-13 0,3-6 5 16,4 6-21 0,0-6-4-16,0 6-1 0,4-6 0 0,0 6 42 0,-1 0 8 0,4 0 1 0,-3 0 1 15,6 0-18-15,-6-3-19 0,3 0 4 0,0 0 1 16,4 1-30-16,-4 2-7 0,0 0-1 16,0 0 0-16,-3 2-92 0,6 1-18 0,-6 0-4 0</inkml:trace>
  <inkml:trace contextRef="#ctx0" brushRef="#br0" timeOffset="120817.905">6188 9092 1463 0,'-7'6'61'16,"0"-6"-49"-16,3 6 16 0,-3 0 2 0,7 0 1 16,0-6 0-16,0 0 16 0,0 0 3 0,0 0 1 0,0 0 0 15,-3 6-31-15,3-6-5 0,0 0-2 0,3 5 0 16,-3 4-13-16,4-3 0 0,-1 0 0 0,1 0 0 16,3 0 0-16,0 0 0 0,0 0 0 0,0-1 0 15,3-5 20-15,1 0 2 0,0 0 0 0,-1-5 0 16,1 5-22-16,6-12 0 0,-6 6 0 0,0-6-8 15,3 0-8-15,0-2-2 0,3 2 0 0,-2 0 0 16,2 0 18-16,-3-2 0 16,7 2 0-16,-10 0 0 0,3 0 0 0,-3 1 0 0,-1-1 0 0,-3 3 0 15,0-3 0-15,-3 1 0 0,-1 5 0 16,1-3 0-16,-4 0-9 0,-4 0 9 0,1 0-13 0,-4 1 5 16,0 2 8-16,-4 0 9 0,1 0-1 0,-4 0-8 15,3 3 0-15,-7 6 0 0,4 3 0 0,0 0 0 16,-4 6 0-16,1-4 0 0,-1 1 0 0,1 3 0 15,6 3 38-15,-10 8 1 0,7-8 0 0,3 8 0 16,-3 1-28-16,0-1-11 0,3 4 8 0,1-4-8 16,3-2 0-16,0 3 0 0,0-7 0 0,3 4 0 15,4 8 12-15,0-5-4 0,4 8 0 0,-1-8 0 16,1-4-8-16,-1 4 12 0,1-13-12 0,3 4 12 16,0-3-12-16,0 0 0 0,7-1 9 0,-3-5-9 15,-1-3 0-15,4 6 9 0,7 0-9 0,-7-6 0 16,1 0 0-16,2-3 0 0,1 0 0 0,3-3 0 15,-3 0-44-15,6 3-15 0,-6-6-3 0</inkml:trace>
  <inkml:trace contextRef="#ctx0" brushRef="#br0" timeOffset="121166.709">6883 8957 1314 0,'0'0'37'0,"0"0"8"15,0 0-36-15,-4 6-9 0,4 0 0 0,0 5 0 16,0-11 0-16,0 0 0 0,0 0 0 0,0 0 0 16,0 0 0-16,0 0 0 0,0 0 0 0,4 0 0 15,-4 0-100-15,7-5-23 0</inkml:trace>
  <inkml:trace contextRef="#ctx0" brushRef="#br0" timeOffset="121374.306">6858 9324 1314 0,'0'0'37'0,"0"0"8"0,0 0-36 0,0 0-9 0,0 0 0 0,0 0 0 16,0 0 53-16,0 0 9 0,4-5 2 0,-1 2 0 16,-3 3 0-16,4-6 0 0,-4 6 0 0,3-3 0 15,-3 3-103-15,4-6-20 16,-1 0-4-16</inkml:trace>
  <inkml:trace contextRef="#ctx0" brushRef="#br0" timeOffset="144293.31">9102 8639 691 0,'-4'3'29'0,"4"-3"-29"16,0 0 53-16,0 0 5 0,-7 3 1 0,7-3 0 15,0 0 41-15,0 0 9 0,0 0 2 0,-7 9 0 16,7-9-38-16,0 0-7 0,0 0-2 0,-7 0 0 16,7 0 0-16,0 0 0 0,0 0 0 0,-11 0 0 0,11 0-18 0,0 0-4 15,0 0-1-15,-7 0 0 16,7 0-16-16,0 0-3 0,0 0-1 0,-3 6 0 16,-4 0-21-16,3 0 8 0,-3 6-8 0,4-4 0 15,-1 7 16-15,-3 0-2 0,4-3 0 0,-5 8 0 0,1 4 29 0,0-1 5 16,-3 4 2-16,-1 8 0 15,-3-6-50-15,0 4 0 0,3-4-12 0,-3 9 3 16,4 0 9-16,-4-5 16 0,3 8-4 0,-3 0-1 16,7-3-3-16,-4-11-8 0,4 8 12 0,0-8-4 15,0-4-8-15,0 3 0 0,3-2 0 0,1 0 0 16,-1-7 0-16,1 10 0 0,3-7 0 0,-4 4 0 16,1-7 0-16,-1 1 0 0,1-6 0 0,-1 0 0 0,4-4 0 15,-3 4-11-15,3-12 1 0,0 0 0 0,0 0-12 0,0 0-2 16,-4 0-1-16</inkml:trace>
  <inkml:trace contextRef="#ctx0" brushRef="#br0" timeOffset="144744.659">8654 8451 938 0,'-7'-9'40'16,"3"4"-32"-1,4 5 57-15,0 0 12 0,-3 5 3 0,-1 4 0 16,0-3 7-16,1 6 1 0,3-6 1 0,-4 0 0 16,4-6-71-16,0 6-18 0,0-6 0 0,4 5 0 15,-1 1 46-15,1 0 6 0,0 6 0 0,6-6 1 16,1 3-33-16,3 2-8 0,0-5 0 0,4 6-1 16,-1-12-11-16,1 6 0 0,-4-3 0 0,4 0 0 0,3 0 0 15,-4 3 0-15,5-6 0 0,2 3 0 16,-6 0 8-16,3 2-8 0,0-5 12 0,-3 0-4 15,3 0-8-15,-3 6 0 0,-1-6 0 0,1 0 8 0,0 6-8 0,-1-6 8 16,1 0-8-16,-1 0 8 0,5 0-16 0,-5 0-4 16,-3-6-1-16,4 6 0 0,0 0 13 0,-4 0 0 0,0 0 0 15,0 0 0-15,0 0 0 0,0 6 0 0,4-6 0 0</inkml:trace>
  <inkml:trace contextRef="#ctx0" brushRef="#br0" timeOffset="145378.194">9190 9010 1094 0,'-4'-6'46'15,"1"3"-37"-15,3 3 66 0,-7-3 13 0,0 3 2 0,7 0 1 16,0 0-43-16,-7 0-9 0,0 3-2 0,7-3 0 15,0 0 20-15,-7 0 4 0,7 0 1 0,-11 3 0 16,4 3-50-16,0-3-12 0,3 3 0 0,-3 5 0 16,0 1 0-16,4 6 0 0,-4-1 0 0,0 4 0 15,-1-3 0-15,5 5 0 0,-1-2 0 0,1 2 0 16,-1-8 0-16,1 9 0 0,3-13 0 0,-4 4 0 16,4 3 0-16,0-1 0 15,0-11 0-15,0 6 0 0,0 0 0 0,4-4 0 0,-1-2 0 16,1 6 9-16,-1-6-9 0,1 6 0 0,3-6 0 0,0 0 0 15,0-1 0-15,4-2 0 0,-1 0 0 16,1-3 0-16,-1 3 0 0,1-3 0 0,0 0 0 0,3-3 0 16,-4-3 0-16,4 1 0 0,1-1 0 0,-1-12 0 15,0 6 0-15,-4-5 0 0,1-4 0 0,3 3 0 16,-7-8 8-16,0 2-8 0,0-2 12 0,0 2-4 16,-3 1-63-16,-1 5-13 0,-3 4-2 0,-3 2-1 15,-1-6-22-15,1 6-5 0,-4 1-1 0,-4 2 0 16,4-3 27-16,-4 0 6 0,1 6 1 0,-4-2 0 15,3 5 29-15,-3 0 7 0,0 3 1 0,-4 3 0 16,8-3 73-16,-4 11 15 0,3-11 4 0,0 12 0 16,1-6-64-16,-1 9-8 0,4 2-4 0,0 1-1 15,0 0 13-15,0-4 0 0,4 1 0 0,-1 0-9 16,0 2-3-16,4-5-1 0,0 0 0 0</inkml:trace>
  <inkml:trace contextRef="#ctx0" brushRef="#br0" timeOffset="146099.512">9486 9007 1482 0,'0'0'31'16,"0"0"6"-16,0 0-29 0,0 0-8 0,0 0 0 0,-3 6 0 16,3-6 47-16,-4 9 8 0,1-1 1 0,-1 4 1 15,1-6-21-15,-4 6-4 0,3 3 0 0,-3 2-1 16,0-5-22-16,3 0-9 0,1 2 8 0,-1 1-8 16,1 0 0-16,-1-3 0 0,1-1 0 0,3-2 0 15,0-9 0-15,0 0 10 0,0 0-2 0,0 0-8 16,0 0 8-16,0 0-8 0,0 0 0 0,0 0 0 15,0 0 0-15,0 0 0 0,0 9 0 0,0-9 0 16,0 0 0-16,0 0 0 0,0 0 0 0,0 0 0 16,0 0 0-16,0 0 0 0,7-3 0 0,-4 0 0 15,4 0-10-15,-7 3 1 0,4-3 0 0,3 0 0 16,-7 0 9-16,3-8-8 0,1-1 8 0,0 6-8 16,-1-6 8-16,1 3 0 0,-1 1 0 0,-3-1 0 15,4 3 0-15,-1 0 0 0,-3-6 0 0,4 6 0 16,-4 3 0-16,0 3 0 0,0 0 0 0,0 0 0 0,0 0 0 15,7 9 9-15,0-3-1 0,-4 6-8 0,1-6 16 0,-4 8-4 16,3-2-1-16,-3 0 0 0,4 0-11 0,-4-1-16 16,3-2 4-16,-3 0 1 0,0 0 11 15,0 3 0-15,0-1 0 0,0-5 0 0,0-6 22 16,0 6 6-16,0-6 2 0,0 0 0 0,0 0-21 16,0 0-9-16,0 0 8 0,0 0-8 0,0 0 18 15,0 0-2-15,0-6 0 0,4-5 0 0,-4-1-4 0,0 3-2 16,0-3 0-16,0 6 0 0,3-5-10 0,-3-1 0 0,0 6 0 0,0-3 0 15,0 0 0-15,4 3 0 0,-4 1 0 0,0 5 0 16,0 0-8-16,0 0 8 0,0 0-10 0,0 0 10 16,0 0-14-16,7 5 3 0,-3 1 1 0,-1 3 0 15,-3 0 10-15,4-3 0 0,-1 6 0 0,-3-7-8 16,4 4 8-16,-4 0 9 0,3 0-1 0,-3 3-8 16,4-1 9-16,-1 1-9 0,-3-3 0 0,4 6 9 15,-1-6-9-15,-3 2 0 0,4-5 0 0,-1 6 8 16,4-6-8-16,-3 0 0 0,7 2 0 0,-4-2 8 15,0 0-8-15,0 0 0 0,3 0 0 0,-3-6-11 16,4 0-32-16,-4 0-6 0,0 6-2 0,0-6 0 16,0 0-61-16,4 0-13 0,-1 0-3 0</inkml:trace>
  <inkml:trace contextRef="#ctx0" brushRef="#br0" timeOffset="146849.73">10527 8492 1393 0,'-4'27'28'0,"4"2"9"15,0-5-29-15,-3 2-8 0,3 1 0 0,0 2 0 0,-4-5 92 0,4-1 16 16,0-2 4-16,0 2 1 0,0-5-41 0,0-3-8 16,4-4-1-16,-4 1-1 0,0-6-48 0,0-6-14 15,0 0 0-15,0 0 8 0,0 0 44 0,0 0 10 0,0 0 2 0,0 0 0 16,3-6-20-16,-3 0-3 15,0-11-1-15,0 2 0 0,0 0-12 0,0-5-4 0,0-1 0 0,0-2 0 32,0 5-72-32,-3-6-14 0,-4 7-3 0,3 2-1 15,-3-3 10-15,-3-2 1 0,3 8 1 0,0-11 0 16,-4 11 13-16,0 0 2 0,1-3 1 0,3 4 0 0,-7 5 21 16,3-6 4-16,0 0 1 0,-3 6 0 15,4 6 12-15,-1 0 0 0,11 0 0 0,-10 6 0 0,-1 6 0 0,0-6-14 0,1 6 2 16,-1-1 1-16,4 7 11 0,-3 3 8 15,3 2-8-15,-4 1 11 0,4 2-24 0,0-2-5 0,0 8-1 0,0-9 0 16,3 4 19-16,1 5 0 0,-1-2 0 0,-3-1 0 16,7-5 0-16,-3 2 0 0,-1 3 0 0,4-2 0 15,0 2 25-15,0-2 9 0,0 2 2 0,0-5 0 16,0 2-17-16,4 1-3 0,-1-4-1 0,1 1 0 16,-1-4-2-16,4-2 0 0,4-1 0 0,-4 1 0 15,3-3-13-15,1 8 0 0,0-11 0 0,-1 0 0 16,4 3 14-16,0-4 0 0,0-5 0 0,4 6 0 15,0-3-22-15,-4-3-5 0,4 2-1 16,-4-5 0-16,3-3 14 0,4 0 0 0,-3-6 0 0,3-2 0 16,0 2-105-16,-3-6-19 0,3 0-3 0</inkml:trace>
  <inkml:trace contextRef="#ctx0" brushRef="#br0" timeOffset="147346.697">10717 9092 1552 0,'0'0'44'0,"0"0"10"0,0 0-43 0,0 0-11 0,0 0 0 16,0 0 0-16,0 0 104 0,0 0 20 0,-3 12 3 0,-1-6 1 15,4-6-107-15,0 0-21 0,0 0 0 0,0 0 0 16,-3 6 0-16,-4 0 0 0,3 2 0 0,1 4 8 16,3 0-8-16,0 0 0 0,0 5-10 0,3-8 10 15,1 3 0-15,-1 0 0 0,-3-1 0 0,4-5 10 16,-4 6-10-16,3-3 0 0,-3 6 0 0,-3-1 0 16,3-8 0-16,-4 6 0 0,4-6 0 0,-3 0 0 15,3-6 56-15,0 0 8 0,0 0 3 0,0 0 0 16,0 0-67-16,0 0-22 0,0 0 0 0,0-6 0 15,0-6 49-15,-4 0 9 0,4 1 3 0,0-4 0 16,0 3-47-16,0 0-10 0,0 1-2 0,0-7 0 16,0 3 20-16,0 3 0 0,0-5 0 0,0-4 0 15,0 7 0-15,0-7 0 0,0 3 0 0,0 1 0 16,0 8 0-16,0-3 0 0,0 0 0 0,0-2 0 16,0 5 8-16,0 3 6 0,0 0 1 0,4 3 0 15,-4 3-15-15,0-6 0 0,0 6 0 0,7 0 0 16,-4-6-14-16,4 6-2 0,4 6-1 0,-4-6 0 15,4 6 2-15,-4-6 1 0,0 3 0 0,3 0 0 16,1 3-27-16,-1 0-6 0,5 0-1 0,-1 2 0 16,0-2-42-16,-4-6-9 0,4 0-1 0</inkml:trace>
  <inkml:trace contextRef="#ctx0" brushRef="#br0" timeOffset="147780.128">10964 9042 850 0,'0'0'17'0,"0"0"6"0,0 0-23 0,0 0 0 0,0 0 0 0,0 0 0 16,-3 6 88-16,3-6 14 0,0-6 2 0,-4 6 1 15,4 0-65-15,0 0-14 0,0 0-2 0,0 12-1 16,-3-3 47-16,3-9 10 0,-4 12 1 0,-3-1 1 16,4 7-29-16,3 3-5 0,-4-1-2 0,4 7 0 15,-3-16-2-15,-1 1 0 0,4 3 0 0,-3 2 0 16,3-5-19-16,0-3-4 0,0 9-1 0,3-7 0 16,-3 1 12-16,4 0 3 0,-1-3 0 0,1-3 0 15,-1 2-16-15,4-2-3 0,-3-3-1 0,3 3 0 16,0 0-1-16,0-6 0 0,0 0 0 0,4 0 0 15,-4 0-14-15,3-6 0 0,-3-3 0 0,4 0 0 16,-1 1 0-16,1-4 0 0,3-6 0 0,-3 4 0 16,-1-1 0-16,1 0 0 0,-1 3 0 0,-3-11 0 15,1 5-48-15,-5 4-13 0,1-13-3 0,-1 7 0 0,-3-1 32 0,0 9 5 16,4-5 2-16,-1 2 0 16,-3 9-63-16,4-6-13 0,-1 6-3 0,-3 0 0 15,0-8-86-15,0 5-18 0</inkml:trace>
  <inkml:trace contextRef="#ctx0" brushRef="#br0" timeOffset="148094.894">11285 9083 1337 0,'-3'15'28'0,"3"-15"6"16,0 6-34-16,-4 6 0 0,4-6 0 0,0-1 0 15,0 4 58-15,0 3 5 0,0 0 1 0,0 0 0 16,0-1 38-16,0-2 8 0,0 0 2 0,0-9 0 0,0 0-77 0,4 6-15 16,-1 9-4-16,1-4 0 0,-4 4 25 0,3-6 5 15,1 3 1-15,-1-4 0 0,1 4-32 0,0 0-7 16,-4-12 0-16,0 0-8 0,0 0 8 0,0 0-8 0,0 0 0 0,0 6 0 31,3 6-40-31,-3-4-12 0,4-2-3 0,-4-6 0 16,0 0-109-16,0 0-23 0,0 0-4 0,0 0-1 0</inkml:trace>
  <inkml:trace contextRef="#ctx0" brushRef="#br0" timeOffset="148365.754">11377 8795 1314 0,'-7'12'37'0,"3"-3"8"15,-3 3-36-15,4-1-9 0,-1-5 0 0,-3 6 0 16,4-6 53-16,3-6 9 0,0 0 2 0,0 0 0 16,0 0-52-16,0 0-12 0,0 0 0 0,0 0 0 15,3-6 0-15,8 0 0 0,-4 0 0 0</inkml:trace>
  <inkml:trace contextRef="#ctx0" brushRef="#br0" timeOffset="148933.802">11620 8986 1314 0,'0'0'37'0,"0"0"8"0,0 0-36 0,-7-6-9 0,0 1 0 16,0 5 0-16,0-6 104 0,0 6 20 0,0 0 3 0,0 0 1 15,0 0-76-15,0 6-14 0,0-6-3 0,0 0-1 16,7 0-20-16,-7 5-4 0,7-5-1 0,-7 6 0 16,3 6 10-16,-3-6 1 0,4 9 1 0,-1 2 0 15,1-5-21-15,3-6-16 0,0-6 2 0,-4 6 1 16,4 0 21-16,0 3 4 0,-3-1 0 0,3 1 1 15,0-3-13-15,-4 0-10 0,4 0 2 0,0 0 0 16,0-6 8-16,0 0 11 0,4 6-3 0,-4-1 0 16,0-5-8-16,0 6 0 0,0-6 0 0,3 6 0 15,-3 0 0-15,4 3 0 0,-1-3 0 0,1 6 0 16,-1-7 0-16,-3-5 0 0,0 0 0 0,4 0 0 16,-4 0 0-16,7 0 0 0,0 0 0 0,0 0 0 15,0 6 0-15,0 0 0 0,-3 3 0 0,3 0 0 16,0 6 0-16,-4-4 0 0,4 1 0 0,0-6 0 15,-3 6 0-15,3-3 0 0,-4-4 0 0,-3 7 0 16,4-6 0-16,-4 6 0 0,0 0 0 0,0-1 0 0,0 4 0 16,-4-3 0-16,4 2 0 0,-3-2 0 0,-1 0 0 15,4 0 0-15,0 0 0 0,-3-7 0 0,-1 1 30 0,1 0 4 0,-4 0 1 16,3 3 0-16,4-9-5 0,-7 6-1 16,7-6 0-16,0 0 0 0,-7-6-13 0,0-3-2 0,0-3-1 0,0 1 0 15,0-1-28-15,0-9-5 16,0 4-2-16,0-1 0 15,0 6-31-15,3-3-7 0,-3 7 0 0</inkml:trace>
  <inkml:trace contextRef="#ctx0" brushRef="#br0" timeOffset="149493.004">11832 9177 1094 0,'0'0'46'15,"0"0"-37"1,0 0 95-16,0 0 20 0,0 0 3 0,0 0 1 15,0 0-52-15,0 0-9 0,0 0-3 0,0 0 0 16,0 0-16-16,0 0-3 0,7 0-1 0,0 0 0 16,0 0-14-16,0 0-3 0,4-5-1 0,-4 5 0 15,4 0-15-15,-1 0-3 0,-3 0-8 0,4-6 12 16,-1 0-12-16,-3 0 11 0,4-9-11 0,-4 6 10 16,0 4-10-16,0-4 0 0,-3 3 0 0,-1 0 0 0,4 0 0 0,-7 0-11 0,4 0 1 0,-4 6 0 31,0 0-16-31,0 0-3 0,0 0-1 0,-4-6 0 15,1 1-10-15,-1-4-3 0,1 3 0 0,-4 0 0 16,3 0-17-16,-3-6-3 0,0 6-1 0,0-5 0 0,0 5 52 0,0 3 12 0,0 0 0 16,7 3 0-16,-7 0 38 0,0 3 10 15,-4 0 3-15,4 3 0 0,0-3-31 0,0 5-5 16,0-2-2-16,0 0 0 0,0 6-13 0,-4-3 0 0,4 5 0 16,0 7 0-16,4 3 0 0,-4 8 0 0,3 0 0 0,4 4 0 15,-4-10 0-15,8 3 0 0,-4-5 0 0,7-6 0 16,-3 2 0-16,-1-8 0 0,4 0 0 0,0-1 0 15,0 1 0-15,0 9 0 0,0-9 0 0,4-1 0 16,0-2 0-16,-1-3 0 0,1 0 0 0,3-6 0 16,-4 3 10-16,5 0-1 0,-1-3 0 0,-4 0 0 15,8 0-9-15,-4 0-12 0,0-3 2 0</inkml:trace>
  <inkml:trace contextRef="#ctx0" brushRef="#br0" timeOffset="180266.866">14340 8481 608 0,'-14'32'12'0,"7"-23"4"0,4 6-16 0,-4-4 0 0,0 4 0 0,3-3 0 16,-3-6 54-16,4 0 8 0,3-6 2 0,0 0 0 16,0 0 24-16,0 0 6 0,0 0 1 15,0 0 0-15,0-6-35 0,0-6-6 0,-4-9-2 0,4 10 0 16,0-4-5-16,0 3-2 0,0 0 0 0,0 1 0 15,-4 5 15-15,4 0 4 0,0 0 0 0,0 6 0 16,0 0-64-16,0 0 0 0,0 0-14 0,-3 6 2 16,3 6 3-16,-4-1 0 0,1 1 0 0,-4 3 0 15,3 2 23-15,1 7 5 0,-4 2 1 0,0-2 0 16,0-1-20-16,-4 10 0 0,4-7 0 16,-4 4 0-16,1-1 0 0,-1 9-17 0,1-8 3 0,-5 8 1 15,8-3 29-15,-3 0 7 0,-1 1 1 0,1-1 0 16,-1-3-4-16,1-5-1 0,2 2 0 0,1-5 0 15,0 2-11-15,0 4-8 0,0-7 12 0,0 4-12 16,0-4 29-16,4-2-1 0,-1-4 0 0,1 1 0 16,-1-3-39-16,1-4-8 0,-1 1-1 0,0-6-1 15,1 6 21-15,3-6 0 0,-4 2 0 0,1-2 8 16,3-6-8-16,0 0-11 0,0 0 3 0,0 0 0 16,0 0-47-16,0 0-9 0,0 0-1 0</inkml:trace>
  <inkml:trace contextRef="#ctx0" brushRef="#br0" timeOffset="180866.225">14542 8980 1314 0,'0'0'37'0,"0"-5"8"0,-4-1-36 0,4 6-9 0,0-9 0 0,-4 3 0 15,1 0 53-15,-1 0 9 0,-3-3 2 0,4 1 0 16,-1 8 31-16,-3-6 6 0,4 0 2 0,-4 6 0 15,0 0-63-15,0 0-13 0,-4 0-3 0,4 0 0 16,-4 6-24-16,-3 0 0 0,4-6 8 0,-5 11-8 16,5 1 0-16,-1 0 0 0,4 3 0 0,-3 2 0 15,-1 1-15-15,1 2-5 0,2-8 0 0,-2 6-1 16,3-1-18-16,3-2-3 0,-3 3-1 0,4-3 0 16,-1-1 64-16,1 1 13 0,-1-3 2 0,1-1 1 15,-1-5-18-15,4 0-4 0,-3 0-1 0,3-6 0 16,0 0-1-16,0 0 0 0,0 0 0 0,0 0 0 0,0 0-13 15,0 0 0-15,0 0 0 0,0 0 0 0,0 0 0 16,10-3 0-16,1 0 0 0,-1-3 0 0,-3 0 0 16,4 1 0-16,0-1 0 0,-4 0 0 0,3-6 0 15,1 3 0-15,-4-3 0 0,0 1 0 16,0 5 0-16,0 0 0 0,-4 0 0 0,-3 6 0 16,4-6 0-16,-4 6 0 0,0 0 0 0,0 0 0 15,0 0 0-15,0 0 0 0,0 0 0 0,0 0 0 0,0 0 0 0,0 0 0 0,0 0 0 0,0 0 0 16,0 0 0-16,0 0 0 0,0 6 0 0,0 0 0 15,0 6-16-15,0 2 3 0,0 1 1 0,0 0 0 16,0 2 12-16,0-8 0 0,0 6 0 0,4 0-9 16,-4-4 9-16,3 1 0 0,1-3-9 0,-1 0 9 15,1 0-40-15,3-6-3 0,3-3-1 16</inkml:trace>
  <inkml:trace contextRef="#ctx0" brushRef="#br0" timeOffset="181526.875">15300 8925 1370 0,'-7'0'39'0,"0"8"8"0,3-2-38 0,-3-3-9 0,4 3 0 0,-4 0 0 16,3 0 64-16,4-6 12 0,-3 9 1 0,3-9 1 16,0 0-22-16,0 0-5 0,0 0-1 0,0 0 0 15,0 0-22-15,0 0-5 0,0 0-1 0,0 6 0 16,0 5-3-16,0 1-1 0,0-6 0 0,3 0 0 16,-3-6-8-16,0 0-2 0,4 6 0 0,-1 0 0 15,1 8 0-15,-1-8-8 0,1 6 12 0,-1 3-4 16,1-4-8-16,-1 1 0 0,1 0 9 0,-4 0-9 15,3-1 10-15,-3 1-2 0,0 3-8 0,4-3 12 16,-4-1-12-16,4-2 8 0,-4 0-8 0,0 0 0 16,0-3 16-16,0 6-4 0,0-7 0 0,0-5 0 15,0 0 4-15,0 0 0 0,0 0 0 0,0 0 0 16,0 0 24-16,0 0 6 0,0 0 1 0,3-5 0 16,1 5-11-16,-1-12-1 0,1 6-1 0,-1 0 0 15,1 0-19-15,-1 0-4 0,1 3-1 0,-1-3 0 16,1 1-10-16,3-7-14 0,-4 6 3 0,4-6 1 15,0 3 10-15,1-2 9 0,-1-1-1 0,-4 0-8 16,4 6 0-16,0-6 0 0,0 1-10 0,0 5 10 16,-3-3 0-16,-1-3 0 0,1 0 0 0,-1 1 0 15,1-1-33-15,-1 3 1 0,5-3 0 0,-5 1 0 16,1-4-10-16,3 6-2 0,0 0 0 0,-4 0 0 16,4 1-24-16,-3-4-6 0,3 6-1 0,-4-3 0 15,4 0-75-15,-3 1-15 0,3 2-3 0</inkml:trace>
  <inkml:trace contextRef="#ctx0" brushRef="#br0" timeOffset="182143.577">15589 9010 962 0,'-3'20'27'0,"-1"-8"7"16,4 0-34-16,0-3 0 0,0-9 0 0,-3 14 0 16,3-5 82-16,0 3 10 0,0 0 1 0,-4-6 1 15,4 3-49-15,0-1-9 0,0-2-3 0,0-6 0 16,0 6 30-16,0-6 5 0,0 0 2 0,0 0 0 15,0 0 5-15,0 0 1 0,0 0 0 0,0 0 0 16,0 0-18-16,0 0-3 0,4-6-1 0,-1 0 0 16,1 0-34-16,-1 1-8 0,1-1 0 0,3 0-1 0,0 6-11 0,3-6 0 15,-2 0-10-15,2 6 10 0,1-6-8 0,-4 6 8 16,3-6 0-16,1 3-9 0,-4 0-1 0,4 0 0 16,-1 3 0-16,-3-2 0 15,0-4-19-15,0 6-4 0,0-6-1 0,4 3 0 0,-8 3 11 0,5-6 3 16,-1 0 0-16,-4 0 0 0,-3-6-4 0,4 1 0 0,-4 2 0 15,-4 3 0-15,4 0-8 16,-3-6-1-16,3 6-1 0,-7 1 0 0,3-1 2 16,-3-3 0-16,0 6 0 0,0 0 0 0,0 0 32 0,-4 0 20 0,4-3-2 15,-3 3-1-15,-1 0 6 0,0 0 1 0,4 0 0 0,-3-2 0 16,3 10-16-16,0-2-8 0,0 0 10 0,0 3-10 16,-1 6 0-16,-2 3 0 0,6-4 0 0,-3 7 0 15,4-9 0-15,-4 0 0 0,3 5-8 0,1-8 8 16,-1 6 0-16,4 6 0 0,-3 2 0 0,3-2 0 15,0 0 12-15,0-7-3 0,0-2-1 0,0 3 0 16,0-6 5-16,3 6 1 0,1-7 0 0,-1 1 0 16,1-6 2-16,3 0 0 0,0 0 0 0,0 0 0 15,7-6-16-15,-3 6 11 0,3-5-11 0,0 5 10 16,3-6-10-16,1 0-17 0,3 0 4 0,0-6 1 16,1 3-168-16,-1-8-32 0</inkml:trace>
  <inkml:trace contextRef="#ctx0" brushRef="#br0" timeOffset="182759.076">16161 8975 988 0,'0'0'41'0,"0"0"-33"15,0 0 86-15,0 0 17 0,0 0 3 0,-7 0 1 16,-4 0 5-16,4 0 0 0,-4-6 1 0,1 6 0 16,-1 0-75-16,-3 0-15 0,4-6-3 0,-4 6-1 15,-1 0-9-15,1 6-2 0,0-6 0 0,0 0 0 16,3 6-16-16,-3-1 0 0,7 1 0 0,-3 6 0 16,3-9 0-16,3 3-16 0,-3 0 4 0,4 3 0 15,-1 5 3-15,0-2 1 0,1-6 0 0,3 6 0 16,0-1 26-16,0 4 6 0,0-9 0 0,3 6 1 15,1 0-71-15,0-4-14 0,-1 1-4 0,1 0 0 16,-1 3 52-16,1 0 12 0,3-7 0 0,-4 4 0 16,4-9 0-16,0 0 0 0,4-3 0 0,-4-3 0 15,0 1 0-15,4-7 0 0,-4 0 0 0,3 0 0 16,4-2 0-16,-3-4 0 0,3 0 0 0,0-5 0 16,0 2 10-16,4-8 5 0,-7 2 1 0,3-8 0 15,0 9-5-15,-4-4-1 0,4 4 0 0,-3-4 0 16,0 1-10-16,-1 3 0 0,1-1 0 0,-4-2 0 15,0 2 0-15,0 4 0 0,-4-10 0 0,5 10 0 16,-5-1 0-16,-3-2 0 0,4 2 0 0,-4 7 0 16,0-10 0-16,0 10 0 0,0-1 0 0,0 3 0 15,0 3-20-15,-4 7-5 0,4-7-2 0,-3 6 0 0,3 6 7 16,0 0 2-16,0 0 0 0,0 0 0 0,-4 6 2 0,-3 6 1 16,3 2 0-16,-3 10 0 0,4-1 0 0,-4 10 0 15,3-1 0-15,-3 9 0 0,4-6 30 0,-4 10 5 16,3-1 2-16,-3 0 0 0,3 3 3 0,-3 3 1 15,4 6 0-15,-1-6 0 0,1-12-8 0,-1 3-2 16,4-3 0-16,-3-14 0 0,3 5-6 16,-4-2-2-16,4-16 0 0,0 4 0 15,0-3 7-15,0 0 1 0,0-7 0 0,0-5 0 0,0 0 7 0,4-5 1 0,-1-10 1 0,4 3 0 32,-3 0-187-32,3-11-38 0</inkml:trace>
  <inkml:trace contextRef="#ctx0" brushRef="#br0" timeOffset="183253.376">16330 9007 843 0,'0'-9'36'16,"0"-3"-36"-1,0 6 132-15,0 6 20 0,0 0 4 0,0 0 1 16,0 0-54-16,0 0-11 0,0 0-3 0,0 0 0 16,0 0-32-16,0 0-6 0,0 0-2 0,0 0 0 0,0 0-49 15,0 12 0-15,4-3 0 0,-1 3 0 16,-3-6 0-16,0-6-9 0,0 0 9 0,4 11 0 16,3-11 0-16,-4 6 0 0,4 0 0 0,-7-6 0 15,7 0 0-15,0 6 11 0,-7-6-11 0,7 0 12 0,-3 0-12 0,3-6 12 0,-3 0-12 0,3 0 12 16,-4-8-3-16,-3 5 0 0,4 0 0 0,-1-3 0 15,-3 1-9-15,0 5-9 0,0-9 9 0,0 3-13 32,0 3-11-32,0 1-3 0,4 2 0 0,-8 0 0 15,4 0-8-15,-3 0-1 0,-1 0-1 0,-3 0 0 0,0-2 13 0,4 5 2 0,-1-3 1 0,-3 3 0 16,7 3 21-16,0 0 0 0,-7 0 0 0,0 3 0 16,0 0 0-16,-4 3 0 0,4 2 0 0,-3 1 0 15,2 6 0-15,1-3 0 0,-3 5-10 0,3-2 10 16,0 3 0-16,0-1 8 0,0-5 1 15,0 6 0-15,3 2 11 0,1-2 1 0,-1-1 1 0,4 4 0 16,0-9 0-16,4 5 0 0,-1-5 0 0,1 3 0 16,3-3-22-16,3-1-13 0,1-2 1 0,3 0 1 15,0-3 11-15,0 0 0 0,4 3 0 0,3-9 0 16,0 0-53-16,0-12-9 0,7 3-2 0</inkml:trace>
  <inkml:trace contextRef="#ctx0" brushRef="#br0" timeOffset="183582.047">16732 8407 1288 0,'0'0'27'0,"0"0"5"0,0 0-32 0,0 0 0 0,0 0 0 0,-3 12 0 15,3-6 79-15,-4 6 9 0,1-9 1 0,-1 8 1 16,1 7-14-16,-1 0-2 0,1-4-1 0,-1 10 0 16,0-1-28-16,-3 7-5 0,0 2-2 0,4-3 0 15,-4 4-12-15,0 2-2 0,3-3-1 0,-3 7 0 16,0-4-11-16,4 3-3 0,-1-3 0 16,1 4 0-16,-1-7-9 0,4 3 0 0,0 3 9 0,0-8-9 15,0 2 0-15,4-8 8 0,-4 2-8 0,3 4 0 16,1-16 0-16,-1 4 0 0,1 0 0 0,-1-7 0 15,1 4-41-15,3-6-7 0,-4 3 0 16,1-4-1-16,3-8-153 0,-4 0-30 0,1-5-7 0</inkml:trace>
  <inkml:trace contextRef="#ctx0" brushRef="#br0" timeOffset="183850.665">16514 8851 1212 0,'-4'12'25'0,"-3"6"6"0,3-1-31 16,1-2 0-16,-4 5 0 0,7-8 0 0,-4 0 73 0,4-6 9 0,0-6 2 0,0 0 0 16,0 0 16-1,0 0 3-15,0 0 1 0,0 0 0 16,4 6-39-16,-1 0-7 0,1-1-2 0,3 1 0 15,-4-6-22-15,8-11-5 0,-4 5-1 0,4 0 0 16,3 0-16-16,0 0-4 0,4-3-8 0,-4 0 12 0,7 1-12 0,0-10 0 0,0 0 0 0,4 1-10 31,-4 2-94-31,4-9-20 0,3 4-3 0</inkml:trace>
  <inkml:trace contextRef="#ctx0" brushRef="#br0" timeOffset="184184.643">17036 8457 1026 0,'0'0'28'0,"0"0"8"16,0 0-28-16,0 0-8 0,0 0 0 0,0 0 0 16,0 0 36-16,0 12 7 0,0-12 1 0,0 6 0 15,0 6-20-15,0-1-3 0,0 1-1 0,0 3 0 16,0 2 26-16,0 4 5 0,-4 0 1 0,4 5 0 15,-3-2 3-15,-1 8 1 0,4-6 0 0,-3 10 0 16,-1-7-4-16,4-2 0 0,0 5 0 0,-4 3 0 16,1-8-21-16,3 8-5 0,-7-3-1 0,3-2 0 15,1-4 11-15,-1 3 3 0,1-5 0 0,-1-3 0 16,1 2-19-16,-1-5-4 0,1-1-1 0,-1 4 0 16,1-3-15-16,3-7 11 0,-4 1-11 0,4 0 10 15,0 3-10-15,0-10-11 0,0-5 3 0,0 0 0 16,0 0-80-16,0 0-16 0,0 0-4 0,4-5 0 15,-1-1-35-15,1-6-7 0</inkml:trace>
  <inkml:trace contextRef="#ctx0" brushRef="#br0" timeOffset="184438.391">16831 8945 1250 0,'0'0'35'15,"0"0"9"-15,0 0-36 0,0 0-8 0,0 0 0 0,0 0 0 16,0 0 80-16,0 0 15 0,0 0 2 0,0 0 1 16,0 0-26-16,7-3-6 0,-3 3-1 0,3-3 0 15,-4 3-42-15,4-3-9 0,0 3-2 0,0-3 0 16,0 3-12-16,0 0 0 0,4 0 0 0,0 0 0 16,-1 0 0-16,1 0 0 0,-1 0 0 0,4 0 0 15,-3 0 0-15,3-3 0 0,4 3 0 0,-4 0 0 16,4 0-26-16,-4 0-11 0,0 0-3 0,0 0 0 15,0 0-89-15,0 0-19 0,0-5-3 0</inkml:trace>
  <inkml:trace contextRef="#ctx0" brushRef="#br0" timeOffset="184933.089">17145 9080 1523 0,'0'0'64'0,"0"0"-51"15,0 6 44-15,0-6 9 0,0 0 2 0,0 0 0 16,0 0-24-16,0 0-5 0,0 0-1 0,7 6 0 16,0-6-23-16,0 0-5 0,0 0-1 0,0 0 0 15,4-6-9-15,-4 3 0 0,0 3 0 0,0-3 0 16,0 0-39-16,0 1-3 0,0 2-1 15,0-6 0-15,0 6-21 0,0-3-4 16,0 0 0-16,-7 3-1 0,4-3 45 0,-4 3 10 0,0 0 2 0,0 0 0 16,0 0 12-16,0 0 13 0,7 3-2 0,-7-3-1 15,0 0 2-15,0 0 1 0,0 0 0 0,0 0 0 16,0 0 7-16,0 0 2 0,0 0 0 0,0 0 0 16,0 0-22-16,-4-3 0 0,1-3 0 0,-4 0 0 15,3 6 16-15,1-6-2 0,-4 6 0 0,0-6 0 16,3 6 12-16,-3 0 2 0,0 0 1 0,0 6 0 15,0-6-21-15,0 6-8 0,0 6 0 0,0-6 0 16,-4 8 9-16,4 4-9 0,0 0 8 0,-3-1-8 16,2 4 12-16,5 2-2 0,-4-8-1 0,3 9 0 15,1-7 10-15,3-2 1 0,-4 3 1 0,4-1 0 16,4-5 7-16,-1-6 0 0,1 6 1 0,3-4 0 16,0-2-13-16,0-3-4 0,0 0 0 0,4 3 0 0,-1-6-12 0,1 6 0 15,-1-6 0-15,5 0 0 16,2 0-28-16,-3 0-8 0,4 0-1 0,-4 0-1 15,4-6-163-15,-4 6-33 0</inkml:trace>
  <inkml:trace contextRef="#ctx0" brushRef="#br0" timeOffset="185803.12">18454 9075 1044 0,'3'-15'21'0,"-3"15"7"0,0 0-28 0,0 0 0 0,0 0 0 0,0 0 0 16,0 0 56-16,0 0 7 0,0 0 1 0,0 0 0 15,0 0-10-15,-7-6-2 0,-3 6 0 0,-1 0 0 16,1 0 16-16,-5 0 4 0,1 6 0 0,0-6 0 16,-3 6-4-16,2 3-1 0,1-4 0 0,0 7 0 15,0 0-30-15,-4 0-5 0,1-1-2 16,3 1 0-16,-4 3-30 0,7 3 0 15,-3-4 0-15,4 4 0 16,-1 0 0-16,4-1-21 0,0-2 3 0,0 3 1 0,7-1 17 0,0-5 0 0,0-3 0 16,4 0 0-16,3-1-16 0,0-2 4 0,0 0 1 0,3 0 0 15,4-6-14-15,1-6-3 0,2 6-1 16,1-12 0-16,-1 4-7 0,5-10-2 0,-1 6 0 16,0-11 0-16,0 2 22 0,4-2 4 0,-4-4 0 0,0 4 1 15,-3-7 11-15,-1 4 0 0,-2 2 10 0,-1 1-10 16,-4 2 20-16,1-8-3 0,-4 8 0 0,0-2 0 15,0-1 20-15,-3 6 4 0,-1-2 1 0,-3-4 0 16,0 4-18-16,0 2-4 0,0-5-1 0,-3 5 0 16,-1 3-3-16,0-8 0 0,1 5 0 0,-1 3 0 15,1-2 8-15,-1 2 0 0,1-3 1 0,-4 7 0 16,3 5-7-16,1-6-2 0,-1 6 0 0,1-6 0 16,3 12-8-16,0 0-8 0,0 0 9 0,0 0-9 15,0 0-8-15,0 0-8 0,0 0-2 0,0 0 0 16,-4 12-6-16,4-6 0 0,-3 6-1 0,3 0 0 15,-4 8 12-15,4 4 2 0,0-1 1 0,-3 4 0 0,-1 5 10 16,0 3 0-16,1-2-9 0,-1 14 9 16,-3-9 0-16,0 9 0 0,-3 3 0 0,3-6 0 15,-4 0 0-15,1-3 0 0,-1 3 0 0,0-11 0 16,1 2 21-16,3-9 6 0,-4 4 1 0,4-7 0 0,0 4-10 0,4-10-2 16,-1-2 0-16,0 9 0 0,1-13-16 0,3 1 10 0,0 3-10 0,-4-6 8 15,4-9-8-15,0 0-11 0,0 0 3 0,0 0 0 16,0 0-52-1,7-3-9-15,4-3-3 0</inkml:trace>
  <inkml:trace contextRef="#ctx0" brushRef="#br0" timeOffset="186346.184">18584 9204 801 0,'0'0'16'0,"0"0"5"15,0 0-21-15,0 0 0 0,0 0 0 0,0 0 0 16,0 0 74-16,0 0 10 0,0 0 3 0,0 0 0 16,-3 6-23-16,-1 0-4 0,1 5 0 0,-1-5-1 15,1 0-7-15,3 0 0 0,0 0-1 0,-4 0 0 16,4-6-1-16,4 12 0 0,-4-12 0 0,3 8 0 15,1-2-19-15,3-6-4 0,0 6-1 0,0-6 0 16,0 0-11-16,4 0-3 0,-4 0 0 0,7-6 0 0,-4 6 9 0,1-11 2 16,-1 5 0-16,-2-6 0 0,2 3-6 0,-3 3-1 0,4-6 0 15,-4 7 0-15,-4-10-7 16,4 6-1-16,-3 0-8 0,-1 3 12 0,1 0-12 0,-1 1 0 16,-3-7 0-16,0 12 0 0,0 0 0 0,0 0-10 0,0 0 0 15,0-6 0-15,-3-3 0 0,-4 6 0 0,3-3 0 16,1 0 0-16,3 6 10 0,-7 0 0 0,0 3 10 15,-4-3-10-15,4 0 16 16,0 0-2-16,-4 0-1 0,4 0 0 0,0 0-13 0,0 0 0 0,0 0 0 16,7 0 0-16,-3 3 0 0,3-3-15 0,-7 6 5 0,3 0 1 15,1 6-4-15,-1 0-1 0,4-7 0 0,0 4 0 16,0 6 3-16,0 0 1 0,4 2 0 0,-1-2 0 16,1 6 10-16,-1-1 0 0,1 1 0 0,3-1 0 15,-4 1 0-15,4-3 0 0,-3-1 0 0,3 4 0 16,0-4-12-16,0-2 0 0,4 0 0 0,-4-1 0 15,3-8-9-15,1 0-3 0,-4 0 0 0,3-6 0 16,1 6-24-16,3-6-6 0,-3 0-1 0,3 0 0 16,0-6-58-16,4 0-12 0,3 0-3 0</inkml:trace>
  <inkml:trace contextRef="#ctx0" brushRef="#br0" timeOffset="209162.526">20105 8801 770 0,'0'0'16'0,"0"0"4"0,0 0-20 0,0 0 0 0,0 0 0 0,0 0 0 16,-4 6 40-16,4-3 3 0,-3 3 1 0,-1 3 0 15,4-3 16-15,-3 2 3 0,3-2 1 0,0 6 0 16,-4-6-20-16,1 3-3 0,-1 5-1 0,1-2 0 16,-4 3 0-16,3-3-1 0,0-1 0 0,-3 1 0 15,4 0 1-15,-4 3 0 0,7 2 0 0,-4-5 0 16,1 0-8-16,-1 2 0 0,1-2-1 0,3 0 0 15,-4 0-8-15,4 5-2 0,0-2 0 0,0 3 0 16,0-7-8-16,0 4-1 0,0-3-1 0,0-6 0 16,0 6 1-16,0-1 0 0,0-5 0 0,0-6 0 15,0 0 8-15,0 0 3 0,0 0 0 0,4 9 0 16,-4-9-3-16,0 0 0 0,0 0 0 0,0 0 0 16,0 0-6-16,0 0-2 0,0 0 0 0,0 0 0 15,3 6-12-15,1 0 0 0,-1 0 8 0,1 0-8 16,-1-1 0-16,4 1-8 0,0-6 8 0,1 6-13 15,-1 0-2-15,0-6 0 0,0 3 0 0,0 0 0 16,0 0-1-16,0 0 0 0,3-3 0 0,-2 9 0 0,2-9 8 16,-3 0 8-16,4 3-13 0,-4-3 5 15,3 3 8-15,-3 2 0 0,0-5 0 0,1 0 0 16,-8 0 0-16,7 0 0 0,-4 0 8 0,-3 0-8 0,7-5 0 0,0 5 8 0,0 5-8 16,0-5 0-16,0 0 0 0,0 0 0 15,0 0-10-15,4 0 10 16,-4 0-60-16,4 0-4 0,-1 0-2 0</inkml:trace>
  <inkml:trace contextRef="#ctx0" brushRef="#br0" timeOffset="209692.388">20563 9154 622 0,'0'0'12'0,"-7"6"5"15,0 6-17-15,0-7 0 0,4 1 0 0,-4-3 0 16,0 3 94-16,0 0 15 0,7-6 3 0,-8 3 1 16,-2 0-7-16,3 3-2 0,0-6 0 0,0 6 0 15,7-6-40-15,-7 6-9 0,0-6-2 0,7 0 0 16,-7 5-14-16,7-5-3 0,-4 0-1 0,4 0 0 15,-7 6-6-15,7-6-1 0,0 0 0 0,-4 6 0 0,4-6-28 0,0 0-12 16,0 0 1-16,0 9 0 0,0 0 3 0,0 3 0 0,0 2 0 0,0-2 0 16,0 0 8-16,0 0 0 0,0-4 0 0,0 4 0 15,0 0 0-15,4 0 0 16,-4-4 0-16,0 1 0 0,4-3 0 0,-4-6 0 0,0 0 0 0,0 0 0 16,3 0 15-16,4 0-2 0,0 0 0 0,-3-6 0 15,3 0 4-15,0-5 1 0,0-7 0 0,0 6 0 16,0-5-10-16,-4 2-8 0,5-3 9 15,-5 1-9-15,1-4 8 16,-4 9-8-16,3-11 0 0,-3 8 9 0,4 3-9 16,-4 1 0-16,0-1 9 0,3 6-9 0,-3-3 0 0,0 9 8 0,0 0-8 0,0 0 0 15,0 0 0-15,0 0-18 0,0 0 3 0,0 0 1 16,0 9-8-16,0 3-2 0,0-1 0 0,0 4 0 16,0 0 13-16,0 5 3 0,0-2 0 0,0 3 0 15,0-4 8-15,4 1 0 0,-4 2 0 0,3-2 0 16,-3 0 0-16,4-6 0 0,-4-1 0 0,3 1 0 15,4-3-32-15,-3-3-5 0,3 0-1 16</inkml:trace>
  <inkml:trace contextRef="#ctx0" brushRef="#br0" timeOffset="210755.293">21121 8857 946 0,'0'0'20'0,"0"0"4"15,0 0-24-15,0 6 0 0,0 0 0 0,0 3 0 16,0 2 56-16,0-2 8 0,-4 6 0 0,1-3 1 16,-1 5 9-16,1 1 2 0,-4 8 0 0,0-8 0 15,0 0-18-15,-1 8-3 0,1-11-1 0,0 5 0 16,-3 1 1-16,3-9 0 0,0 8 0 0,0-2 0 15,0 0-30-15,3-7-5 0,0 1-2 0,1-3 0 16,3 3-9-16,0-12-1 0,0 0-8 0,0 0 12 16,0 0-4-16,0 0-8 0,0 0 11 0,0 0-11 15,0 0 0-15,0 0 0 0,0 0 0 0,3-6-12 0,-3 6 3 16,0 0 1-16,8-3 0 0,-8 3 0 0,0 0-4 16,3-3 0-16,-3 3 0 0,4-3 0 0,-4 3 4 15,3-3 0-15,1 0 0 0,-1-3 0 0,1 0 8 16,-1-5 0-16,1-1 0 0,-1-3 8 15,1 3 19-15,-1-5 4 0,4-1 1 0,0-3 0 0,-3-2 0 0,3-1 0 16,0-8 0-16,0 3 0 0,0-4-20 0,0 4-4 0,0-9-8 16,0 2 12-16,0 4-12 0,1-3 11 0,2-3-11 0,-3 2 10 15,0 10-10-15,0-3 0 0,4 2 0 16,-4 1-11-16,0 8 11 0,0-6 0 0,4 7 0 0,-4 2 0 16,0 3 0-16,0 1 0 0,0 5 0 0,-4 0 0 15,4 0-12-15,0 0-1 0,-3 0 0 0,3 12 0 16,-3-6 0-16,3 6 0 0,0-6 0 15,0 6 0-15,0 0 2 0,-4 5 1 0,4-5 0 0,-3 9 0 16,3 3 10-16,-4-7-10 0,1 7 10 0,0-6-10 16,-1 8 10-16,-3 4-8 0,0-6 8 0,-3 8-8 15,-1-8 8-15,0 8-13 0,1-2 5 0,-4-4 8 16,0 1-12-16,-4 5 12 0,1-11-10 0,-1 6 10 16,0-1 0-16,1-2 0 0,-4-6 0 0,3 2 0 15,1-2 0-15,-1-6 0 0,4 0 8 0,-4 0-8 16,4-1 22-16,-3-2 1 0,3 0 0 0,0 0 0 15,0 0 4-15,7-3 1 0,-7-3 0 0,0 0 0 16,7 3-19-16,-8 0-9 0,8 0 10 0,0 0-10 16,-7-3 12-16,7 3-3 0,0 0-1 0,0 0 0 15,0 0-8-15,0 0 8 0,0 0-8 0,0 0 8 16,0 0-8-16,0 0 0 0,-3-3 0 0,3 3 0 0,0 0 0 0,0 0-17 0,0 0 4 0,0 0 1 16,0 0 12-16,0 0-9 15,0 0 9-15,0 6-8 0,3 6 0 0,-3-3 0 0,4 3 0 0,-1 5 0 16,5-5 8-16,-1 0 0 0,0 8 0 0,0-2 0 15,0-3 0-15,-4 5 0 0,4 1 0 0,-3 0 0 16,3-4 0-16,0 7 0 0,0-7 0 0,0-2 0 16,0 3 0-16,0-1 0 0,0-5 0 0,0-3 0 15,0 3 0-15,0-1 0 0,4-5 0 0,-4 0 0 16,0-6-140-16,0 6-25 0,0-6-6 0</inkml:trace>
  <inkml:trace contextRef="#ctx0" brushRef="#br0" timeOffset="211194.528">21382 9063 1465 0,'-4'12'30'0,"1"-1"9"15,-1 1-31-15,1-6-8 0,-1 6 0 0,1-3 0 16,3-1 41-16,0 1 7 0,-4 3 2 0,4-6 0 15,0 6-5-15,0-7-1 0,0-5 0 0,0 0 0 16,0 0-12-16,0 0-2 0,0 0-1 0,4 6 0 16,3-3-13-16,0-3-4 0,3 0 0 0,-3-3 0 15,1-3-12-15,-1 1 0 0,3 5-9 0,-3-12 9 16,0-3-15-16,4 3 3 0,-4 1 1 0,0-1 0 0,-4 0 2 16,1 0 0-16,0 6 0 0,-4 1 0 0,0-4-1 15,0 9 0-15,0-3 0 0,0 3 0 0,0 0 1 16,-4-3 0-16,0-3 0 0,4 6 0 15,-7 0-1-15,7 0 0 0,-7 0 0 0,-3 0 0 16,3 6 10-16,0-6 0 0,0 0 0 0,0 3 0 0,0 0 0 0,-1 0 0 0,1 3 0 0,-3-1 0 16,3 1 9-16,0 6-9 0,0 0 12 0,0 0-12 15,0-1 25-15,3-2-1 0,-3 3-1 0,3 6 0 16,1-7-23-16,-1-2 0 0,1 3 0 0,3 6-12 16,3-7 12-16,-3 1 8 0,4 0-8 0,3 3 11 15,0-4-11-15,0 1 0 0,4 0 0 0,-4 0 0 16,3-1 0-16,4 4 0 0,-3-9 0 0,0 12 0 15,3-16-32-15,-4 4-4 0,4-6-2 16</inkml:trace>
  <inkml:trace contextRef="#ctx0" brushRef="#br0" timeOffset="211611.744">21576 9127 874 0,'0'0'36'16,"0"0"-28"-16,0 0 77 0,0 0 16 0,0 0 3 15,0 0 1-15,0 0-5 0,0 6-2 0,0 3 0 0,0-9 0 32,0 0-27-32,0 3-6 0,0-3-1 0,0 9 0 0,0-3-33 0,0 6-7 15,3-7-2-15,-3 4 0 0,0 3-6 0,4-3-2 0,-4 6 0 0,3-4 0 16,1 1-14-16,-4 0 11 0,4 3-11 15,-1-4 10-15,1 1-10 0,-1 3 8 16,-3-1-8-16,4-5 8 0,-1 3-8 0,-3 0 0 0,4 0 0 0,-4-7 0 16,0-5 20-16,0 0 0 0,0 0-1 0,0 0 0 15,0 0-5-15,0 0-1 0,0 0 0 16,3-3 0-16,4-5 6 0,-3-10 1 16,6 3 0-16,-3-2 0 0,1-7-20 0,-1 1 0 0,0-10 0 0,3 4 0 15,-3 8 0-15,0-8 0 0,4 2 0 0,-4 4 0 16,4 2 0-16,-4 1 0 0,3 5 0 15,-3-3-9-15,4 1 9 0,-4 2-10 0,0-3 10 0,0 7-10 16,0-4-1-16,-3 6 0 0,3 0 0 0,-4-2 0 16,1 11 11-16,-1-6-8 0,1 0 8 0,-4 0-8 15,3 6-42-15,1 0-8 0,-1-9-2 0</inkml:trace>
  <inkml:trace contextRef="#ctx0" brushRef="#br0" timeOffset="212454.968">21946 9092 877 0,'0'0'24'0,"0"0"7"16,0 0-31-16,0 0 0 0,-3-6 0 0,3 6 0 16,-4-3 76-16,4 3 10 0,0 0 2 0,0 0 0 15,0 0-12-15,-10 0-3 0,3 3 0 0,0 3 0 16,0-6-14-16,-4 6-3 0,4 0-1 0,-4 0 0 16,4 0-1-16,0 3 0 0,-3-1 0 0,3 1 0 15,-1 3-26-15,1-6-6 0,0 6-1 0,4-7 0 0,-4 1-21 0,7 0 0 0,-4 3 0 0,1 0 0 16,3 0 8-16,-4-3-8 0,4 5 8 0,0-5-8 15,0 0 9-15,0 0-9 0,4 0 12 0,-4 6-12 16,3-4 8-16,-3-2-8 0,4 6 0 0,-1-6 0 16,1 6 8-16,-1-4-8 0,4 1 0 0,0 0 0 15,1 3 8-15,-1-6-8 0,0 6 0 0,3-10 0 16,-3 1 9-16,4 0-9 0,-1-3 0 0,1 0 9 16,0 0-9-16,-4 0 10 0,0 0-10 0,3-3 10 15,-3 0-2-15,0 1-8 0,0-10 12 16,1 6-4-16,-1 0 2 0,-4-6 0 0,4 6 0 0,-3-2 0 15,-1-1-2-15,1 0 0 0,-1 3 0 0,-3-6 0 16,4 6-8-16,-1-2 0 0,-3-4 0 0,0 6 0 16,4 0-11-16,-4 0-1 0,0 0 0 0,-4 0 0 15,4 1-2-15,-7-7-1 0,4 3 0 0,-1 3 0 16,-3 3-3-16,4-3-1 0,-4 3 0 0,0-3 0 16,-1 6-9-16,1 0-1 0,0 0-1 0,-3 6 0 15,-1-3 8-15,4 3 2 0,-3 3 0 0,-1 0 0 16,0 8 8-16,1-5 3 0,3-3 0 0,0 9 0 15,0-7-2-15,3 1 0 0,1 0 0 0,-1-3 0 16,1 0-41-16,3-1-9 16,3-2-2-16</inkml:trace>
  <inkml:trace contextRef="#ctx0" brushRef="#br0" timeOffset="212794.835">22324 8463 1257 0,'0'0'26'0,"-7"12"6"0,3 0-32 0,-3-1 0 0,4 10 0 0,-4-3 0 15,-1 5 56-15,1 1 5 0,-3 8 1 0,-1-6 0 16,1 10 34-16,3 2 8 0,0 3 0 0,-4 3 1 16,4-6-61-16,0 1-12 0,-4 2-2 0,4 0-1 15,4-3-10-15,-1 0-3 0,1-5 0 0,3 2 0 16,-4-6 4-16,4 4 0 0,0-7 0 0,0 4 0 16,0-13-20-16,0 1 0 0,0 2 0 15,4-14 0-15,-1 6-19 0,-3-6-7 16,0-6-2-16,0 0 0 0,0 0-102 0,0 0-21 0,0 0-4 0</inkml:trace>
  <inkml:trace contextRef="#ctx0" brushRef="#br0" timeOffset="213187.778">22327 9116 1409 0,'0'0'29'0,"0"0"7"0,0 0-28 0,0 0-8 0,0 0 0 0,0 0 0 16,-3 11 52-16,-4-5 10 0,3 3 2 0,1 3 0 15,-1 0-26-15,4-1-5 0,0-5-1 0,0 3 0 16,0 3 4-16,0 0 0 0,4-1 0 0,-1 1 0 15,1 0-5-15,-1 3-1 0,1-4 0 0,3 1 0 16,-4 0-16-16,4-3-3 0,0-3-1 0,-3 2 0 16,3-5 8-16,0 0 2 0,4 0 0 0,-4-3 0 15,3 0-12-15,-3-3-8 0,0 0 9 0,1-3-9 16,2-2 14-16,-3-4-3 0,4 0-1 0,-1 0 0 16,-3 1 0-16,4-7 0 0,-4 3 0 0,0-2 0 15,0-7-10-15,-3 4 0 0,-1-4-12 0,1 3 12 16,-1-2-48-16,1 2-3 0,-4 1 0 0,0-1 0 15,0-2-35-15,-4 5-7 0,4-8-2 0</inkml:trace>
  <inkml:trace contextRef="#ctx0" brushRef="#br0" timeOffset="213636.263">22814 8516 999 0,'0'9'42'0,"0"3"-34"15,0-1 80-15,0 10 16 0,0 2 4 0,0-5 0 16,0 6-26-16,0 2-5 0,0-2-1 0,0 2 0 16,0 3-9-16,0 1-3 0,0 8 0 0,0 0 0 15,-3-8-35-15,-1 8-7 0,1-3-2 0,-1 3 0 16,0-8-12-16,1 8-8 0,-1-6 10 0,1 4-10 15,-1-10 12-15,1 3-4 0,3-8-8 0,-4 8 12 16,1-11 7-16,-4 3 1 0,3-4 0 0,1 1 0 16,-1 0-20-16,1-4 0 0,-1-2 0 0,4 0 0 15,-3 0 0-15,3-10 0 0,0-2 0 0,0 0 0 16,0 0-30-16,0 0-6 0,0 0-2 0,0 0 0 16,0 0-124-16,0-2-25 0</inkml:trace>
  <inkml:trace contextRef="#ctx0" brushRef="#br0" timeOffset="213879.583">22578 9048 1409 0,'0'0'29'0,"0"0"7"0,0 0-28 0,0 0-8 0,0 0 0 0,0 0 0 15,0 0 24-15,7 6 3 0,0-6 1 0,-4 0 0 16,4 6 14-16,1-6 3 0,2 0 1 0,-3 0 0 16,7 0-29-16,-3 0-5 0,3 0-2 0,0-6 0 15,0 6-10-15,4-6 8 0,-4 6-8 0,4-6 8 16,-4 6-51-16,3-6-10 0,-3 0-3 0</inkml:trace>
  <inkml:trace contextRef="#ctx0" brushRef="#br0" timeOffset="214468.324">22973 9166 1212 0,'0'0'51'15,"0"0"-41"1,0 0 45-16,0 0 9 0,0 0 1 0,0 0 1 16,0 0-4-16,0 11-1 0,-4-5 0 0,1 6 0 15,3-3-24-15,-4 9-5 0,4-7 0 0,-3 1-1 16,-1-6-18-16,1 9-3 0,-1-4-1 0,1-5 0 15,-1 6-9-15,1 0 10 0,-1-3-10 0,4-1 10 16,0-8-10-16,0 0 0 0,0 0-10 0,0 0 10 16,0 0-48-16,0 0-4 0,0 0-1 0</inkml:trace>
  <inkml:trace contextRef="#ctx0" brushRef="#br0" timeOffset="214641.875">22913 8907 1241 0,'0'0'25'0,"0"0"8"0,0 0-33 0,0 0 0 0,0 0 0 0,0 0 0 16,0 0 42-16,0 0 2 0,0 0 0 0,0 0 0 16,0 0-44-16,0 0 0 0,0 0 0 0</inkml:trace>
  <inkml:trace contextRef="#ctx0" brushRef="#br0" timeOffset="-214343.497">23245 9092 1165 0,'0'0'24'0,"0"0"7"0,0 0-31 16,0 0 0-16,0 0 0 0,0 0 0 15,-11 0 57-15,4 6 6 0,0-6 1 0,0 6 0 0,0-6-28 0,0 6-4 0,-4-6-2 16,1 6 0-16,2 3 10 0,1-4 1 0,0 4 1 0,0 0 0 16,0 3-22-16,4-6-4 0,3-6 0 0,-4 6-1 15,1 5-5-15,3-5-1 0,-4 0 0 0,4 3 0 16,0 3 12-16,-3-6 3 0,3-1 0 0,0 1 0 15,0-6-8-15,0 12 0 0,0-9-1 0,0 6 0 16,0 0-6-16,0-3-1 0,0 5 0 0,0-11 0 16,3 0 4-16,1 12 0 0,3-12 0 0,0 6 0 15,3 3-12-15,-3-6 10 0,4 0-10 0,0 0 10 16,-1 2-10-16,1-5-11 0,-1 3 3 0,-3-3 0 16,4-3 8-16,0 0-8 0,-4-2 8 0,3-1-8 15,-3-3-4-15,0-3 0 0,-3 0 0 0,3 4 0 16,-4-7 12-16,-3 6 0 0,4-3 0 0,-4 1 0 15,-4-7 0-15,4 6 0 0,-3 3 8 0,-1-2-8 16,-3-1 0-16,4-3 0 0,-8 9 0 0,4 0-8 16,0-2 0-16,-4-1 0 0,1 3 0 0,-1 6 0 15,1-6 8-15,-1 6 0 0,1 6 0 0,-1-6 0 16,0 12-28-16,4-4-3 0,-3 7-1 0,-1 0 0 16,4 2 16-16,0-2 4 0,4 0 0 0,-1 5 0 15,0-2-34-15,4 0-6 0,0 2-2 0</inkml:trace>
  <inkml:trace contextRef="#ctx0" brushRef="#br0" timeOffset="-213934.119">23372 9066 950 0,'0'0'20'0,"0"0"4"0,0 11-24 0,0-5 0 15,0 3 0-15,0 3 0 0,0 0 64 0,0-1 9 0,0 1 2 0,0 3 0 16,0 3-19-16,-4-7-3 0,4-2-1 0,0 3 0 16,0 6-18-16,-4-7-4 0,4-5-1 0,0 3 0 15,-3 0-14-15,3 0-3 0,0-3-1 0,0-6 0 16,0 0-3-16,0 0 0 0,0 0 0 0,0 0 0 16,0 0 20-16,0 0 3 0,0 0 1 0,3-6 0 15,-3-6-20-15,4-3-4 0,-4 3-8 0,4-11 12 16,-1 5-12-16,-3 4 0 0,4-13 0 0,-1 9 0 15,1 1 13-15,-1 5 0 16,1 6 0-16,-1-6 0 0,-3 7 5 0,4-1 1 0,-4 6 0 0,0 0 0 16,0 0-7-16,0 0 0 0,0 0-1 0,0 0 0 15,7 6-11-15,-4-1-11 0,1 7 3 0,-1 0 0 16,4 0 0-16,-3 5 0 0,0-2 0 0,3 9 0 16,-4-10 8-16,1 4 0 0,3 5 0 0,-4-2 0 15,1 0-16-15,3-7-2 0,-4 4 0 0,1 0 0 16,3-7-32-16,-4 4-6 0,4-9-2 0,-3 6 0 15,3-4-90-15,-3-2-17 0</inkml:trace>
  <inkml:trace contextRef="#ctx0" brushRef="#br0" timeOffset="-212901.192">24169 8734 953 0,'0'0'20'0,"0"0"4"0,-4-6-24 0,4 6 0 0,-7 0 0 0,7 0 0 16,0 0 69-16,0 0 9 0,0 0 2 0,0 0 0 15,0 0-23-15,0 0-4 0,0 0-1 0,0 0 0 16,-3 6 0-16,-4 5 0 0,3 1 0 0,1 0 0 16,-4 8 9-16,3-2 2 0,-3 0 0 0,0 2 0 15,0 4-31-15,0-1-5 0,0 4-2 0,0-1 0 16,3-2-4-16,-3 5-1 0,4-8 0 0,-1 8 0 15,0-2 0-15,1-4 0 0,-1 6 0 0,1-2 0 16,-1 2-9-16,4-2-3 0,0 2 0 0,4-5 0 16,-4 2-8-16,3-5 0 0,1-1 0 0,-4 1 0 15,3-1 0-15,1-2 0 0,-4 0 0 0,0-1 0 16,4-2 0-16,-1 0 0 0,-3-1 0 0,4-8 0 16,-1 6 0-16,-3-6-11 0,0-6 3 0,0 0 0 15,0 0-13-15,0 0-3 0,4-6 0 0,-1 0 0 16,-3-6 24-16,4-2 0 0,-4-7-9 0,0 1 9 15,-4-7-12-15,4 4 2 0,0-13 0 0,-3 4 0 16,3-6-2-16,-4 8 0 0,1-11 0 0,-1 3 0 16,-3 6 3-16,0-4 0 0,0 4 0 0,0-3 0 15,-4 8 9-15,1-8 0 0,-1 9 0 0,4-4 0 16,-4 7 0-16,4 2 0 0,4 3 0 0,-4 4 8 0,0 2 0 16,3 6 0-16,1 0 0 0,-1-5 0 0,4 11-8 0,-3-6 11 15,3 0-11-15,0 6 12 0,0-6-3 0,0 3 0 0,0-3 0 16,0 0 0-16,3 0-9 0,1 0 0 15,-1-5-12-15,1-1 12 0,3 3-9 0,0-9 9 0,3 7 0 16,1-7 0-16,0 0 0 0,-1 4-8 0,4 2 8 16,-3 0 0-16,7-5 0 0,-4 2-10 0,3 3 10 15,1-6-8-15,3 7 8 0,-3 2 0 0,3 3 0 16,-3 0-8-16,-1 0 8 16,1 6 0-16,-4 0-9 0,4 6 9 0,-1-3 0 0,-3 3 0 0,0 0-9 0,4 0 9 15,-4 0 0-15,0-1 0 0,0-5 0 0,1 6 0 16,2 6 0-16,-3-9-8 0,0 6 8 0,1-3 0 15,-5 0-15-15,4 2 4 0,0-8 1 0,-3 6 0 16,-1 0-44-16,-2 0-9 0,2-6-1 0,-3 0-1 16,0 0-31-16,0 0-5 0,-3-6-2 0</inkml:trace>
  <inkml:trace contextRef="#ctx0" brushRef="#br0" timeOffset="-212586.561">24021 8975 1176 0,'3'11'33'0,"1"-5"7"0,-1 3-32 15,1-3-8-15,-1 0 0 0,1 3 0 16,-4-1 72-16,3 4 13 0,1-6 3 0,-1 0 0 0,-3-6 5 0,4 6 2 0,-1-6 0 0,-3 0 0 16,7 6-69-16,-3 3-14 0,3-7-2 0,-3 4-1 15,-1 3 1-15,4-9 0 0,0 6 0 0,0-6 0 16,0 6 0-16,4-6 0 0,0 0 0 0,-1 0 0 16,4 0-10-16,0 0 0 0,-3 0 0 0,3 0-11 15,0-6-138-15,0 6-28 0,0 0-6 16</inkml:trace>
  <inkml:trace contextRef="#ctx0" brushRef="#br0" timeOffset="-211627.155">24359 9060 1474 0,'0'0'41'0,"0"0"11"16,-7 6-42-16,0 5-10 0,0 4 0 0,4-3 0 16,-4 0 84-16,3 2 14 0,0 1 3 0,1 6 1 15,-1-4-51-15,1 1-11 0,3 3-1 0,-4-4-1 16,4-5-8-16,-3 6-2 0,3 2 0 0,0-8 0 16,0 6-16-16,0-4-3 0,0 4-1 0,3-6 0 15,-3-4-8-15,4 1 8 0,-1-3-8 0,-3-6 8 0,0 0 0 0,0 0 0 0,0 0 0 16,0 0 0-16,0 0 6 0,0 0 1 0,0 0 0 0,0 0 0 15,0 0-5-15,0 0-1 0,4-3 0 0,-1-3 0 16,-3 0-20-16,4 4-4 0,0-4-1 0,-4 0 0 16,3 0-4-16,1 0 0 0,-4 0-1 0,3-3 0 31,1 3-15-31,-4-2-2 0,3-1-1 0,1 3 0 0,-4-6 26 0,3 6 5 0,1-5 8 0,-4 2-13 16,3-6 13-16,1 6 8 0,-4-8 0 15,3-1-8-15,1 6 32 0,-1 3 0 0,1-2 0 0,-1-1 0 16,1-3-32-16,0 0 0 0,-1 1 0 0,-3-4 0 15,4 12 0-15,-1-3 0 0,1 3 0 0,-1 4 0 16,1-7 0-16,-1 3 0 0,4 0 0 0,0 0 0 16,-3 0-16-16,3 6-9 0,0-6-3 0,0 6 0 15,4 0-32-15,-1 0-8 0,1 0 0 0,-1 6-1 16,4-6-21-16,-3 0-4 0,3 6-1 0,-3-6 0 16,-1 6-61-16,4 3-13 0,1 3-3 0,-5-4 0 15,4 1 48-15,0-3 10 0,-3 6 2 0,14 0 0 16,-11-4 20-16,-7-5 4 0,0 0 0 0,0 0 1 15,-4 0 115-15,5 0 24 0,-5-3 4 0,-3 0 0 16,4 0 41-16,-4 0 8 0,7 3 2 0,-7-3 0 16,0 0-64-16,0 0-13 0,0 0-2 0,0 0-1 15,0 0-6-15,0-6-1 0,0 0 0 0,0 0 0 0,0 1 10 16,0 5 2-16,0 0 0 0,-4-9 0 0,1 3 0 16,-1 0 0-16,-3 0 0 0,3 0 0 15,-3 0 25-15,4 3 6 0,-4 0 1 0,0 3 0 16,7 0-2-16,-11-3 0 0,4 3 0 0,-3 0 0 15,2 3-16-15,-2 0-3 0,3 6-1 0,0-3 0 0,0 0-30 16,0 0-12-16,0 6 8 0,3-1-8 0,-3 1 20 0,3 9 0 0,1-4-1 16,-1-2 0-16,4 3-19 0,-3-1 0 0,-1-5 0 0,1 0 0 15,3 3 28-15,0-4 4 0,-4 1 2 0,4-6 0 16,0 6-21-16,0-12-4 0,0 6-1 0,0-6 0 16,0 0 12-16,0 0 3 0,0 0 0 0,0 0 0 15,0 0 14-15,0 0 3 0,0 0 1 0,4 5 0 16,3-5-33-16,0 3-8 0,0-3 0 0,0-3 0 15,0 0 0-15,4-2 8 0,-1-1-8 16,-3-3 8-16,4-3-8 16,0 6 0-16,3-8 0 0,-7 2 0 0,3 3 0 0,-3 0 0 0,0 3 0 0,-3 0-11 15,3-5 3-15,-3-1 0 0,-1 6 0 0,-3 0 0 16,0 6-16-16,0 0-2 0,0 0-1 0,0 0 0 16,0 0 8-16,0 0 2 0,0 0 0 0,0 0 0 15,-3 6-3-15,-1 3 0 0,-3 6 0 0,0-4 0 16,3 1 20-16,-3 9 9 0,4-4-1 0,-4 1 0 15,3-3-8-15,-3-1 0 0,4 1 0 0,-1 9 8 16,1-16 2-16,3 4 0 0,0 6 0 0,0-6 0 16,0-7-10-16,3 1 0 0,1-3 9 0,-1 3-9 15,4-6 0-15,-3 0 0 0,3 0 0 0,0-3-12 16,0 0-49-16,0 0-11 0,4-3-1 0</inkml:trace>
  <inkml:trace contextRef="#ctx0" brushRef="#br0" timeOffset="-211176.3">24860 9116 995 0,'0'0'20'0,"0"0"6"0,0 6-26 0,-3 2 0 0,-1 4 0 0,1 0 0 16,-4 6 67-16,3-1 8 0,-3 4 1 0,0 2 1 15,0-2 22-15,0 2 4 0,0 1 1 0,0-4 0 16,3 4-65-16,-3 0-13 0,0-7-2 0,4 4-1 16,-1-4 17-16,1-8 4 0,3 3 1 0,-4 0 0 15,4-12-14-15,0 0-3 0,0 0-1 0,0 0 0 16,0 0 30-16,0 0 7 0,7-6 0 0,-3-6 1 16,3 3-36-16,0-8-7 0,3-7-2 0,1 4 0 15,-4-4-29-15,3-2-7 0,1 2 0 0,0-2-1 16,-1-4-1-16,1 7 0 0,-1-4 0 0,1 10 0 15,-4-1 4-15,0 0 1 0,0 7 0 0,0 2 0 16,-3-3 13-16,-4 12-11 0,0 0 11 0,0 0-10 16,7 6-18-16,-4 9-3 0,1-4-1 0,-1 7 0 15,1 5 20-15,-4-5 12 0,3 9-13 0,-3-4 5 16,0 1 8-16,0 2 0 0,0-2 0 0,-3 2 0 16,-1-2 8-16,4-1-8 0,-3 4 10 0,-1-7-10 15,4 4 9-15,-3-7-9 0,-1 4 8 0,4-9-8 16,0-1 0-16,0 1-12 0,0 0 0 0,0-12 1 15,0 0-10-15,0 0-3 0,0 0 0 0,0 0 0 16,0 0-181-16,0 0-37 0</inkml:trace>
  <inkml:trace contextRef="#ctx0" brushRef="#br0" timeOffset="-210425.432">25227 9110 1197 0,'-3'-6'50'0,"-1"0"-40"16,4 6 37-16,0 0 7 0,0 0 2 0,-7 0 0 15,0 0-29-15,7 0-6 0,-7 0-1 0,0 6 0 16,0 0-20-16,0 0 0 0,0 3 0 0,0-1 0 16,0 1 12-16,0 3-1 0,-4-6-1 0,4 6 0 15,0-1 25-15,0 1 5 0,3 0 0 0,-3 3 1 16,0 2-22-16,0-5-5 0,4 6-1 0,-5-4 0 15,5-2-13-15,-1 3 8 0,1-6-8 0,3-1 0 16,-4-2 39-16,4 6 1 0,-3-6 1 0,3 6 0 16,0-6-25-16,3 2-4 0,1-5-2 0,3 3 0 15,-4-3 10-15,5 3 1 0,-1 0 1 0,3 0 0 16,-3 0-8-16,4 0-2 0,-1-1 0 0,5-5 0 16,-5 6 7-16,4-6 1 0,0 0 0 0,0-6 0 15,1 6-20-15,-1 0 0 0,0-5 0 0,-4 5 0 16,4-6-28-16,1 0 1 0,-5-6 0 0,1 6 0 15,-1 0-25-15,1 3-4 0,-4 0-2 0,4-3 0 16,-4 4-129-16,-4-4-25 0</inkml:trace>
  <inkml:trace contextRef="#ctx0" brushRef="#br0" timeOffset="-210133.042">25157 9615 1265 0,'-4'3'36'0,"-3"3"8"16,0 0-36-16,3-3-8 0,4-3 0 0,-3 12 0 15,-1-3 50-15,1-3 8 0,-1-1 2 0,1 1 0 16,3 0-15-16,-4 3-2 0,4 0-1 0,-3 3 0 15,-1-4-22-15,1 4-5 0,-1 0-1 0,-3-3 0 16,0 3-2-16,3-1-1 0,-3 7 0 0,0-6 0 16,0-4-11-16,0 4-11 0,0 6 3 0,-3-12 0 15,-1 6-30-15,0-7-6 0,1-2 0 0</inkml:trace>
  <inkml:trace contextRef="#ctx0" brushRef="#br0" timeOffset="-209452.109">25576 9104 1241 0,'-10'6'25'0,"6"0"8"16,-3-6-33-16,0 9 0 0,-3-1 0 0,-1-2 0 16,-3 3 57-16,3-3 5 0,-3 6 1 0,0-1 0 15,0-2-38-15,3 6-7 0,-3-6-2 0,4 8 0 16,-4 1-16-16,3 0 0 0,0 2 0 0,1-2 0 16,-1-3 25-16,1-1 2 0,3 1 0 0,3 3 0 0,1-10-11 15,-1 1-1-15,4 0-1 0,0-9 0 16,0 12 30-16,0-12 5 0,4 6 2 0,-4-6 0 15,7 6-27-15,3-6-4 0,-3 0-2 0,4 0 0 0,-4 0-1 16,3 0 0-16,1-6 0 0,0 6 0 16,-4-6-6-16,3-3-2 0,1 3 0 0,-1 0 0 0,-2-3 10 0,2 7 1 0,1-10 1 0,-4 0 0 15,0 6-21-15,0-3 0 0,-4 3 0 0,4 1 0 16,-7-4-12-16,4 0-8 0,-1 9 0 0,1-6-1 16,-4 6 7-16,0-6 2 0,0 6 0 0,0-6 0 15,0 6 12-15,0 0 0 0,0 0-10 0,0 0 10 16,0 0-12-16,0 0 1 0,0 0 1 0,0 0 0 15,0 0 10-15,0 0 0 0,0 6 0 0,-4 6 0 16,4-3 0-16,0 0 0 0,0 2 0 0,0 4 0 16,-3-3 0-16,-1 2 0 0,4-2 0 0,-3 6 0 15,3-6 0-15,0-1 0 0,0 4 8 0,3-3-8 16,-3 0 9-16,0-1-9 0,0 1 12 0,4-6-12 16,-4 6 0-16,0-6 0 0,0 2-12 0,0-8 3 15,7 6-35 1,-3 0-8-16,-1-6 0 0,4 6-1 0,0-6-120 0,0 0-24 0</inkml:trace>
  <inkml:trace contextRef="#ctx0" brushRef="#br0" timeOffset="-209160.292">25732 9216 1074 0,'-4'11'30'0,"1"7"8"0,-1-6-30 0,1 8-8 0,-5-2 0 0,5 0 0 16,-4-1 104-16,3 4 19 0,1-3 4 0,-4-1 1 15,3 4-103-15,1 2-25 0,-1-8 0 0,1 8 0 31,-1-11 0-31,4 0 0 0,0 0 0 0,0-6 0 0,0-6 0 0,0 0 0 0,0 0 0 0,0 0 0 16,7 3-46-16,-7-3-14 0,4-3-4 16</inkml:trace>
  <inkml:trace contextRef="#ctx0" brushRef="#br0" timeOffset="-208970.836">25721 8845 1014 0,'-7'6'43'16,"3"0"-35"0,1 0 0-16,-4 0 0 0,7-6 0 0,-4 9 0 15,4-9-8-15,-3 8 0 0,3-8 0 0</inkml:trace>
  <inkml:trace contextRef="#ctx0" brushRef="#br0" timeOffset="-208367.19">25986 9136 1314 0,'0'0'37'0,"0"0"8"0,0 0-36 0,0 0-9 0,0 0 0 0,0 0 0 16,0 0 53-16,0 0 9 0,0 0 2 0,0 0 0 15,-7 0 0-15,7 0 0 0,-11 3 0 0,4-3 0 16,0 3-52-16,0 0-12 0,0-3 0 0,0 9 0 15,0-3 0-15,0 0 0 0,0 5 0 0,-1-5 0 16,1 6 24-16,0-3 3 0,0 9 0 0,0-7 0 16,4 1-43-16,-4 0-9 0,3 8-2 0,-3-8 0 15,4 0 46-15,-1 0 9 0,4-4 1 0,-4-2 1 16,4 0-21-16,0-6-9 0,0 12 8 0,0-12-8 16,0 0 18-16,0 0-2 0,0 0 0 0,0 0 0 15,4 6-1-15,3-6-1 0,-7 0 0 0,4 6 0 16,-4-6-14-16,3 6 0 0,1-6 0 0,-4 0 0 15,3 0 0-15,4 0 0 0,-3 6 0 0,-4-6 0 16,7 0 21-16,-4 2 2 0,1 1 0 0,3 0 0 16,-4 0-37-16,1 3-7 0,0-3-2 0,-4-3 0 15,3 6 37-15,1 0 7 0,-1 0 2 0,1 0 0 16,-4-6-37-16,3 6-7 0,-3-6-2 0,4 5 0 16,-1 1 23-16,1 3 0 0,-4-3 0 0,3 6 0 15,-3-6 0-15,-3 5 0 0,3-5 0 0,-4 0 0 16,4 6 0-16,-3-6 0 0,3-6 0 0,-7 9 0 0,0 2 0 0,0-5 0 0,-4 0 0 15,-3 6 0-15,3-6 0 0,-3 3-11 16,-4-1 11-16,4 1-8 0,-3 3 8 0,3-6 0 0,0 0 0 0,-1 0-8 16,1-6-4-16,4 5 0 0,-1-10 0 0,1 5 0 15,-1 0-27 1,4-6-5-16,-4 0-2 0,4-6 0 0,0 6-14 0,0-3-4 16,4 3 0-16</inkml:trace>
  <inkml:trace contextRef="#ctx0" brushRef="#br0" timeOffset="-207596.737">26127 9204 1579 0,'-7'12'32'0,"0"-1"10"0,3-5-34 0,-3 6-8 0,3-6 0 15,1 6 0-15,-1-6 0 0,4-6 0 0,0 0 0 0,0 0 0 16,0 0 53-16,0 0 9 0,7 3 2 0,1 2 0 16,-1-5-4-16,0-5-1 0,0 2 0 0,0 3 0 15,3-3-43-15,-3 0-16 0,4-3 11 0,-4 3-11 16,0-3 0-16,4 3 0 16,-1-3 0-16,-3 0 0 0,4 6 0 0,-4-6 0 0,4 6 0 0,-4-5 0 15,0 5 0-15,0-12-15 0,0 6 2 0,-4 3 0 16,1-3 13-16,3 3 0 0,-4 0 0 0,1 0 0 15,-1 0 0-15,1-3 0 0,0 1 0 0,-4-7 0 16,3 6 0-16,1-9 0 0,-1 3 8 0,1 1-8 16,-1-1 0-16,4 0 0 0,-3 0-8 0,-1-2 8 15,1 2-11-15,3 0 11 0,0 0-12 0,-4-5 12 16,1 5-16-16,-1-3 3 0,-3 4 1 0,0-4 0 16,-3 3-16-16,3 6-4 0,-4 0 0 0,-3 0 0 15,4 1 24-15,-4 5 8 0,0 0 0 0,-4 0-9 16,4 8-3-16,-3 1-1 0,-5 3 0 0,1 3 0 15,0 8 23-15,-3-2 5 0,-1 8 1 0,0-2 0 16,1 8-16-16,-5-3 0 0,5 4 0 0,-1-1 0 16,4-3 0-16,0-2 0 0,3-4 0 0,4-2 0 15,0-4 0-15,4-2 0 0,-1-4 0 0,1-2 0 16,3 0 0-16,0 0 0 0,0 0 0 0,0-7 0 16,3 1 53-16,-3-6 8 0,4 6 2 0,3 0 0 15,0 3-50-15,0-3-13 0,3 0 0 0,1-1 0 16,-4-5 32-16,4 0 0 0,-1 0 1 0,1 0 0 0,-1 0-24 0,5 0-9 15,-5 0 0-15,1 0 9 16,3 0-36-16,-4 0-7 0,5 0-2 0,-5 0 0 0,1 0 24 0,-1 6 12 0,1-6-12 0,-1 0 12 16,1 6-53-1,0-6-4-15,-1 0-1 0,1 0 0 0,-4 0-56 16,3 0-11-16,1 6-3 0,-4-6 0 0,0 0 52 0,4 0 9 16,-4 0 3-16,0 0 0 0,0-6-52 0,0 6-9 0,-7 0-3 15</inkml:trace>
  <inkml:trace contextRef="#ctx0" brushRef="#br0" timeOffset="-165238.311">27827 8645 467 0,'0'0'20'0,"-3"9"-20"16,-4-3 52-16,-1 0 8 0,5 0 0 0,-4 0 1 16,0 2 9-16,0 4 2 0,0-6 0 0,0 0 0 15,3 0 7-15,1 0 1 0,3-6 1 0,0 6 0 16,0-6-22-16,-4 6-5 0,1-1-1 0,3 4 0 15,-4-3-16-15,4 0-3 0,0 0-1 0,0 6 0 16,0-1-7-16,0 1-2 0,4 0 0 0,-4 0 0 16,3 2-12-16,-3 4-4 0,0-3 0 0,0 8 0 15,0 1-8-15,0-4 0 0,0 4 0 0,-3-1-11 16,-1 1 11-16,1 2 0 0,-1-2 8 0,0-4-8 0,1-2 0 0,-1 0 9 16,1-1-9-16,-1-5 0 0,4 3 22 0,-3-3-2 15,-1-1-1-15,4-2 0 0,0 0 8 0,0 0 1 16,0-3 1-16,0 5 0 0,0-5-29 0,0-6 8 15,0 0-8-15,4 6 0 0,-4-6 0 0,0 0 0 16,0 0 0-16,0 0 0 0,0 0 0 0,0 0 9 16,0 0-9-16,0 0 8 0,0 0-8 0,0 0 0 15,10-6 0-15,-3 0 0 0,-7 6 8 0,4-11-8 16,-4 11 8-16,7-12-8 0,-3 3 0 0,-4 9 0 16,3-9 8-16,1 0-8 0,-4-8 0 0,3 5 0 15,-3 0 0-15,0-2 8 0,4-4-8 0,-1-3 0 16,4-2 0-16,0-1 8 0,0-8-8 0,4 3 0 15,0 2-10-15,-4-2 10 0,3-1-9 0,1-2 9 0,-1-6-8 0,1 3 8 16,3-10 0-16,-3 4 0 0,3-3 0 0,0-6-8 16,-4 6 8-16,1 6 0 0,0 3 10 0,-1-1-10 15,-3 10 8-15,0-1-8 0,0 7 0 0,-3-1 9 16,-4 4-9-16,3 8 0 0,-3 0 0 0,0 0 0 16,0 3 8-16,0 6-8 0,0 0 12 0,0 0-4 15,0 0-8-15,0 0 0 0,0 0 9 0,0 0-9 16,0 0 0-16,0 0-16 0,0 0 2 0,0 0 1 15,0 0 13-15,4 6-11 0,-4-3 11 0,3 9-10 16,5-6 10-16,-5 5-12 0,8-5 12 0,-4 6-12 16,3 6 12-16,4-1 0 0,0 4 0 0,-3 2 0 15,3 4 0-15,0-4 0 0,0 1 0 0,-3 8 0 16,0-5 0-16,-1 2 0 0,1 1 0 0,-8 2 0 0,4-9 0 16,-7 10 0-16,0-7 0 0,-3-2 0 15,-1 5 0-15,-3-11-10 0,0 8 10 0,-3-8-13 16,-5 5 13-16,1-2 0 0,-3-3 0 0,-1-1 0 15,-3-2 0-15,-4 3 10 0,1-1-2 0,-1-8 0 0,0 0-8 0,4 0 0 16,3-6 0-16,1-3 8 16,3 0-8-16,-4 0 0 0,4-3 0 0,0 3 0 15,3-3-14-15,1 0 2 0,2 0 0 0,8 3 0 16,-7-6-1-16,4 3 0 0,3-6 0 0,-4 3 0 16,4-5-29-16,4 5-6 0,3-3 0 0</inkml:trace>
  <inkml:trace contextRef="#ctx0" brushRef="#br0" timeOffset="-164926.241">28194 9092 1335 0,'0'0'29'0,"0"0"7"0,0 0 0 0,-4 0 2 0,4 0-30 16,-3 12-8-16,-4-6 0 0,3 6 0 0,1-4 55 0,-1 1 9 16,1 0 3-16,-4 3 0 0,0 0-39 0,3-7-8 15,1 1-2-15,-1 0 0 0,4-6-18 0,0 0 0 16,0 0 8-16,0 0-8 0,0 0 0 0,0 0 0 15,0 0-8-15,0 0 8 16,0 0-72-16,0 0-8 0,0 0-1 0</inkml:trace>
  <inkml:trace contextRef="#ctx0" brushRef="#br0" timeOffset="-164729.209">28229 8857 727 0,'7'-12'16'0,"-7"0"3"0,0 7 1 0,4-1 0 0,-4-3-20 0,3 6 0 0,1 0 0 0,-4 3 0 16,0 0 15-16,0 0-2 0,0 0 0 0,0 0 0 16,0 0-30-16,0 3-7 0,0 6 0 0,0 3-296 15</inkml:trace>
  <inkml:trace contextRef="#ctx0" brushRef="#br0" timeOffset="-163495.133">28335 9127 1520 0,'-3'12'64'15,"-1"3"-52"1,4-9 18-16,4 6 3 0,-4-1 1 0,3-5 0 16,-3-6-10-16,0 0-3 0,7 3 0 0,-7-3 0 15,7 3-21-15,0-6-8 0,-3 0 0 0,3 0 0 0,0 0 8 16,3-8 0-16,1-1 0 0,-4-3 0 0,4 0-8 15,-4 1 8-15,0-4-8 0,3 3 8 0,-3 7 0 0,-3-4 0 16,3 9 0-16,-3 3 0 0,-4-6 0 0,0 6 0 0,0 0 0 0,0 0 8 16,0 0-8-16,0 0 0 0,0 0 0 0,0 0 0 15,3 6 8-15,-3-6 1 0,0 0 0 16,0 9 0 0,0 2 28-16,0 1 6 0,0 0 1 0,0 0 0 0,0-1-29 0,0 4-6 0,0-3-1 0,0 6 0 15,4-7 0 1,-4-5-8-16,3 0 12 0,1 3-4 0,-4-9 7 0,0 6 1 0,0-6 0 15,0 0 0-15,7 6 5 0,-7-6 2 0,3-6 0 0,4 6 0 16,-3-3-1-16,3 0 0 0,-4 0 0 0,1-3 0 16,-4 6-8-16,0-3-2 0,0 3 0 0,0 0 0 15,0 0-12-15,0 0 8 0,0 0-8 0,0 0 0 16,0 0 0-16,0 0 0 0,0 0 0 0,0 0 0 16,0 0-17-16,0 0 3 0,0 0 1 0,0 0 0 15,0 0 13-15,0 9 0 0,0-3 0 0,0 3-9 16,4-3 9-16,-1-1 0 0,1 1 0 0,3-6 0 15,0 6-8-15,0-6 0 0,3 0 0 0,-3-6 0 16,0 6 21-16,4 0 5 0,-4-6 1 0,0 6 0 0,4-11-5 16,-4 2-1-16,0 3 0 0,0 0 0 0,0 3 13 15,-7 3 2-15,3-3 1 0,-3 3 0 16,0 0-16-16,0 0-3 0,0 0-1 0,0 0 0 16,0 0-9-16,0 0 0 0,0 0-12 0,0 0 12 0,0 0-8 0,0 0 8 15,0 0 0-15,4 9 0 0,-4-3 0 0,0 6 0 16,0-12 0-16,3 6 0 0,-3-1-21 0,0-5 3 15,0 0 1-15,0 0 0 0,4 6-5 0,0 0-1 16,-1-6 0-16,8 6 0 16,-4-6-14-16,3 0-3 0,4-6-1 0,-3 6 0 0,3-6 41 0,-3 0 22 15,3 1-2-15,0-7-1 16,0 3-42-16,0 3-8 0,0-3-1 0,-3 0-1 0,-1-2 17 0,-3-1 4 0,1 3 1 16,-5 0 0-1,4 0-22-15,-3-2-5 0,-1 11-1 0,1-6 0 0,-4 0 39 0,3 0 0 0,-3 0 0 0,0 6 0 16,0 0 0-16,0 0 0 0,0 0 0 0,0 0 0 15,0 0 0-15,0 0 0 0,0 0 0 0,0 0 0 16,0 0 0-16,0 0 0 0,0 0 0 16,0 0 0-16,0 0 44 0,0 0 16 0,0 0 3 0,4 6 1 15,-4 6 0-15,3 0 0 0,-3-1 0 0,0 10 0 32,0-3-103-32,0-1-20 0,-3 4-4 0,3 2-1 0,-4-5 52 0,4 8 12 0,-3-8 0 0,-1 6 0 15,4-4 0-15,-3-2 0 0,3-1 0 0,-4 4 0 16,4 3 0-16,0-10 0 0,0 7 0 0,4-1 0 15,-4-2 0-15,3-3 0 0,-3 2 0 0,0-5 0 0,0 6 48 16,0-12 13-16,0-1 3 0,0-5 0 0,0 0-52 16,0 0-12-16,0 0 0 0,0 0 0 0,0 0 0 0,-3-8 0 15,3-1 0-15,0-9 0 0,0-5 0 0,3 2 0 16,-3-2 0-16,4-1 0 0,-4 4 0 0,-4-10 0 16,4 10 0-16,-3-4 0 0,3 0 0 0,-4-2 0 15,4 8 0-15,-3-5 0 0,6 2 24 0,-3 4 3 16,0-4 0-16,0 9 0 15,0-11-43-15,4 8-9 0,-1-3-2 0,1 1 0 0,3 5 27 0,0-6 0 16,3 1 0-16,-3 2 0 0,4 3 10 0,0-2 7 16,-1 5 2-16,1 0 0 0,-1 3-19 0,1 0 0 15,0 0 0-15,-1 6 0 16,1 0-25-16,-4 0-6 0,3 0-1 0,1 6 0 0,-4-6 8 0,0 6 0 16,4 0 1-16,-4 0 0 15,-4 0-14-15,1 0-3 0,-1 2-1 0,-3-8 0 0,0 12 41 0,0-6 0 0,0 6 0 0,-3-3 0 16,-1 2 0-16,1 1 16 0,-4 0-3 0,0 0 0 15,-4-1-13-15,4 1 0 0,-4-3 0 0,1 3 0 16,-1 0 0-16,1-7 0 0,-1 1 0 0,0-3 0 16,4-3 0-16,0 3 0 0,0-3 0 0,0 0 0 15,4 0 54-15,-4-3 8 0,3 0 2 0,-3 3 0 16,3-6-154-16,4 1-30 0,-3 5-7 0,3-12-445 16,0 6-88-16</inkml:trace>
  <inkml:trace contextRef="#ctx0" brushRef="#br0" timeOffset="-163029.462">29143 9098 1004 0,'0'0'22'0,"3"0"5"0,5-6 1 0,-5 6 0 0,4-6-28 0,-7 6 0 16,4-3 0-16,-4 3 0 0,3-3 63 0,-3 3 7 15,0 0 2-15,0 0 0 0,0 0-57 0,7-3-15 16,-7 3 0-16,7 0 0 0,-3 0 0 0,-4 0 0 16,7 0 0-16,0 0 0 0,-7 0 56 0,7 0 7 0,-7 0 1 0,4 0 0 15,3 0-52-15,0-2-12 0,-4 2 0 0,4-6 0 16,-3 3 0-16,3-3 0 0,0 0 0 0,0 0 0 16,0 0 0-16,0 0 0 0,-3 0 0 0,3-8 0 15,-4 5 0-15,1 0 0 0,-1-3 0 0,1 1 0 16,-4 5 0-16,0-6 0 0,0 3 0 0,0 3 0 15,-4-3 0-15,4 1 0 0,-3 8 0 0,-4-6 0 16,7 6 0-16,-7-6 0 0,0 6 0 0,-1-6 0 16,1 6 0-16,-3 6 0 0,3-6 0 0,-4 6 0 15,1 0 0-15,3 5 0 0,-4 1 0 0,4 3 0 16,-4-3 54-16,4 5 8 0,0-2 2 0,4 0 0 16,-4 5-52-16,3-8-12 0,1 3 0 0,-1-1 0 15,0 1 0-15,1-3 0 0,3-6 0 0,0 5 0 16,0-2 54-16,0 0 8 0,3 0 2 0,1-3 0 15,0 6-52-15,-1-7-12 0,4 1 0 0,0 0 0 16,-3 0 0-16,3 0 0 0,3-3 0 0,1 3 0 16,-4-6-100-16,4 0-22 0,3 0-5 0,-4-3-376 15,1 0-75-15</inkml:trace>
  <inkml:trace contextRef="#ctx0" brushRef="#br0" timeOffset="-162618.193">29408 9036 1036 0,'0'0'23'0,"0"0"5"0,0 0 0 0,0 0 1 0,0-6-29 0,0 6 0 0,3-8 0 0,-3 8 0 15,0 0 108-15,0 0 16 0,0 0 4 0,0 0 0 16,0 0-103-16,0 0-25 0,0 0 0 0,0 0 0 16,0 0 56-16,4 8 7 15,-4-2 1-15,0 6 0 0,3 0-24 0,-3-3-5 0,0 5-1 0,0 1 0 16,0-3-3-16,0 0-1 0,0-4 0 0,0 1 0 15,0 0-30-15,0 3 0 0,0-6 0 0,0-6 0 16,0 6 0-16,0-6 0 0,0 0 0 0,0 0 0 16,0 0 57-16,0 0 6 0,0 0 1 0,0 0 0 15,0 0-52-15,0 0-12 0,0 0 0 0,0 0 0 16,0 0 32-16,4-12 3 0,-4 6 1 0,0-6 0 16,0 0-27-16,0-2-9 0,0 2 0 0,0 0 9 15,0-11-9-15,0 8 0 0,0-3 0 0,3 1 0 16,-3-1 0-16,4 3 0 0,-1 4 0 0,1-4 0 15,-1 3 0-15,1 0-11 0,-1 1 3 0,4 5 0 16,-3 0 8-16,-1 0 0 0,5 0 0 0,-5 3 0 16,1-3-12-16,3 6 0 0,0-3 0 0,0 3 0 15,0 0-60-15,0 3-12 0,3 0-2 0,1 0-1 16,3 6-59-16,-3-9-12 0,-1 6-2 0,1 0-320 16,-1 0-63-16</inkml:trace>
  <inkml:trace contextRef="#ctx0" brushRef="#br0" timeOffset="-162013.323">29644 8895 1123 0,'0'0'23'0,"0"0"7"0,0 0-30 0,0 0 0 0,0 0 0 0,-4 12 0 16,1-12 72-16,-1 12 9 0,4-12 2 0,-3 6 0 15,-1 2-12-15,4 1-3 0,-3 0 0 0,-1 0 0 16,4 0-19-16,-3 8-4 0,-1-11-1 0,1 6 0 16,-1 0-7-16,1 2-1 0,3-2-1 0,-4 0 0 15,1-3-15-15,3 5-2 0,-4-5-1 0,4 3 0 16,0 0-17-16,-4-6 0 0,4-6 0 0,0 9 0 16,0-9 13-16,0 0-4 0,0 0-1 0,0 0 0 15,0 0-8-15,0 0 12 0,0 0-12 0,0 0 12 16,0 0-4-16,0 0-8 0,0 0 12 0,0 0-4 15,0 0-18-15,0 0-4 0,0 0-1 0,0 0 0 16,0 0-9-16,0 0-1 0,0 0-1 0,4 2 0 16,-4-2 1-16,7 3 0 0,0-3 0 0,-3-3 0 15,-1 1-6-15,4-7-1 0,-3 3 0 0,-1 0 0 16,4-6 49-16,-3 3 10 0,3 1 1 0,-4-4 1 16,1 3-17-16,-1-3-3 0,1 0-1 0,3 1 0 15,-7 5 2-15,4-3 0 0,-1 3 0 0,1 0 0 16,-4 0-10-16,3 0 0 0,1 1 0 0,-1-1 0 15,-3 6 0-15,0 0 0 0,4 0 0 0,-4 0 8 16,3 0 3-16,1-6 0 0,-1 6 0 0,-3 0 0 16,0 0-11-16,0 0 8 0,4 6-8 0,-1-6 8 0,1 0 1 15,-1 6 0-15,1-6 0 0,0 5 0 0,-1 1 11 16,4-6 3-16,-3 6 0 0,3-6 0 0,0 6-23 16,0 0 0-16,-4 3 0 0,4 0 0 0,-3-1 0 15,-1 4 0-15,1-6 0 0,0 6 0 16,-4-3-12-16,0 5-8 0,0 7 0 0,-4-9-1 0,4 5 21 0,-4 4 0 0,1-3 0 15,-1-7 0-15,4 4 12 0,-3-3 8 0,-1 5 0 0,4-5 1 16,-3-6-21-16,6 3 0 0,-3-9 0 0,0 9 0 31,0-9-40-31,0 0-13 0,7-6-3 0,-3 6 0 16,3-6-13-16,-3 0-3 0,3 0-1 0</inkml:trace>
  <inkml:trace contextRef="#ctx0" brushRef="#br0" timeOffset="-161543.457">29933 9042 1220 0,'0'0'34'0,"0"0"9"16,0 0-35-16,-7 6-8 0,7-6 0 0,-7 6 0 15,4 3 63-15,-1 3 10 0,0-4 3 0,4 1 0 16,0 3-20-16,0-6-3 0,4 0-1 0,-4-6 0 16,4 9-6-16,3-7-2 0,-4-2 0 0,8 3 0 15,-4-6-5-15,0 3-2 0,3 0 0 0,-3 0 0 16,4-2-8-16,0-1-1 0,-4-3-1 0,3 0 0 16,-3 6-27-16,0-6 0 0,4-6 0 0,-4 6 0 0,0 0 0 0,-3 1-12 0,-1-7 0 0,1 9 1 31,-1-3-16-31,-3 0-3 0,0 6-1 0,0 0 0 15,0 0-9-15,0 0-3 0,4 0 0 0,-4 0 0 16,0 0-4-16,0 0-1 0,-4-6 0 0,4 6 0 16,0 0-2-16,-3-6-1 0,-1 0 0 0,4 6 0 15,0 0 9-15,-7 0 2 0,0 6 0 0,-4-6 0 0,4-6 22 0,-3 6 5 0,3-8 1 16,-4 16 0-16,4-2 12 0,0 6 16 0,0 0-3 0,0 5-1 16,0-2 16-16,3 3 4 0,-3-3 0 0,4-1 0 15,-1 1-16-15,1 3-4 0,-1-4 0 0,4 1 0 16,0 6-3-16,4-4-1 0,-1-5 0 0,1 6 0 15,3-4-8-15,0-2 8 0,3 3-8 0,1-6 8 16,0-1-25-16,-1 4-6 0,4-6-1 0</inkml:trace>
  <inkml:trace contextRef="#ctx0" brushRef="#br0" timeOffset="-160659.845">30854 8622 1407 0,'0'0'31'0,"-7"3"6"16,0 3 2-16,3 0 1 0,1 2-32 0,-1 1-8 0,1-3 0 0,3 6 0 0,0 0 30 0,3-7 5 15,-3 7 1-15,0-3 0 0,0 3-25 0,4 0-11 16,-4-7 10-16,3 7-10 0,-3-6 12 0,4 0-3 16,-1 0-1-16,-3-6 0 0,4 9-8 0,-4-9 10 15,0 0-10-15,0 0 10 0,0 0 13 0,0 0 2 16,0 0 1-16,0 0 0 0,0 0 10 0,0 0 3 16,0 0 0-16,0 0 0 0,0 0-17 15,0 0-3-15,0-12-1 0,-4 6 0 0,-3 3 19 0,4 0 4 0,-4 0 1 0,0 3 0 16,0 0-26-16,0 0-6 0,7 0-1 0,-7 0 0 15,-1 0-9-15,8 0 0 16,-7 3 0-16,0 0 0 0,0-3 0 0,7 0 0 0,0 0 0 0,-7 3 0 16,0 0 0-16,0 0-9 15,4 3 9-15,-4 0-13 0,-1 0 13 0,5-1 0 16,-4 1 0-16,3 0-9 0,-3 3 9 0,4 0 0 16,3 3-9-16,-4 2 9 0,1-2 0 0,-1 0-11 0,-3-3 11 0,7 5-8 15,-3 1 8-15,-4-3 11 0,3 5-3 0,0-2 0 16,-3 3-8-16,4-1 0 0,-1-2 0 0,1 3 0 15,-1-1 0-15,1-11-12 0,-1 6 2 0,4-6 1 16,-3 3 9-16,3 2 11 0,0 1-3 0,3 0 0 16,4 6-8-16,0-4-11 0,-3 4 3 0,6 0 0 15,-2-7 8-15,2 4-8 0,4 3 8 0,-3-7-8 16,3 1 8-16,0-3 0 0,0 0 0 0,4 0 0 0,-4-6 0 0,7 0 0 16,-3-3 0-16,-1 0 0 15,5-3-16-15,-1-3-2 0,0-3 0 0,4 0 0 16,-4-3-45-16,3-5-9 0,-2-4-1 15,-1 9-1-15,-4-5-36 16,1-1-7-16,-4 3-2 0,0 4 0 0,-3-7 39 0,-1 12 8 0,1-6 2 0,0 6 0 16,-4 3 8-16,0-5 2 0</inkml:trace>
  <inkml:trace contextRef="#ctx0" brushRef="#br0" timeOffset="-160118.351">31066 9042 817 0,'0'0'34'0,"-7"6"-34"15,0 0 26-15,-1-6-2 0,8 0 0 0,0 0 0 16,0 0-4-16,-10 6 0 0,10-6-1 0,-4 0 0 16,4 0 1-16,0 0 1 0,-7 3 0 0,7-3 0 15,0 0-11-15,0 0-2 0,0 0-8 0,-3 6 12 16,3-6 24-16,0 0 4 0,0 0 0 0,0 0 1 16,0 0 23-16,0 8 4 0,0-8 0 0,-4 6 1 15,4-6 1-15,0 9 0 0,0-9 0 0,-3 6 0 16,3 6-23-16,-4-6-5 0,4 3-1 0,0-1 0 15,0 1-20-15,0 3-4 0,0 6-1 0,0-13 0 16,0 7-4-16,4 0-2 0,-4-3 0 0,3 3 0 16,-3-1-2-16,0-5-8 0,4 0 12 0,-4-3-4 15,3 6 0-15,-3-9-8 0,0 0 12 0,0 0-4 16,0 0 4-16,0 0 0 0,0 0 0 0,0 0 0 16,0 0 4-16,0 0 2 0,0 0 0 0,0 0 0 15,0 0 10-15,0 0 1 0,0 0 1 0,0 0 0 16,0 0-14-16,0 0-2 0,0 0-1 0,0 0 0 0,0 0-13 0,0 0 0 15,0 0 0-15,0 0 0 0,0 0-15 0,0 0 1 16,0-6 0-16,0 6 0 0,4-6 14 0,-1 0-11 16,1-6 11-16,-1 7-10 0,-3-13 10 0,4 6 0 15,-1-3 0-15,-3-2 0 0,4 2 0 0,-4 3 0 16,0-5 0-16,4 5 0 0,-1 0 0 16,-3-3 0-16,0 1 0 0,4-1 0 0,-4 3-8 0,0-2 8 15,3 5-8-15,-3-3 8 0,0 3-14 0,0 3 2 16,4-5 1-16,-4 5 0 0,3 0-8 0,1 3-1 15,-4 3-1-15,3-3 0 16,4-3-15-16,0 3-2 0,0 3-1 0,4 0 0 0,0-3 18 16,-1 3 3-16,4-3 1 0,0 3 0 0,4 3 17 0,0 0 0 15,-4 0-8-15,0 0 8 0,0-3-8 0,4 3 8 16,-4-3-12-16,3 3 12 16,-3 0-102-16,1 3-14 0,-5-6-2 0</inkml:trace>
  <inkml:trace contextRef="#ctx0" brushRef="#br0" timeOffset="-159595.271">31461 9030 832 0,'-4'0'35'15,"4"0"-35"-15,-7-8 138 0,4 5 21 16,-4-3 4-16,-1 3 1 16,1-3-40-16,0 3-7 0,0 3-1 0,-3-3-1 0,3 3-66 0,0 0-13 15,-4-6-2-15,4 12-1 0,0-6-22 0,-4 6-11 16,4 0 10-16,0 0-10 0,0 0 0 0,0 2 0 16,0 4 0-16,0 0 0 0,0-6 0 0,3-3-10 15,1 3 2-15,-1 5 0 0,1-5 8 0,-1 0 8 16,1 0-8-16,3 6 11 0,-4-6-1 0,4 5 0 0,0-5 0 0,0 3 0 15,0-6 0-15,0 6 0 0,0-3 0 0,0 6 0 16,4-7-10-16,-4 1 10 0,3 0-10 0,1 0 10 16,-1 3-10-16,1-3 0 0,-1 6 0 0,1-7 8 15,0 1-8-15,3 0 0 0,0-6 9 0,0 0-9 16,0 0 0-16,3 0 8 0,-3 0-8 0,0-6 0 16,4 6 0-16,-4-6 0 0,4 1 0 15,-4-1 0-15,0-3 8 0,0 3-8 0,0-3 10 0,0 3-10 16,-4 3 8-16,1-3-8 15,-1-5 0-15,1 5 9 0,-4 0-9 0,0-3 8 0,4 0-8 0,-4 0 8 16,-4-2-8-16,4 5 0 0,-4-6 0 0,1 6-11 16,-1 0 11-16,-3 0-12 0,4-5 12 0,-4 5-12 15,3-3 12-15,1 3 0 0,-1-6 0 0,-3-2-8 16,4 5-4-16,-4 3-1 0,0 0 0 0,3 3 0 16,-3-3-9-16,7 6-2 0,0 0 0 0,0 0 0 15,0 0-100-15,0 0-20 16,0 0-4-16</inkml:trace>
  <inkml:trace contextRef="#ctx0" brushRef="#br0" timeOffset="-158168.1">31591 8969 1235 0,'4'-9'52'0,"-4"6"-42"15,0 3 40-15,0 0 8 0,0-6 2 0,0 6 0 16,0 0-10-16,0 0-2 0,0 0 0 0,0 0 0 16,0 0-25-16,0 0-6 0,0 0-1 0,0 0 0 15,0 0 0-15,-4 6-1 0,1 6 0 0,3-12 0 0,-4 6 2 0,1 5 1 16,-1-5 0-16,1 3 0 15,-1 0 0-15,1 3 0 0,3 2 0 0,-4-2 0 0,4-12 2 0,0 0 1 16,-3 6 0-16,3 0 0 16,-4 3-9-16,4-9-3 0,0 0 0 0,0 8 0 0,4-2-9 0,-4-6 12 15,0 0-12-15,0 9 12 16,0-9-12-16,0 6 8 0,-4 0-8 0,4-6 8 0,0 0-8 0,0 0-9 16,0 0 9-16,0 0-13 15,0 0-16-15,0 6-3 0,0-6-1 0,0 0 0 16,0 0 33-16,0 0 8 0,0 0 0 0,0 0 1 15,0 0 28-15,4 0 6 0,-1-6 1 0,1 0 0 0,-1 0-21 0,1-3-4 16,-4 9-1-16,7-3 0 0,-4-2-18 0,1-4 0 16,-1 3 0-16,-3 0 0 0,4 0 0 0,-1 0 0 0,-3 0 0 0,0 6 0 15,4 0 0-15,-4 0 0 0,0 0 0 0,3-6 0 16,-3 6 0-16,4 0 0 0,-1-8 0 0,-3 8 0 16,4-3 0-16,3 3-11 0,-3 3 2 0,3 5 0 15,-7-8-11-15,3 6-1 0,4 0-1 0,-3 0 0 31,3 0-7-31,-7-6-2 0,7 0 0 0,-7 0 0 0,3 6 7 0,1 3 0 0,-1-1 1 0,1-2 0 16,-4 3 23-16,0-3 16 16,0 0-2-16,0 6-1 0,0-6-4 0,-4-1-1 0,4 1 0 0,0 0 0 15,0-6 9-15,0 0 2 0,0 0 0 0,0 0 0 16,0 0-2-16,0 0 0 0,0 0 0 0,0 0 0 16,0 0 19-16,0 0 3 0,0 0 1 0,0 0 0 15,0 0-16-15,0 0-4 0,0 0 0 0,0 0 0 16,0 0-20-16,0 0 0 0,0 0 0 0,0-6 0 15,4-2 0-15,-4 8 0 0,0 0 0 0,0 0-8 16,0-9-4-16,0 9 0 0,3-6 0 0,-3 6 0 0,0 0-3 0,0 0-1 16,0 0 0-16,0 0 0 15,0 0-9-15,0 0-3 0,0 0 0 0,0 0 0 16,0 0 15-16,0 0 2 0,0 0 1 0,0 0 0 16,0 0 10-16,4-6-10 0,3 0 10 0,-7 6-10 0,4 6 10 0,-4-6 0 15,7 0 0-15,-7 0 0 16,0 0 0-16,0 0 0 0,0 0 0 0,7 6 0 0,-4-6 8 0,-3 0-8 15,0 0 10-15,0 6-10 16,0 3 0-16,0-4 8 0,0 1-8 0,4 3 0 0,-4 0 8 16,0-3-8-16,3 6 11 0,-3-7-11 0,4 1 17 15,-4 0-3-15,0 0-1 0,0 3 0 0,0-9-4 0,0 12-1 0,0-6 0 0,3-1 0 32,-3-5-8-32,0 6 8 0,0-6-8 0,0 12 8 0,0-12-8 0,0 3 0 15,0 3 0-15,4 3 0 16,-1-3 0-16,1-3 0 0,-1 2 0 0,-3-5 0 0,0 0 0 0,0 0-12 0,4 0 0 0,3 0 1 31,-3 0-61-31,-1-5-12 0,4 2-2 0,-3 0-1 16,3 0-109-16,-7 3-21 0,0 0-5 0</inkml:trace>
  <inkml:trace contextRef="#ctx0" brushRef="#br0" timeOffset="-157313.833">31436 9060 740 0,'0'0'15'0,"0"0"5"0,0 0-20 0,0 0 0 0,0 0 0 0,0 0 0 16,0 0 68-16,0 0 9 0,0 0 3 0,0 0 0 0,0 0-20 0,0 0-3 15,0 0-1-15,0 0 0 16,0 0-19-16,0 0-4 0,0 0-1 0,0 0 0 0,0 0-3 0,0 0-1 15,-7 0 0-15,7 0 0 16,0 0-12-16,0 0-4 0,0 0 0 0,-4 6 0 0,1 3 15 0,-1-4 2 0,4-5 1 0,0 0 0 16,0 0 6-16,0 0 2 0,0 0 0 0,0 0 0 15,-3 6 10-15,3-6 1 0,0 6 1 0,0 0 0 16,0-6-25-16,0 6-5 0,0 0 0 0,0-6-1 16,0 0-19-16,0 6 0 0,0 3 8 0,0-4-8 15,0 1 0-15,0 0 0 0,0 6 0 0,0-6 0 16,0 6 0-16,3-1 0 0,1-5 0 15,-4 3 0-15,0 3 0 0,3 0 0 0,-3-1 0 16,0 1 0-16,0 0 10 0,4 0-10 0,-4 2 8 0,3-8-8 16,1 6 8-16,-4-6-8 0,4 0 0 0,-1 0 8 15,-3-6 0-15,4 2-8 0,-4-2 12 0,3 3-4 16,-3-3-8-16,0 0 0 0,0 0 0 0,0 0 0 16,0 0-15-16,0 0-8 0,0 0-1 0,0 0-1 15,0 0-27-15,0 0-4 0,0 0-2 0,0 0 0 16,0 0-15-16,0 0-3 0,4 3-1 0,3 3 0 15,-4-6-34-15,1 6-6 16,3-6-2-16</inkml:trace>
  <inkml:trace contextRef="#ctx0" brushRef="#br0" timeOffset="-156436.565">32011 9154 525 0,'0'0'11'0,"0"-9"2"0,4 3 1 0,-4-3 2 0,3 4-16 0,1-4 0 0,-4-3 0 0,3 6 0 16,-3 0 40-16,0 0 4 0,0 0 0 0,0 6 1 0,0 0 13 0,-3-5 2 15,3-4 1-15,0 3 0 0,-4-970 26 0,4 1946 5 16,-3-976 0-16,-1 0 1 16,4 6-9-16,0-6-1 0,-3 0-1 0,3 6 0 0,0 0-22 0,0 0-4 15,0 0 0-15,-8 0-1 0,8 0-11 0,0 0-3 16,0 0 0-16,0 0 0 15,-7 0-29-15,7 0-12 0,-7 6 11 0,4 0-11 16,3-6 0-16,-7 6 0 0,7-6 0 0,-7 0 0 0,7 0 8 0,0 0 1 0,0 0 1 0,0 0 0 16,-7 6 7-16,0 0 2 0,0-3 0 0,3 9 0 15,-3-10-10-15,3 4-1 16,4 3-8-16,-3-3 12 0,3 6-12 0,0-6 0 0,-4 3 0 16,4-1 0-16,0 1 0 0,0 3 0 15,0-6 0-15,0 11 0 0,4-8 0 0,-4 3 0 16,3-3 0-16,1 6 0 0,-1-4 0 0,1-5 0 0,0 0 0 0,-4-6 0 15,3 6 0-15,1 0 0 0,-4-6 0 0,3 6 0 16,4-6 10-16,-7 0-10 0,7 0 10 0,-3 0-10 16,3-6 17-16,0 0-2 0,0 3-1 0,-4 0 0 15,5-9-14-15,-5 6 0 0,4 1 0 0,-3-7 0 16,-1 3 0-16,1 0 0 0,-1 3 0 0,-3-3-10 16,4 4-1-16,-4-7 0 0,3 6 0 0,-3-6 0 15,0 6 11-15,0-5-13 0,4-4 5 0,-4 3 8 16,0 0-12-16,-4 3 12 0,4 1-12 0,0-1 12 15,0-3-19-15,-3 6 4 0,3 0 1 0,-4-8 0 16,1 2 3-16,-1 3 1 0,4 6 0 0,-3-9 0 16,-1 6 10-16,4 1 0 0,0 5 0 0,-3-6-8 0,3 6 8 15,0 0-10-15,-7 0 10 0,-1 0-10 16,1 6-3-16,0-6-1 0,0 5 0 0,-3 7 0 0,3-6 2 16,0 3 1-16,0 0 0 0,-1 5 0 15,5-2 11-15,-4-6 0 0,3 6-9 0,1-6 9 0,3 3-20 0,-4-1 0 16,4 1 0-16,0-3 0 15,4 6-45-15,-1-6-9 0,-3-6-2 0</inkml:trace>
  <inkml:trace contextRef="#ctx0" brushRef="#br0" timeOffset="-156091.067">32279 9036 1335 0,'0'0'29'0,"0"0"7"0,0 0 0 0,0 0 2 0,0 0-30 0,0 0-8 0,0 0 0 0,0 0 0 16,-7 6 81-16,0 0 15 0,0 0 4 0,7-6 0 15,-7 0-42-15,7 0-8 0,-11 6-2 0,11-6 0 16,-7 3-34-16,4 3-14 0,-1 2 11 0,-3 1-11 16,4 3 11-16,-1 0-11 0,1-6 12 0,3 3-12 15,-4-1 13-15,4-2-4 0,0 3-1 0,0-3 0 0,0-6-8 0,0 6 8 16,0 6-8-16,0-12 8 0,0 0-8 0,0 0 0 16,0 0 0-16,0 0-11 15,0 0-25-15,0 0-4 0,4 5-2 0</inkml:trace>
  <inkml:trace contextRef="#ctx0" brushRef="#br0" timeOffset="-155867.865">32240 8728 1378 0,'0'0'30'0,"0"0"6"0,0 0 2 0,0 0 2 0,0 0-32 15,0 0-8-15,0 0 0 0,0 0 0 0,0 0 35 0,0 0 5 0,0 0 2 0,0 0 0 16,0 0-42-16,0 0 0 0,0 0-11 0,0 0 3 16,0 0 8-16,0 0-8 0,0 0 8 0,0 0-8 15,0 0-9-15,0 0-2 0,0 0 0 0,0 0 0 32,0 0-96-32,4 0-19 0</inkml:trace>
  <inkml:trace contextRef="#ctx0" brushRef="#br0" timeOffset="-155254.09">32533 8939 1717 0,'0'0'37'0,"0"0"8"0,0-6 2 0,0-2 2 0,0 8-39 0,0 0-10 0,-3-6 0 0,3 6 0 16,-4-6 45-16,4 6 7 0,0 0 2 15,0 0 0-15,0 0-42 0,-7 0-12 0,0 0 0 0,7 0 8 16,-11 0-8-16,4 6-13 0,0 0 3 0,0 2 1 15,0-2 9-15,4 0 0 0,-4 3 8 0,0-3-8 16,3 3 18-16,-3 2-1 0,3-5 0 0,1 6 0 16,-1-9-5-16,1 3-2 0,3-6 0 0,-4 6 0 15,4-6-2-15,0 9-8 16,-3 5 12-16,3-8-4 0,0-6-8 0,0 0 0 0,0 0 0 0,0 6 0 16,0-6 0-16,0 0 0 0,3 6 9 0,-3-6-9 15,0 0 11-15,0 0-3 0,0 0 0 0,0 0 0 16,7 0 4-16,-3 6 1 0,-4-976 0 0,0 1940 0 15,7-970-13-15,-7 0 9 0,3 0-9 0,5 3 8 16,-8-3-8-16,3 6 0 0,-3-6 0 0,4 6 0 16,-4-6 0-16,7 5 0 0,-4-2 0 0,4 6 0 0,-3-3 0 15,-4-6 8-15,3 6-8 0,-3-6 0 0,4 6 0 0,-1 0 0 16,-3-6 0-16,0 9 0 0,4-1 0 0,-4 4 0 16,0-3 0-16,-4 3 0 15,4-1 8-15,-3-5-8 0,-1 3 0 0,1 0 8 16,-1 0-8-16,-3 8 0 0,4-11 9 0,-4 6-9 15,3-3 10-15,-3 3-2 0,0-1-8 0,0-5 12 0,7-6-12 0,-7 6 8 16,7-6-8-16,0 0 0 16,0 0 0-16,0 0 0 0,0 0 0 0,0 0 0 0,0 0-16 0,0 0 0 15,-7-6 0-15,3 6 0 16,-3-11-22-16,4 2-4 0,-1-6-1 0</inkml:trace>
  <inkml:trace contextRef="#ctx0" brushRef="#br0" timeOffset="-154502.44">32625 9069 1148 0,'0'0'25'0,"0"0"6"0,0 0 1 0,0 0 0 16,0 0-32-16,0 0 0 0,0 0 0 0,0 0 0 0,0 0 32 0,0 0 0 15,0 0 0-15,0 0 0 16,0 0 6-16,0 0 2 0,0 0 0 0,0 0 0 15,3-3 32-15,-3 3 6 0,0 0 2 0,0 0 0 16,0 0-36-16,0 0-6 0,0 0-2 0,0 0 0 0,0 0-36 0,0 0 0 16,4 9 0-16,-1-4 0 0,-3-5 0 0,4 3 0 15,3 0 0-15,0 3 0 0,0-6 0 0,0 0 0 16,0 6-12-16,0-6 4 16,4 0-12-16,-1-6-1 0,5 6-1 0,-1-6 0 15,0 3 9-15,0 0 1 0,-3 0 1 0,-1 1 0 0,-3-4 11 16,4 0 0-16,-4-3 8 0,-4 3-8 0,1 0 0 15,-4 0-12-15,3 6 2 0,-3 0 0 0,0 0 10 16,0 0 0-16,0 0-9 0,0 0 9 0,0 0-11 0,-10-6 3 16,10 6 0-16,-11 0 0 0,11 0 8 0,-10 0 0 15,3 0 0-15,7 0 0 0,-11 0 0 0,0 0 11 16,4 0-3-16,7 0 0 16,-10 0 5-16,-1 0 1 0,4 0 0 0,7 0 0 0,0 0-14 0,0 0 0 0,-7 6-12 0,-4 0 12 15,8 0 0-15,-8 0 0 0,4 0 8 0,0-3-8 16,-3 0 0-16,10-3 0 0,-7 3 0 0,0-3 0 15,0 6-11-15,-1-1-5 0,1 1 0 0,0 0-1 16,0 0 17-16,0 0 0 0,4 6 0 0,-1-6 0 16,1-1-8-16,-4 4 8 0,3 0-12 0,4 0 12 15,-3-3 10-15,-1 6 9 0,4-1 1 0,0-8 1 16,0 6 11-16,0 0 1 0,4-3 1 0,-1 6 0 0,-3-7-10 16,4 7-3-16,3-6 0 0,0 3 0 15,-4 3 1-15,4-1 0 0,-3-5 0 0,3 0 0 16,-4 0 0-16,4 0 0 0,1-6 0 0,-1 9 0 0,-4-6-8 0,4 3-2 15,0-4 0-15,4 1 0 16,-11-3-12-16,0 0 0 0,0 0 0 0,0 0 0 16,7 0-39-16,0 0-10 0,3 0-3 0,-2-3 0 15,-1 3-60-15,3-2-12 0,-3-1-2 0,0 0-1 16,4 0-123-16,-1-6-25 0</inkml:trace>
  <inkml:trace contextRef="#ctx0" brushRef="#br0" timeOffset="-154127.571">33027 9463 906 0,'0'0'25'0</inkml:trace>
  <inkml:trace contextRef="#ctx0" brushRef="#br0" timeOffset="-93081.897">3274 10153 474 0,'-7'-5'9'0,"-4"-1"4"0,1 3-13 0,2 0 0 0,-2 0 0 0,-1 0 0 16,4 0 24-16,0-3 1 0,-3 0 1 0,3 6 0 15,0-6 11-15,7 6 3 0,-4-6 0 0,4 6 0 16,-7-5-12-16,7 5-1 0,0 0-1 0,0 0 0 15,0 0-17-15,0 0-9 0,0 0 10 0,0 0-10 16,0 0 0-16,0 0 0 0,0 0 0 0,0 0-10 16,0 0 10-16,0 0-12 0,0 0 12 0,0 0-12 15,0 0 20-15,-4 11 4 0,1-2 1 0,3 0 0 16,0 0-13-16,0 3-8 0,0-1 8 0,0-5-13 16,0 6 40-16,0 0 8 0,0 8 1 0,0-8 1 0,0 0 18 0,-4 0 3 15,1 5 1-15,3-2 0 0,-4 8-4 0,4-2-1 16,0 3 0-16,-3 2 0 0,3 3-23 0,-4-2-5 15,4 2-1-15,0 1 0 0,-3-4-13 0,3 4-4 16,0-4 0-16,0 3 0 16,0 4-8-16,0-10 12 0,0 7-12 0,0-4 12 0,0-2-12 0,0-4 0 15,0 4 0-15,0-7 8 0,0 4-8 0,-4-3 0 16,4-7 0-16,0 1 8 0,-7 3-8 0,7-3 0 16,0-7 0-16,0-5 8 0,0 6-8 0,0-6 0 15,0 12 0-15,0-12-11 16,0 0-22-16,0 0-5 0,0 0-1 0,0 0-373 15,0 0-74-15</inkml:trace>
  <inkml:trace contextRef="#ctx0" brushRef="#br0" timeOffset="-92487.673">3535 10550 1196 0,'0'0'24'0,"-7"6"8"0,3 0-32 0,-3-3 0 0,-3 0 0 0,3 3 0 16,7-6 68-16,-8 0 7 0,8 0 1 0,-7 0 1 15,0-3-25-15,0 0-4 0,0-3-2 0,0 3 0 16,0 3-26-16,0 0-6 0,-3 0-1 0,2 0 0 15,5-3-13-15,-8 0 9 0,4-3-9 0,0 1 8 16,0-1-8-16,-3 6 0 0,3 0 0 0,-4 0 0 16,7 0-34-16,-3 0-2 0,0 6-1 0,4-1 0 15,-4 4 37-15,3 3 0 0,-3 6 0 0,4-1 0 16,-1-2 0-16,-3 6 0 0,4-1 0 0,-1 7 0 0,0-4 0 0,1 4 0 16,-1-1 0-16,1 0 0 0,3-5 0 0,-4 3 0 15,4-7 0-15,0-2 0 0,4-3 0 0,-4 5 18 16,3-11-2-16,1 6 0 0,-4-12-25 0,0 0-6 0,0 0-1 15,0 0 0-15,11-12 44 16,-1 6 9-16,4-11 2 0,-3-4 0 0,3 3-29 0,0-2-10 16,4-4 0-16,-4 1 9 0,-4-4-9 0,1 4 8 0,3-4-8 15,0-2 8-15,0 3-8 0,0-10-12 16,0-2 2-16,1 9 1 16,-1-4-37-16,-4 10-7 0,-3 5-2 0,0 3 0 15,-3 1-17-15,-1 8-4 0,1-3-1 0,-4 9 0 16,0 0 21-16,4 9 5 0,-4 3 1 0,0 2 0 0,-4 7 31 0,4 5 7 0,-4 4 0 15,-3-1 1-15,7 9 41 0,-7-2 8 0,0 5 2 0,4 0 0 16,-4-6 18-16,3-2 4 0,1-7 1 16,-4 3 0-16,3-2-15 0,4-4-2 0,0 1-1 0,0-9 0 15,0-4-18-15,4-2-4 0,-4 6-1 0,7-9 0 16,-4 0-22-16,4-6 8 0,0 6-8 0,4-6 0 16,-4-6-46-16,7 0-14 0,0-6-2 15</inkml:trace>
  <inkml:trace contextRef="#ctx0" brushRef="#br0" timeOffset="-91641.093">4653 10524 850 0,'-7'0'17'0,"7"0"6"0,-10-6-23 0,6 3 0 0,-3-3 0 0,0 6 0 15,0 0 145-15,-4 6 25 0,4 3 5 0,-3 3 1 16,-1-1-65-16,0-8-13 0,1 3-2 0,3-3-1 16,-4 0-68-16,-3-6-14 0,-4-3-2 0,8 0-1 15,-4 1-22-15,3-1-5 0,1 6-1 0,-1-6 0 16,0 0 9-16,11 6 9 0,0 0-13 0,-7 12 5 15,7-12-12-15,-7 6-1 0,7-1-1 0,-3 4 0 16,-1 3-16-16,4 11-3 0,0-5-1 0,0 6 0 16,0-4-18-16,0 7-3 0,-3-4-1 0,3 7 0 15,0-10 52-15,0 4 12 0,-4-7 0 0,4-2 0 16,0 9 0-16,4-13 0 0,-4 1 0 16,3 3 0-16,-3-3 0 0,0-7 0 0,0 7 0 0,0-12 0 15,0 0 64-15,7-6 15 0,-3 0 3 0,3 1 1 16,3-7-52-16,1-3-11 0,3-3-1 0,0 1-1 15,0-7-6-15,0 4 0 0,8-13-1 0,-8 4 0 0,0-6 4 16,4-4 1-16,-1 1 0 0,1-6 0 16,-4 9-16-16,4-9 0 0,-4 6 0 0,-4-4 0 15,1 4 0-15,-1-6-15 0,5 9 3 0,-8-9 1 16,0 3-1-16,3 2 0 0,-6 1 0 0,3-3 0 16,-4 9-23-16,-3-7-5 0,4 10 0 0,-4-9-1 0,0 8 41 0,0 7 12 15,0-1 1-15,-4 4 0 0,1 2-13 0,-1 3 0 16,-3 4 0-16,0 5 0 0,0 0 0 0,-3 0 0 0,2-6 0 15,8 12 0-15,-10 6 0 0,-1 6 9 0,4 0-9 0,0-1 8 16,0 10-8-16,0 3 8 0,-3 5-8 16,6 9 8-16,0-8 0 0,1 8 0 0,3 6 0 0,0-3 0 15,3 3 4-15,5 0 1 0,2 0 0 0,-3 3 0 16,0 0-13-16,0 0 9 0,4 3-9 0,-4-3 8 16,3-2 8-16,1 5 2 0,0-6 0 0,-4-3 0 15,0-3-18-15,0-9-11 0,-4 4 2 16,1-10 0-16,-1 4 9 0,-3-10 12 0,0 4-2 15,0-3-1-15,0-7-9 0,0 1 0 0,-3 0 0 0,-1-6 0 16,1 0 53-16,-1-3 9 0,1-6 2 0,-1 3 0 16,1-3-103-16,-4 0-20 0,3 0-4 15,-3 0-1-15,4-9-92 0,-1 6-18 0</inkml:trace>
  <inkml:trace contextRef="#ctx0" brushRef="#br0" timeOffset="-91071.813">4992 10556 817 0,'0'0'34'0,"0"0"-34"16,0 0 116-16,0 0 17 0,0 0 3 0,-11 0 1 15,11 0-70-15,-10 3-15 0,-1 0-2 0,0 0-1 16,1 0 24-16,3-3 5 0,-4 3 1 0,8 0 0 16,3-3-37-16,-11 6-7 0,1-6-2 0,-5 6 0 15,5-1-1-15,3 7-1 0,0-3 0 0,-4 6 0 16,8-3-31-16,-4 2 0 0,3-2-11 0,1 6 11 16,-1-4 0-16,0 4 0 0,4 3 9 0,-3-7-1 15,3 7-8-15,0-4 0 0,3-8 0 0,-3 9 0 16,4-9-10-16,0 5-3 0,-1-8-1 0,1 0 0 15,-4-6 14-15,0 0-9 0,7 0 9 0,-7 0-8 16,10-6 8-16,-10 6 0 0,0 0 0 0,4-6-8 16,3 1 8-16,0-7 8 0,0-3-8 0,0 6 11 15,0 0-11-15,0 4 10 0,0-1-10 0,-3 0 10 16,-1-9-10-16,1 3 0 0,-4 1 0 0,3-1 0 16,1 0 0-16,-4 0 0 0,3 4 0 0,-3-1 0 15,0 3-10-15,0-3 10 0,0 3-13 0,0 6 5 16,0 0-31-16,0 0-5 0,0 0-2 0,4-6 0 15,-1 0 46-15,-3 6 8 0,0 0 3 0,0 0 0 16,0 0-19-16,4 0-4 0,3 6-1 0,-7 0 0 16,7 0 13-16,-3 3 0 0,-1-3 0 0,1 0 0 0,-1 2 0 15,-3-2 0-15,4 3 0 0,-4 3 0 16,3 0 0-16,-3-4 0 0,0 7-13 0,4 0 5 16,-1-3 8-16,1-7 0 0,-1 1 8 0,1-3-8 15,-1 3 0-15,1 6 0 0,-1-3 0 0,1 0 8 16,-1-4-8-16,8 1 0 0,-4-6 0 0,0 0-8 15,0-6-119-15,-3 1-23 0</inkml:trace>
  <inkml:trace contextRef="#ctx0" brushRef="#br0" timeOffset="-90636.706">5292 10503 1409 0,'-11'44'29'0,"4"-32"7"16,3 3-28-16,-3 2-8 0,4-5 0 0,-1 3 0 16,1 0 26-16,-1-7 4 0,4 10 1 0,-3-6 0 15,3 0-14-15,0 2-2 0,0 4-1 0,3 0 0 16,-3-7 22-16,4 4 5 0,-4-3 1 0,3 0 0 16,-3-7-32-16,0-5-10 0,0 0 0 0,0 0 0 15,0 0 0-15,0 0 0 0,0 0 0 0,0 0 0 16,0 0-36-16,4-5-4 0,-1-1 0 0,8-9-1 15,-11 6 25-15,4 0 4 0,-4-2 2 0,3-1 0 16,-3 0-10-16,0-3-3 0,0 7 0 0,0-4 0 16,0-3 23-16,0-3 0 0,0-2 0 0,0 8 0 15,0 0 0-15,0 6 8 0,-3 1 0 0,3-1 0 16,-4-3 14-16,4 3 2 0,4 0 1 0,-4 0 0 0,0 6-25 16,0-3 0-16,0 3 0 0,0 0 0 0,0 0 0 15,0 0 0-15,7 3 0 0,-4 0 0 0,1 3 0 0,-1 0 0 16,1-3 0-16,3 6 0 0,-4 2 0 0,4-5 0 15,0 6 0-15,4-3 0 0,-4 6 0 0,0-1 0 16,4 4 0-16,-4-3 0 0,0-1 0 0,0 1 0 16,0 3 0-16,0-7 0 0,-3 1 0 0,3 0 0 15,-4 9 0-15,1-16 0 0,-1 4 0 16,1 0 0-16,3 0 0 0</inkml:trace>
  <inkml:trace contextRef="#ctx0" brushRef="#br0" timeOffset="-90123.835">5824 10427 1074 0,'0'0'30'0,"-3"6"8"0,-4 5-30 16,0-2-8-16,0 0 0 0,0-3 0 0,3 0 104 0,-7-6 19 15,4 12 4-15,-7-1 1 16,7-2-46-16,0-3-9 0,0 0-1 0,4 0-1 0,-4 6-63 0,3-12-8 16,1 6-9-16,-1-1 9 15,4-5 44-15,-4 3 16 0,4-3 3 0,-3 6 1 0,-1 3-64 0,1 0-28 16,3 3 3-16,0-1 0 0,-4 1 25 16,4-6 0-16,0 6 0 0,4 0 0 15,-4-4 15-15,0 4 8 0,0-6 1 0,3 3 1 16,-3 0-41-16,0-9-9 0,0 0-2 0,7 6 0 0,-7-1 43 15,4 1 9-15,0 3 2 0,-4-9 0 16,0 0-51-16,0 0-11 0,0 0-1 0,0 0-1 0,10 0 15 0,-3 6 3 0,-7-6 1 16,11 0 0-16,-4 6 18 0,-7-6-8 0,10 0 8 15,-10 0 0-15,14 6-12 0,-6 0 12 0,-1-6-12 0,-7 0 12 16,7 5 0-16,0 1 0 0,0 0 8 0,-7-6-8 16,7 6 0-16,-7-6 0 0,3 6-8 0,4 9 8 15,-3-9 0-15,-1-1 0 0,-3 1 0 0,4 3 0 16,-4 3 0-16,4-3 0 0,-4 0 0 0,0 2 0 15,0 1-15-15,0 0 4 16,-4 0 1-16,0 2 0 0,1-8-35 0,-1 6-7 0,-3-6-2 16,0 3 0-16,0-3 43 0,-3-1 11 0,3 1 0 0,3 0 0 15,-7 0-53-15,-3-6-9 0,4 6-2 0,-1-6 0 16,1 0 48-16,-4 0 16 0,3 0-12 0</inkml:trace>
  <inkml:trace contextRef="#ctx0" brushRef="#br0" timeOffset="-89554.081">6068 10586 1094 0,'-14'5'23'0,"14"-5"5"0,-7 6-28 0,3-6 0 0,1 6 0 0,-1 3 0 16,0-3 28-16,1 6 1 0,-1-6 0 0,-6 5 0 16,10-5 3-16,-4 6 0 0,4-3 0 0,0 0 0 15,0-1-10-15,0-5-2 0,0-3 0 0,0 0 0 16,0 0 22-16,0 0 4 0,0 0 1 0,0 0 0 15,4 6-38-15,-4-6-9 0,10 3 0 0,-3 3 0 16,-3-12 24-16,3 3 4 0,0 0 0 0,0-3 0 16,4-2-45-16,-4-1-9 0,3-6-2 0,-3 3 0 0,1 1 48 15,-1-4 8-15,0 3 3 0,0 0 0 16,3-5-50-16,-3-1-9 0,-3 3-3 0,6 4 0 16,-6-1 43-16,0 3 8 0,-1 0 1 0,-3 3 1 15,0-2-35-15,0 8-7 0,0 0-2 0,0 0 0 16,0 0 22-16,0 0-9 0,0-3 9 0,0 3 0 15,-7-3-16-15,0-3 4 0,-4 6 1 0,1 0 0 16,3 0 20-16,-4 6 4 0,1-3 1 0,-5 5 0 16,5 1 14-16,-1 3 2 0,1 6 1 0,-1-1 0 15,4 1-50-15,0 8-9 0,0-8-3 0,-4 8 0 0,8-2 50 0,-1-3 9 16,4 2 3-16,0 6 0 16,0-5-23-16,4 2-8 0,3 1 0 0,0-4 0 15,3 1 11-15,-6-3-11 0,7-4 12 0,-1 1-12 16,4-6 0-16,0-4 0 0,1-2-12 0,-1 0 3 15,3 0-20-15,4 0-4 0,-3 6-1 0,7-12 0 16,-1 6-102-16,1-6-20 0</inkml:trace>
  <inkml:trace contextRef="#ctx0" brushRef="#br0" timeOffset="-74857.525">8851 9812 734 0,'0'0'16'0,"0"9"3"0,0-9 1 0,-3 9 1 0,3 0-21 0,-4-3 0 0,1 6 0 0,-1-7 0 16,4 7 58-16,-3 0 7 0,3-3 2 0,0 3 0 0,0-7-12 15,0 7-3-15,0-6 0 0,-4 6 0 0,4 0-4 0,0 8-2 16,0-8 0-16,0 0 0 0,0-1-15 0,4 10-3 15,-4-3-1-15,0-1 0 0,0 4 0 0,0-4 0 16,0 10 0-16,-4-4 0 0,0 1-8 0,1-6-2 16,-4 8 0-16,3-2 0 0,4 2-3 0,-3 3-1 15,-1-5 0-15,-3 2 0 0,0 1-3 0,0 2-1 16,0-5 0-16,0 2 0 0,0-2-1 0,3-4-8 16,4 4 12-16,-3-6-4 15,-1-7 3-15,1 1 0 0,3 9 0 0,-4-10 0 0,4-5 9 0,0 0 1 16,-3 3 1-16,3 3 0 0,3-6-35 0,-3-6-7 15,0 5-2-15,0-5 0 0,0 0 58 0,0 0 11 16,0 0 2-16,0 0 1 16,0 0-33-16,0 0-6 0,0 0-2 0,0 0 0 0,0 0-9 0,0 0 0 15,0 0 9-15,0 0-9 0,0 0 0 0,0 0 0 0,7 0 0 0,-7 0 0 16,0 0 0-16,0 0 0 0,0 0 0 0,4-2 0 16,3-1 0-16,-7 3 0 0,0 0 0 0,0 0 0 15,0 0 0-15,7 3 0 0,0-3 0 0,-7 0 0 16,0 0 0-16,7 0 0 0,0-965 0 0,0 1932 0 15,4-961 0-15,-4-6 0 0,3 0 0 0,1 6-8 16,3-6 8-16,-3 6 0 0,-1 0 0 0,4 0 0 16,-3 0 0-16,0 0 0 0,-1-3 0 0,-3 0-8 15,4 2 8-15,-1-2 0 0,-2-3-9 0,2 0 9 16,1 0-48-16,-4-3-6 16,3 3-1-16,1-3 0 0,-1-2-149 15,-2-4-29-15</inkml:trace>
  <inkml:trace contextRef="#ctx0" brushRef="#br0" timeOffset="-74329.807">9045 10424 1051 0,'0'0'23'0,"0"0"5"0,0 6 0 0,0-6 2 0,0 0-30 0,0 0 0 0,-3 12 0 0,3-7 0 16,0-5 32-16,0 0 1 0,3 6 0 0,1 3 0 16,-1-3-18-16,4-6-4 0,0 6-1 0,0-6 0 15,4 0-10-15,0 6 0 0,-1-6 0 0,4 0 0 16,-3 0 0-16,-1 0 0 0,5 0 0 0,-1 0 0 15,-4-6 0-15,4 6 12 0,-3-6-12 0,3 0 12 16,-3-3-1-16,-1-2 0 0,1 2 0 0,-1 0 0 16,-3 3-11-16,-3-6 0 0,0 6 0 0,-1-2 0 15,1-4 0-15,-1 3 0 0,-3 0 0 0,0-3 0 16,0 1 39-16,0 5 5 0,-3 0 2 0,3 0 0 16,-4 0-22-16,1 0-5 0,-5 3-1 0,1 0 0 15,0 0 21-15,0 3 4 0,0 0 1 0,-3 3 0 16,3 0-20-16,-7 0-3 0,3 3-1 0,0-3 0 15,1 3-20-15,3 3 0 0,-4 3 0 0,4-1 0 16,0 4 0-16,0 6 0 0,0-1 0 0,0 7 0 0,3 2 8 0,1-5-8 16,-1 2 8-16,1 3-8 15,-1-8 0-15,4 2 0 0,0-5 0 0,0 3-8 16,4-4 8-16,-4 1 0 0,3-3 0 0,1-4 0 16,-1 1 0-16,4 0 0 0,0 0 0 0,0-6 0 0,1-6 0 0,2 3 0 15,1-1 0-15,3 1-8 16,0-3-44-16,4-3-8 0,-4 1-1 0</inkml:trace>
  <inkml:trace contextRef="#ctx0" brushRef="#br0" timeOffset="-73819.191">9613 10295 1278 0,'0'0'28'0,"-7"0"5"0,0 0 2 0,-4 0 1 0,11 0-28 0,-7 5-8 0,0-5 0 0,-3 0 0 16,3 3 85-16,-4 0 16 0,1 3 3 0,3 0 1 16,-4-3-46-16,0 3-10 0,4 6-1 0,-3-6-1 15,3 5-23-15,0-5-4 0,0 0 0 0,0 3-1 16,3-3-19-16,0-3 0 0,1 6 8 0,3 2-8 15,0-11 0-15,0 6 0 0,3 0 0 0,1 0 0 16,-4-6 0-16,4 3 0 0,-1 0 0 0,1 0-9 0,3 3 9 16,0-3 0-16,0 2 0 0,0-2 0 0,0 0 0 0,-4-3 0 15,4 3 0-15,-3 3 0 0,7-6 0 0,-4 6 0 16,0 0 0-16,0-6 0 0,0 6 0 0,0 0 0 16,0 0 0-16,3-1 0 0,-3-2 0 0,4 3 0 15,-4 0 0-15,0 0 0 0,0 0 0 0,-3 0 0 16,3 6 0-16,-4-7 0 0,4 4 0 0,-3-3 0 15,-1 3 0-15,1 0 0 16,0 2 0-16,-4 1 0 0,0-3 0 0,0 9 8 16,0-7-8-16,-4 1 0 0,0 0 8 0,1 6-8 15,3-7 0-15,-7 4 0 0,3 3 0 0,1-7 8 0,-4 1-8 0,0-3 0 16,0 9 0-16,-4-12 0 0,0 5 8 0,1-8 1 16,-1 6 0-16,-3 0 0 0,0-6-9 0,-4 3 10 0,1-6-10 0,-1 3 10 15,1-3-10-15,-5-3 10 0,1 0-10 0,0 0 10 16,0-6-27-16,0 3-6 0,3-3-1 0,0-2-832 15</inkml:trace>
  <inkml:trace contextRef="#ctx0" brushRef="#br0" timeOffset="-72603.342">10485 10036 1267 0,'0'0'28'0,"-4"6"5"0,1 0 2 0,-1-3 1 0,4-3-36 0,0 0 0 0,0 0 0 0,0 0 0 16,-4 11 58-16,4-11 5 0,0 6 1 0,0-6 0 16,0 0 0-16,4 9 0 0,0 0 0 0,-1 3 0 15,4-1-52-15,-3-2-12 0,3 3 0 0,-4 6 0 16,4-1 0-16,0-5 0 0,0 6 0 0,0 2 0 15,-3 4 0-15,-1-4 0 0,1 4 0 0,0 2 0 16,-4 4 0-16,0-1 0 0,0 3 0 0,0 7 0 16,-4-4 0-16,4 0 0 0,-4 3 0 0,1-5 0 15,-1-4 0-15,-3-2 0 0,4 2 0 0,-1-8 0 16,1 2 54-16,-1 4 8 0,1-7 2 0,3 7 0 0,-4-13-52 16,4 7-12-16,0-6 0 0,0 2 0 15,-3-11 0-15,3 3 0 0,0-9 0 0,0 0 0 16,0 0 0-16,0 0 0 0,0 0 0 0,0 0 0 15,-4-3 0-15,4-3 0 0,0 0 0 0,-3-6 0 0,3 1 54 0,-4-7 8 16,1 3 2-16,-1-2 0 16,1-7-52-16,-1 4-12 0,0-4 0 0,-3 1 0 15,4-10-48-15,-4 1-13 0,3 8-3 0,1-11 0 0,-1 9 52 0,1-10 12 16,-1 10 0-16,4-4 0 0,-3 4 0 0,3 3 0 16,-4-4 0-16,4 4 0 0,0-1 0 0,0 3 0 15,0-2 0-15,0 2 0 0,0 4 0 0,4-1 0 16,-4-5 0-16,0 8 0 0,0 3 0 0,0-11 0 0,3 8 0 15,-3 3 0-15,0-6 0 0,0 7 0 16,-3-1 0-16,3 3 0 0,0 0-10 0,0-2 1 16,0 2 0-16,-4 3 0 0,8-6 9 0,-1-3 11 0,1 7-3 0,-1-1 0 15,4 3-8-15,-3 0 0 0,3 0 0 16,0 6 0-16,0-6 0 0,4 0 0 0,-1 0 0 16,1 6 0-16,3 0 0 0,0 0-9 0,4 6 0 15,-4 0 0-15,3 0 9 0,1 0-8 0,-4 0 8 0,0 0-8 16,0 8 16-16,0 4 4 0,-3-6 1 0,0 3 0 15,-1 5-24-15,1 1-5 0,-4-4 0 0,0 1-1 16,-7 3 17-16,0-4 0 0,0 1 0 0,-4 2 0 16,1 4-41-16,-4-6-5 0,0 2-1 15,3 4 0-15,-3-7 38 0,0 1 9 0,0-3 0 0,3 2 0 0,1-5 23 16,-4 0 6-16,0 0 2 0,0-4 0 16,0-2-9-16,3 0-2 0,-3 6 0 0,4-9 0 15,3-3-5-15,0 0-2 0,-11 6 0 0,4 0 0 0,7-6-13 16,0 0 0-16,0 0 0 0,0 0 0 0,0 0 31 0,0 0 3 15,0 0 1-15,0 0 0 16,0 0-35-16,0 0 0 0,-7 0 0 0,7 0 0 0,0 0 0 0,0 0 0 16,0 0 0-16,0 0 0 0,-7 5-12 0,7-5 3 15,0 0 1-15,0 0 0 0,0 0-4 0,0 0 0 16,3 9 0-16,4 0 0 0,-3-3 1 0,-1 0 0 16,1 6 0-16,0-1 0 0,3 1 2 0,-4 9 0 15,1-4 0-15,-4-2 0 0,3 9 9 0,1-7-10 0,3-2 10 16,-4 3-10-16,4-7 10 0,-3 1 0 0,-1 6 0 0,1-6 0 15,3-1 0-15,4 4 0 0,-4-3 0 16,0-1 0-16,3 1 0 0,-3-3 0 0,0 3 0 0,0-6 0 16,1 0 0-16,-1-1 0 0,0 1 0 15,0-3 0 1,0 3 0-16,0-3 0 0,-4 0 0 0,4 3 0 0,-3-6-20 0,3 0-3 0,0 0 0 0,0-6 0 31,0 3-167-31,0-3-34 0</inkml:trace>
  <inkml:trace contextRef="#ctx0" brushRef="#br0" timeOffset="-67859.501">10947 10427 718 0,'-4'20'15'0,"4"-20"3"16,0 0-18-16,0 0 0 0,0 0 0 0,-3 9 0 16,-4 3 81-16,3 0 13 0,1 2 2 0,-1-2 1 15,4 0-1-15,-4-6-1 0,4-6 0 0,-3 18 0 16,-1-10 3-16,1 7 1 0,-1 11 0 0,1-14 0 15,-1 3-79-15,1 0-20 0,-1-9 0 0,1 2 0 16,3-8 35-16,-4 12 3 0,4-6 1 0,0-6 0 16,0 0-25-16,0 0-5 0,0 0-1 0,0 0 0 15,0 0-8-15,-3 9 0 0,-1 3 0 0,1-4 0 0,-1 1 0 0,4-9 0 0,0 0 0 0,-3 12 0 16,-1 0 11 0,4-6 6-16,-4 2 2 0,4 1 0 0,0-9-19 0,0 0 0 0,0 0 0 0,0 0 0 15,0 0 9-15,4 0-1 0,3-3-8 0,-3 0 12 31,3 3-12-31,-4 0-8 0,4 0 8 0,4-3-13 16,-4-2 13-16,3 2 0 0,-2-9 0 0,2 0 10 0,1 3-10 0,-1 0 0 0,4 1 0 0,-3-1 0 16,-4 0-20-16,0-3 4 0,4 0 1 15,-4 1 0 1,-4-7-28-16,4 9-5 0,-3 3-2 0,3 0 0 0,-4-5 40 0,1-1 10 0,-4 6 0 0,-4-3 0 16,4 3 0-16,-3-5 0 0,-4 5 0 0,3 0 0 15,-3-3 0-15,0 0 0 0,-3 3 0 0,-1 0 0 16,4 1 0-16,-4 2 0 0,4-3 0 0,-3 0-8 15,3 0 8-15,0 0 0 0,0 6 0 0,-4-6 0 16,4 3 0-16,3 0 0 0,-3 0 0 0,4 0 0 0,-1 1 0 16,1 2 0-16,3 0 0 0,0 0 0 0,0 0 0 0,0 0 0 15,0 0 0-15,0 0 0 0,0 0 0 0,0 0 0 16,0 0 0-16,0 0 0 16,3 5-52-16,1 1-8 0,3 3-1 0,-7-9-642 15</inkml:trace>
  <inkml:trace contextRef="#ctx0" brushRef="#br0" timeOffset="-67361.666">11370 10433 1295 0,'0'0'27'0,"0"0"6"0,0 0-33 0,0 0 0 0,-7 6 0 0,0-1 0 16,0 4 18-16,0 0-3 0,3-3-1 0,-3 6 0 16,4 0 18-16,-1 2 4 0,1 4 1 0,3-6 0 15,-4 2-10-15,1-5-3 0,3 0 0 0,-4 3 0 16,4-12 30-16,0 0 6 0,0 0 0 0,0 0 1 15,0 0-1-15,-3 6-1 0,3-6 0 0,0 0 0 16,0 0-41-16,-4-6-8 0,0-6-2 0,1 3 0 16,-4-3 1-16,3-5 0 0,-3 2 0 0,4 0 0 15,-1 4-17-15,-3-4-4 0,4 3-1 0,-1 3 0 16,-3 0 13-16,4 7 0 0,3 2 0 0,0 0 10 16,0 0-66-16,-7 5-14 0,-1 1-2 0,1 9-1 15,0-3 14-15,4 2 3 0,-1 4 1 0,1 6 0 16,-1-7 44-16,1 4 11 0,-1 2 0 0,1 1 0 15,-1-4 0-15,1 4 0 0,-1 0 0 0,4-4 0 16,-3 4 56-16,3-13 14 0,-4 4 2 0,4 3 1 16,0-7-34-16,4-2-7 0,-1 0-2 0,4 0 0 15,-3-6-11-15,6 3-3 0,1-6 0 0,-1 3 0 16,5-6-25-16,-1 0-6 0,3-3-1 0,1-3 0 16,0 0-126-16,3 0-26 0</inkml:trace>
  <inkml:trace contextRef="#ctx0" brushRef="#br0" timeOffset="-66895.594">11550 9992 851 0,'0'0'36'0,"0"0"-36"16,0 0 0-16,-4 6 0 0,4-6 89 0,0 0 11 15,0 0 3-15,-7 6 0 0,7-6 7 0,-3-968 2 16,3 1938 0-16,0-970 0 0,0 0-24 0,-7 3-5 16,-4 12-1-16,4-9 0 0,4 6-47 0,-4 0-10 15,3 11-1-15,4-2-1 16,0-1-23-16,4 1 0 0,-8 5 0 0,4-5 0 0,4 8 37 0,-1-2 3 15,1 2 1-15,-1 3 0 16,4-5-25-16,0 5-4 0,0-11-2 0,0 8 0 16,0 1-10-16,0-4 8 0,1 3-8 0,-5-2 8 15,4-4-8-15,-3-2 8 0,-4 2-8 0,3-5 8 16,-3 0-8-16,0-4 8 0,0 4-8 0,0-3 8 16,0-3-8-16,-3-1 0 0,-1 1 0 0,1 0 0 15,-1 0 0-15,1-7-12 0,-1 1 0 0,-3 3 1 16,3 0-33-16,4 6-8 0,-3-4 0 0,-1-2-1 15,4 3-19-15,0 3-4 0,0-1-1 0,4-8 0 16,-4 0 20-16,0-6 4 0,0 0 1 0,0 0 0 16,0 0 0-16,0 0 0 0,0 0 0 0,0 0 0 15,3-6 12-15,4-5 4 0,-3-13 0 0</inkml:trace>
  <inkml:trace contextRef="#ctx0" brushRef="#br0" timeOffset="-66403.343">11726 10324 1314 0,'0'0'37'0,"0"0"8"0,0 0-36 15,0 0-9-15,0 0 0 0,0 0 0 16,0 0 53-16,0 0 9 0,0 0 2 0,0 0 0 0,0 0 31 0,0 0 6 15,-7 0 2-15,0 0 0 16,7 0-63-16,-3 6-12 0,3-6-2 0,-4 3-1 0,4-3 15 0,-7 12 4 16,0-1 0-16,4 1 0 15,-5 0-28-15,5 8-4 0,-1-8-2 0,1 0 0 16,-1 3-10-16,1-7 10 0,-1 7-10 0,1-9 10 0,3 0-10 0,-4 9 0 0,4-4 0 0,-3 1 8 16,3 0-8-16,-4 0 0 15,1 2 0-15,3-2 0 16,-4 6 0-16,4-7 0 0,-3 1 0 0,-1 0 0 15,1 0 0-15,-1 0 0 0,0-4 0 0,1 4 8 0,-4-6-8 16,3 9 0-16,1-4 0 0,3-2 0 0,-7 0 0 0,3-3 0 16,1 0 0-16,-1 0 0 0,4-6 0 0,0 0 0 0,0 0 0 15,0 0 0-15,0 0 0 0,0 0 0 0,0 0 0 0,0 0 0 16,0 0 0-16,0 0 0 0,0 0 0 16,0 0 0-16,0 0 0 0,0 0-9 0,0 0 0 0,0 0 0 15,11 6-3-15,-1-1-1 0,1 1 0 16,0 3 0-16,-1-3 13 0,-3 6 0 0,0 0-10 15,0-1 10-15,0-2 0 0,0 6-9 0,0-6 9 0,1 2 0 16,-1-5-20-16,3 0 2 0,-10-6 1 16,7 6 0-16,0 0-40 0,0 0-8 15,-3 3-2-15</inkml:trace>
  <inkml:trace contextRef="#ctx0" brushRef="#br0" timeOffset="-65878.655">11797 10565 1317 0,'-4'15'37'0,"4"-4"9"0,-3-5-37 15,3 0-9-15,0 0 0 0,-4 3 0 0,4 3 77 0,0-3 14 0,4 5 2 0,-4-8 1 16,3 0-42-16,-3-6-8 0,0 0-1 0,0 0-1 16,0 0-6-16,4 9-2 0,-1-6 0 0,-3 3 0 15,0-6-14-15,0 0-2 0,0 0-1 0,0 0 0 32,7-3-7-32,-3 0-2 0,3 0 0 0,-7 3 0 15,4-3-8-15,3-3 0 0,-4 6 0 0,-3 0 8 0,4-6-8 0,-1 0-11 0,1-6 3 0,-4 4 0 16,3 2 8-16,-3 6-8 0,0-9 8 0,0 9-8 15,-3-6-11-15,-1 3-1 0,4-3-1 0,-3 0 0 16,-1 0 1-16,1 1 1 0,-1-1 0 0,1-3 0 16,-4 0 1-16,3 0 0 0,0 3 0 0,-3-5 0 15,0-1 29-15,4 12 5 0,3 0 2 0,0 0 0 16,-11-6-3-16,11 6-1 0,0 0 0 0,-7 6 0 16,0 0-37-16,4 6-7 0,-4-7-2 0,3 4 0 15,1 3 44-15,3 11 8 0,-4-5 1 0,4 3 1 16,0-4-11-16,0 7-3 0,0-4 0 0,4 4 0 15,-4-6 8-15,3-1 2 0,1 4 0 0,-1-4 0 16,1-2 13-16,-1 0 2 0,1 0 1 0,-1-4 0 16,1-5-11-16,-1 6-3 0,4 0 0 0,-3-3 0 15,3-7-6-15,-4-2-2 0,4 0 0 0,4-2 0 16,0-7-12-16,-1-9-15 0,8 6 3 0</inkml:trace>
  <inkml:trace contextRef="#ctx0" brushRef="#br0" timeOffset="-65502.844">12128 9998 1337 0,'0'0'28'0,"0"0"6"0,0 0-34 0,0 0 0 0,-3-6 0 0,3 6 0 16,0 0 58-16,0 0 5 0,0 0 1 0,-4 6 0 16,1-3 0-16,3 5 0 0,0 1 0 0,-4 9 0 15,4-6-20-15,0 11-4 0,-3-2-1 0,3 8 0 16,-4-2 1-16,4 8 0 0,0 3 0 0,0-3 0 16,4 9-16-16,-4-5-2 0,3-1-1 0,1 9 0 15,-1-3-10-15,4-6-3 0,-3 3 0 0,3-2 0 16,-3-7-8-16,-1 9 12 0,1-11-12 0,-1 2 12 15,4-6-12-15,0 4 8 0,-3-13-8 0,3 7 8 16,-4-4-8-16,1-2 0 0,-1 0 0 0,1-7 0 16,-4 4 0-16,4-3 0 0,-4-6 0 0,0 0 0 15,3 0-20-15,-3 2-8 0,0-2-3 0,0-6 0 16,0 0-148-16,0 0-29 0</inkml:trace>
  <inkml:trace contextRef="#ctx0" brushRef="#br0" timeOffset="-65218.915">11987 10433 1241 0,'-7'9'25'0,"7"-9"8"0,-3 5-33 0,3-5 0 0,0 0 0 0,0 0 0 16,0 0 78-16,0 0 9 0,0 0 1 0,0 0 1 15,3-3-35-15,4 1-7 0,0-7-2 0,1 3 0 16,2-3-45-16,1 3 0 0,3 0 0 0,-4-5-10 16,4 2 10-16,-3 6 11 0,0-3-3 0,-1 3 0 15,8 3-8-15,-4 0 0 0,0 0 0 0,0 3 0 16,0-3 0-16,-3 6 0 0,3-3 0 0,-3 6 0 16,-1-4-9-16,1 7 9 0,-1-6 0 0,-3 3 0 15,0-3-48-15,1 3-4 0,-1-7 0 0</inkml:trace>
  <inkml:trace contextRef="#ctx0" brushRef="#br0" timeOffset="-64827.874">12446 9933 1314 0,'0'0'37'0,"0"0"8"0,0 0-36 15,-4-3-9-15,4 3 0 0,0 0 0 0,0 0 103 0,0 0 18 0,0 0 4 0,-7 6 1 16,4 0-68-16,3 3-14 0,-4 2-2 0,4 7-1 16,-3-6-8-16,3 11-1 0,0-2-1 0,0 8 0 15,0 4-5-15,0-4-1 0,0 9 0 0,0-5 0 16,0 2-12-16,0 3-2 0,0-3-1 0,0 4 0 15,0-4-10-15,-4 3 10 0,4-3-10 0,-3 4 10 16,3-7-10 0,3 0 0-16,-3 3 0 0,0-11 0 0,0 2 0 0,0-2 8 0,0-3-8 15,0-7 0-15,0 1 0 0,4 3 0 0,-4-13 0 16,0 7 0-16,0-3 8 0,0 3-8 0,3 0 8 0,-3-7-8 16,0 1 0-16,0 0-11 0,0 0 1 0,0-6 0 15,0 0-26-15,0 0-6 0,0 0-1 0,0 0 0 16,0 0-119-16,0 0-24 0,0 0-5 0</inkml:trace>
  <inkml:trace contextRef="#ctx0" brushRef="#br0" timeOffset="-64558.151">12298 10512 1257 0,'0'0'26'0,"-7"6"6"15,3 0-32-15,1 0 0 0,-1 0 0 0,4 0 0 0,-3-1 98 0,3 1 13 0,0 3 2 16,0-9 1-16,0 0-19 0,0 0-4 0,0 0-1 0,0 0 0 16,7 0-65-16,0-3-13 0,-4-6-2 0,4 6-1 15,0-2-9-15,0 5 0 0,1-6 0 0,2 6 0 16,-3 0 0-16,4 0 0 0,-1 0 0 0,-3 0 0 16,4 0 0-16,-4 0 0 0,0 0 0 0,4-6 0 15,-4 0 0-15,0 6 0 0,3-6 0 0,-3 6 0 16,0-3 0-16,4 3-11 0,0 0 3 15,-4 0 0-15,7 0-141 16,-4 0-28-16,1 0-6 0</inkml:trace>
  <inkml:trace contextRef="#ctx0" brushRef="#br0" timeOffset="-64062.434">12601 10565 1337 0,'-3'26'56'15,"-1"-8"-44"1,1 3 39-16,3-12 8 0,0-1 1 0,0-8 1 16,0 0 5-16,0 0 1 0,0 0 0 0,3 6 0 15,4 0-3-15,-3 0-1 0,3 0 0 0,0-3 0 16,0-3-35-16,0 0-8 0,0 0 0 0,0-3-1 15,4-3-7-15,-4 6-2 0,3 0 0 0,-3-6 0 0,4 0-10 0,0 0 0 16,3 0 0-16,-4-2 0 16,1 2-20-16,-4-6 0 0,0 6 0 0,-4-6 0 15,5 6-19-15,-5 1-3 0,4-1-1 0,-3-3 0 16,-4 0-10-16,3-3-3 0,-3 4 0 0,-3-4 0 16,3 6 11-16,-4-3 1 0,1 3 1 0,-4 3 0 0,3-3 15 15,-3 3 2-15,0 0 1 0,-4 1 0 0,4-4 33 0,-3 6 8 0,-1-6 0 16,0 6 1-16,1 0 31 15,-1 0 5-15,1 6 2 0,3-3 0 0,-4 0-26 16,4-3-5-16,0 2 0 0,0 4-1 0,0 3-23 0,3 6 8 0,1 3-8 16,-4-1 0-16,3-2 0 0,1 2 0 0,-1-5 0 0,4 3 0 15,0 0 37-15,0-1 3 0,0 4 1 16,4-6 0-16,-4 2-31 0,3-2-10 0,1 0 0 0,-1 6 0 16,1-10 8-16,3 1-8 0,-4 0 0 0,4 3 0 15,-3 0 0-15,3-7 0 0,0 1 0 0,-3-3 0 16,3 3-32-16,0-3-8 0,-4 0 0 0,4 3-1 15,0-6-107-15,0 0-20 0,4 3-5 0</inkml:trace>
  <inkml:trace contextRef="#ctx0" brushRef="#br0" timeOffset="-63561.17">12936 10406 988 0,'0'0'41'0,"0"0"-33"15,-7 0 68-15,4 6 12 0,-4 0 4 0,0 3 0 16,3-3-12-16,1 3-1 0,-1-4-1 0,-3 1 0 15,7-6-14-15,-4 3-2 0,4-3-1 0,-7 12 0 16,0 0-28-16,0 0-5 0,4 2-2 0,-1-2 0 16,1 6-4-16,-1-12-1 0,4-6 0 0,0 8 0 15,-3-2-11-15,3 3-2 0,0 6-8 0,3-4 12 16,-3 1-12-16,4 0 0 0,-4 3 8 0,3-4-8 16,1 1 0-16,-1-6 0 0,4 0 0 0,-7-6 0 15,4 0 0-15,-4 0 0 0,7 0 0 0,0 6 0 16,-3-3 0-16,3-3 16 0,0 0-2 0,-4 3 0 15,4-3-14-15,0 0 11 0,-3 3-11 0,-4-3 10 16,7 3-10-16,0-3 0 0,-4 3 0 0,-3-3 0 16,8 3 0-16,-5-1 0 0,1 4 0 0,-4-6 0 15,0 0 0-15,7 3 0 0,-4-6 0 0,-3 3 0 16,0 0-16-16,7 12-1 0,-3-6-1 0,-4 6 0 16,0-6 18-16,0-1 0 0,0 4 0 0,0 0 0 15,-4 6 0-15,4 2 0 0,-3 1 0 0,-1 0 0 16,1-4 0-16,3-2 0 0,0-12 0 0,-7 6 0 15,7-6-106-15,-4 6-18 0,1 3-3 0</inkml:trace>
  <inkml:trace contextRef="#ctx0" brushRef="#br0" timeOffset="47283.844">14855 9986 528 0,'0'0'11'0,"0"0"2"0,0 0-13 15,0-6 0-15,0 0 0 0,0-6 0 0,0 12 71 0,0 0 11 16,0-6 2-16,0 6 1 0,0 0-68 0,0 0-17 0,0 0 0 0,0 6 0 16,0 6 52-16,0 0 6 0,4-3 2 0,-4 2 0 15,0 7-17-15,0 0-3 0,-4 5-1 0,4 4 0 16,-3-4-8-16,3-2-2 0,-4 8 0 0,1-8 0 15,3 8 28-15,0-5 6 0,-4 2 1 0,4 4 0 16,0-7-52-16,0 4-12 0,0-4 0 0,0-5 0 16,0 2 0-16,0-2 0 0,0 2 0 0,0-2 0 15,0-6 26-15,0 3 2 0,0-4 1 0,0-2 0 16,0-3 5-16,0 3 1 0,0-3 0 0,0 0 0 16,0 0-35-16,4-6-12 0,-4 0 0 0,0 0 0 15,3 5 12-15,1-5 0 0,-4 0 0 0,3 0 0 16,5 3 0-16,-5 0 0 0,4 0 0 0,0 0 0 15,0 0 0-15,0 3 0 0,0 0 0 0,4 0 0 0,-4 0 0 0,4-1 0 16,-1 1-11-16,1 0 11 0,-4-6 0 16,0 6 19-16,0 0-3 0,3 0 0 0,1 3-16 0,0-6-19 15,-1 3 4-15,-3-4 1 0,0 4 14 0,0 0-9 16,4-6 9-16,-4 6-8 0,0 0-4 0,0 0-1 16,0 0 0-16,0-3 0 15,0 3-16-15,0-1-3 0,0-2-1 0,4 3-653 0</inkml:trace>
  <inkml:trace contextRef="#ctx0" brushRef="#br0" timeOffset="47835.289">15251 10492 597 0,'0'0'16'0,"0"0"5"0,0 0-21 0,0 0 0 15,0 0 0-15,0 0 0 0,0 0 54 0,0 0 6 16,0 0 2-16,0 5 0 0,0-5 3 0,3 6 1 16,-3-6 0-16,0 0 0 0,0 0-2 0,0 9 0 15,0-3 0-15,4 6 0 0,-1-6-51 0,-3 0-13 16,4-1 0-16,-4-5 0 0,0 0 40 0,0 0 4 15,7 0 2-15,-4 3 0 0,4 0-27 0,0-3-6 16,0 0-1-16,1 0 0 0,-1 0-4 0,0 0-8 16,0 3 11-16,3 0-11 0,-3 0 0 0,0-3 0 15,0 0 0-15,0 0 0 0,-7 0 0 0,8 3 0 16,-5 0 0-16,-3-3 0 0,0 0 0 0,0 0 0 0,7 0 0 0,-7 0 0 16,0 0-10-16,0 0-6 0,0 0 0 0,0 0-1 31,0 0-23-31,7 0-5 0,-3-6-1 0,-1 3 0 0,1-6 20 0,-1 1 4 0,1 2 1 0,-4-6 0 31,3 3-18-31,1 3-3 0,-4 0-1 0,0 6 0 0,0 0-13 16,0 0-2-16,0 0-1 0,0 0 0 0</inkml:trace>
  <inkml:trace contextRef="#ctx0" brushRef="#br0" timeOffset="48856.357">15378 10556 608 0,'0'0'13'0,"0"0"3"0,0 0 1 0,0 0 0 0,0 0-17 0,0 0 0 0,0 0 0 0,0 0 0 16,-4-6 48-16,1 3 5 0,3 3 2 0,-4-5 0 15,0 5 7-15,4 0 2 0,-3-6 0 0,3 6 0 16,-4-12-40-16,4 12-7 0,0 0-1 0,0 0-1 16,0 0 1-16,0 0 0 0,0 0 0 0,0 0 0 15,0 0-38-15,0 0-7 0,-7 0-2 0,7 0 0 16,0 0 43-16,0 0 9 0,0 0 2 0,0 0 0 15,0 0-37-15,0 0-7 0,0 0-2 0,0 0 0 16,0 0 23-16,0 0 0 0,0 0 0 0,0 0 0 0,0 0 0 16,0 0 0-16,0 0 0 0,0 12 0 0,4-6 17 0,-4-6 8 15,0 5 2-15,3 1 0 16,1 0-43-16,3-3-9 0,-3 3-2 0,-1 0 0 16,4 0 27-16,0-6 0 0,-3 6 0 0,3-6 0 0,3 0 46 0,1-12 14 15,-1 6 4-15,1-6 0 0,3 3-52 16,0-2-12-16,-3-7 0 0,7 6 0 15,-1-8-9-15,-3 2-5 0,4-3-1 0,-4-2 0 0,0 5 15 0,0-5 0 16,-3 5 0-16,-1 3 0 0,1-8 0 0,0 8 0 16,-4 3 0-16,-4 1 0 0,4 5 0 0,-3 0-19 15,-1-3 4-15,-3-958 1 0,0 1934 14 0,0-967-12 0,0 0 12 16,0 0-12-16,0 0 12 0,0 0-9 0,0 0 9 0,0 0-8 16,0 0 8-16,-10 3 0 0,3 3 0 15,0-6 0-15,-4 6 0 0,0-6 11 0,4 6-3 0,-3-6 0 16,-1 0 13-16,4 6 3 0,0-1 0 0,-3-5 0 15,2 0-5-15,1 0-1 0,-3 0 0 0,3 0 0 16,0 0-18-16,0 0-17 0,0 0 3 16,0 0 1-16,7 0 13 0,-4 0 0 0,4 0 0 0,-7 6 0 15,7-6 0-15,-7 3 0 0,7-3 0 0,-4 3 0 16,1 3 0-16,-4 0 0 0,7 3 0 16,-4-3 0-16,1 5 0 15,-1-5 0-15,1 0 0 0,-1 0 0 0,1 3 0 0,3-3 0 0,-4 6 0 0,1-7 0 16,3 7 0-16,0-12 0 0,-4 6 0 0,4-6 0 15,0 0 0-15,0 0 0 0,0 0 0 0,0 0 0 16,-4 6 0-16,4-6 0 0,0 0 0 0,0 0 0 16,-3 3 0-16,3-3 0 0,0 0 0 0,-4 6 0 15,4-6 0-15,0 0 0 0,0 0 0 0,0 9 0 16,0-9 0-16,-3 5 0 0,3-5 0 0,0 9 0 16,0-9 0-16,0 0 0 0,0 6 0 0,0 6 0 15,-4-6 0-15,4 3 0 0,-3-1 0 0,-1-2 0 16,4-6 0-16,-3 6 0 0,3-6 0 0,0 0 0 15,0 0 0-15,0 0 0 0,0 0 0 0,0 0 0 16,0 0 48-16,0 0 13 0,0 0 3 0,0 0 0 16,0 0-52-16,0 0-12 0,7-3 0 0,0-3 0 15,0 0-48-15,4-2-13 0,-4-4-3 0</inkml:trace>
  <inkml:trace contextRef="#ctx0" brushRef="#br0" timeOffset="49292.463">15409 10406 725 0,'0'12'31'16,"0"-3"-31"-1,0 3 46-15,0-7 3 0,0 4 1 0,0 0 0 16,4 3-2-16,-4 0-1 0,0-1 0 0,3 1 0 16,1-3 13-16,-4 9 4 0,3-12 0 0,1 2 0 15,-4-2-52-15,0-6-12 0,3 6 0 0,1 0 0 16,0-3 15-16,-4-3 0 0,7 3 0 0,-4 3 0 16,4-6-6-16,4 0-1 0,-4 0 0 0,3 0 0 15,1 0-24-15,3 0-6 0,-3 0-1 0,3 0 0 16,0 0-45-16,-3 0-8 0,3 0-3 0</inkml:trace>
  <inkml:trace contextRef="#ctx0" brushRef="#br0" timeOffset="50040.217">16729 9809 1500 0,'-7'-2'42'0,"-4"2"10"16,0-3-41-16,1 0-11 0,-1 3 0 0,1-6 0 15,-4 6 64-15,3-6 12 0,0 6 1 0,-3-6 1 0,0 6-12 0,0 0-2 16,0 0-1-16,3 0 0 16,-3 6-44-16,0-6-9 0,4 6-2 0,-4-6 0 0,-1 6-8 0,1 0 0 0,4 2 0 0,-4 7 0 15,-1 0-14-15,1-3-5 0,4-4-1 0,-1 13 0 16,1-6 20-16,-1 8 9 0,4-8-1 0,-4 2 0 15,1 7-8-15,3-12 0 0,0 5 0 0,0 4 0 16,3-9 0-16,-3 0 0 16,4 5 0-16,-1-2 0 0,0-3 0 0,1-7 0 0,3 1 10 0,0 3-10 15,0-6 8-15,0 3-8 0,0-6 0 0,0 0 0 16,0 0 28-16,0 0 3 0,0 0 0 0,0 0 0 31,3 3-50-31,5 0-9 0,-1-3-3 0,-7 0 0 0,7 3 31 0,0 0 0 0,3 0 0 0,-3 3 0 16,0-6 45-16,0 5 15 0,1 1 4 0,-1 0 0 15,0 0-103-15,3 0-20 0,1 0-4 16,-4 3-1-16,3-3 52 0,1 5 12 0,-4 1 0 0,0 0 0 16,4-3 0-16,-4 2 0 0,3-2 0 0,1 0 0 15,-4 3 0-15,-3-6 0 0,3 5 0 0,-4-5 0 16,1 0 0-16,3 0 0 0,-4 3 0 0,1 3 0 0,-4-1 0 16,3-5 0-16,-3 6 0 0,0-3 0 0,-3 6 0 15,3-1 0-15,-4-2 0 0,1 0 0 0,-1 2 0 16,-3-2 0-16,0 0 0 0,0 6 0 15,-4-1 0-15,1 4 0 0,-4-3 0 0,0-1 0 0,-1-2 0 0,1 2 0 16,0-5 0-16,4 0 0 0,-4 3 28 0,3-6 9 16,-3-1 2-16,0-2 0 0,3 0-11 0,1-6-3 15,-1 0 0-15,0 0 0 0,1 0-25 0,-1-6-9 16,-3 6 0-16,4-6 0 0,-1-2-6 0,0 2-1 16,4-9 0-16,-3 6 0 15,3-3-22-15,0 1-5 0,3-1-1 0,1 0 0 16,3 0-102-16,0 4-21 0,3 2-4 0,-3 6-1 0</inkml:trace>
  <inkml:trace contextRef="#ctx0" brushRef="#br0" timeOffset="50565.526">16803 10306 1280 0,'0'0'36'0,"-7"3"8"0,-4 3-35 0,1-3-9 16,3 3 0-16,-4 0 0 0,0-3 36 0,1 9 4 15,-1-7 2-15,1 7 0 0,-1-3 42 0,0 3 9 16,1 5 2-16,-1-5 0 0,4 0-76 0,-3-3-19 15,6 11 0-15,-3-5 0 0,4-9 0 0,-1 6 0 16,0-1 0-16,4-2 0 0,0-3 0 0,0 0 0 16,0 6 0-16,4 0 0 0,3-7 0 0,-3-2 0 15,3 0 0-15,0 3 0 0,0-3 0 0,0-3 0 16,0 0 0-16,3 0 0 0,1-3 0 0,0 0 0 0,-4-3 0 16,3 3 0-16,1-8 0 0,-1 5 0 0,1-6 0 0,-4 3 0 15,0-3 0-15,0 1 0 0,0-1 0 0,-3 0 0 16,-1-3 0-16,1 1-11 0,-4 5 2 15,3-3 0-15,-3 0-6 0,0 4-1 0,-3-1 0 16,3 0 0-16,-4 3 16 0,1 0 0 16,3 6 0-16,0 0-9 0,0 0 9 0,0 0 14 15,0 0-3-15,0 0-1 0,0 0-10 0,0 0-14 0,-4 6 3 0,4 3 1 16,-3 0 2-16,3 5 0 0,0 4 0 0,3-6 0 16,-3 5 8-16,4-2 11 0,-4 3-3 0,3 2 0 15,1-2-8-15,-1 0 0 0,1-1 0 0,3-2 8 16,-4 3-8-16,5-7 0 0,2-5 0 0,-3 3 0 15,4-3-136-15,3-3-24 0,7-6-4 16,0-3 0-16</inkml:trace>
  <inkml:trace contextRef="#ctx0" brushRef="#br0" timeOffset="51347.284">17233 10300 836 0,'0'0'24'0,"0"0"4"0,-7 0-28 0,4 6 0 0,3-6 0 0,-7 3 0 15,3 3 101-15,-3-3 15 16,7-3 2-16,-7 3 1 0,3 0-38 0,4-3-7 0,0 0-2 0,-10 6 0 15,3-3-20-15,0-3-5 0,7 0-1 0,-7 6 0 16,3-6-30-16,-3 6-7 0,7-6-1 0,-7 0 0 16,7 0-8-16,-7 5 0 0,0-5 0 0,3 6 0 15,-3 0 0-15,0 0-9 0,0 0 9 16,0 3 0-16,4 8-10 0,-1-5 10 16,-3 0-8-16,4-3 8 0,-1 5 0 15,-3 1 0-15,7-3 9 0,-4-6-9 16,4 11 32-16,-3-8 0 0,6 3 0 0,-3 0 0 0,0 0-5 0,0-4-2 15,4-2 0-15,-4-6 0 0,3 9-10 0,1 0-3 0,0 3 0 0,-4-12 0 16,10 5-3-16,-3 1-1 0,4-6 0 0,-1 0 0 16,1 0-32-1,-1 0-8-15,1-6 0 0</inkml:trace>
  <inkml:trace contextRef="#ctx0" brushRef="#br0" timeOffset="51827.177">17290 10327 1364 0,'-4'12'28'0,"4"-1"7"16,-3-5-35-16,-1 3 0 0,4 3 0 0,-3 3 0 15,3-1 52-15,-4-2 4 0,4-3 1 0,0 6 0 16,0-7 6-16,0 4 1 0,4 0 0 0,-4-6 0 0,0 6-52 15,3-4-12-15,-3 1 0 0,4-3 0 0,-4 3 0 0,3 3 0 0,-3-6 0 0,0-6 0 16,0 0 28-16,0 0 4 0,0 0 0 0,0 0 0 31,0 0-24-31,0 0-8 0,0 0 0 0,0 0 0 16,0 0 8-16,0 0-8 0,0 0 0 0,0 0 9 0,0 0 0 0,0 0 0 0,0 0 0 16,0 0 0-16,0 0-9 0,0 0 8 0,0 0-8 0,0 0 8 15,0 0-8-15,0 0 0 0,0 0 0 0,0 0 0 16,0 0 9-16,0-6-9 0,0-6 10 0,0 3-10 15,0 3 12-15,0-3-3 0,0 3-1 0,-3-2 0 16,-1-4-8-16,4 6 0 0,-3-6 0 0,-1 3 0 16,4-5 0-16,0 5 0 0,-4-3 0 0,4 6 0 15,0-8 0-15,0-1 0 16,0 6 0-16,0-3 0 0,0 1 0 0,4-1 0 0,-4 3 0 0,4 0 0 16,-4 0 0-16,3 3 0 0,4-5 0 0,-3-1 0 15,3 3 0-15,0 3 0 0,3-3 0 0,-3 1 0 16,4 5 0-16,-4 0 0 0,4 3 0 0,-1 0 0 15,1 0-71-15,-1 3-16 0,1 5-3 0,0-2-1 16,3 0-81-16,0 0-17 0</inkml:trace>
  <inkml:trace contextRef="#ctx0" brushRef="#br0" timeOffset="52339.655">17522 10368 623 0,'0'0'26'0,"0"0"-26"15,0 0 96-15,0 0 13 0,8 0 3 0,-1 3 1 16,0 0-50-16,0-3-11 0,3 0-1 0,-3 0-1 16,0 3-24-16,4-3-5 0,-4 3-1 0,0-3 0 15,0 0-12-15,0 0-8 0,0 0 8 0,0 0-8 16,0-3 8-16,-3 3-8 0,3-3 8 0,-4 0-8 16,1-3 11-16,3 3-3 0,-3-3 0 0,-1 0 0 15,1-5-8-15,-1 2 0 0,-3 3 0 0,4-3 0 16,-4 0 0-16,0 3 0 0,0-5 10 0,0 5-10 15,0 0 24-15,-4-6-3 0,1 6 0 0,3 6 0 16,-4-6 35-16,1 3 8 0,3 3 0 0,-7-5 1 16,7 5-14-16,-8 0-3 0,1 5-1 0,-3-2 0 15,3 3-47-15,-4 3-23 0,4 0 3 0,0 3 0 16,-3 5 58-16,2 1 12 0,-2 3 2 0,-1-4 1 16,4 4-25-16,0 2-4 0,0-5-2 0,0 2 0 15,4-2-11-15,-1 0-3 0,0 2 0 0,4-5 0 16,0 6-8-16,4-10 8 0,0-5-8 0,-1 6 8 15,1-3-8-15,3 3 0 0,0-7 0 0,3 1 0 16,1-6 0-16,-1 6 0 0,1 0 0 0,3-6 0 16,0 0-14-16,0 0-5 0,0 0-1 0</inkml:trace>
  <inkml:trace contextRef="#ctx0" brushRef="#br0" timeOffset="52647.439">17671 10062 1463 0,'0'0'61'15,"0"0"-49"1,0 0 54-16,0 0 10 0,0 0 3 0,0 0 0 16,0 0 1-16,0 0 0 0,0 0 0 0,0 0 0 15,3-6-8-15,1-2-2 0,3 2 0 0,0 0 0 16,0-6-70-16,3-3 0 0,5 7-10 0,-5-4 0 16,8-3-78-16,-1-3-15 0,5 4-3 0</inkml:trace>
  <inkml:trace contextRef="#ctx0" brushRef="#br0" timeOffset="53546.219">18694 10406 660 0,'0'0'18'0,"0"0"6"0,0 0-24 16,0 0 0-16,0 0 0 0,0 0 0 0,0 0 107 0,0 0 17 0,0 0 3 0,0 0 1 16,0 0-40-16,0 0-8 0,0 0-2 0,0 0 0 15,0 0 3-15,0 0 1 0,0 0 0 0,0 0 0 16,-7 6-13-16,-4-6-2 0,4 0-1 0,-4 0 0 16,1 0-38-16,-4 0-7 0,0 0-1 0,-4-6-1 15,0 6-6-15,-3 0-1 0,0-6 0 0,3 6 0 16,1 0-12-16,-1 0 0 0,7 6 0 0,-3-6 0 15,7 6 0-15,-3 0-10 0,3 3 0 0,0 3 0 16,0 2-4-16,3 1-1 0,4-9 0 0,-3 12 0 16,3-4 4-16,0-2 1 0,3 6 0 0,1-7 0 15,-1 1-5-15,4 0-1 0,-3 3 0 0,3-10 0 16,0 1-24-16,0 0-4 0,3-6-2 0,1 0 0 16,0 0 22-16,3-6 4 0,-4 0 0 0,1-11 1 15,3 5 19-15,-3 0 9 0,3-2-1 0,0-13 0 0,-4 4 0 16,5-1-8-16,-5-11 12 0,1 8-4 0,-4 1-8 0,0 2 10 15,0-5-10-15,0 8 10 16,-4-8-10-16,1 0 8 0,-1 8-8 0,1-8 8 16,-4 8-8-16,4-8 12 0,-4 5-12 0,0 4 12 15,-4-4 5-15,4 1 2 0,0 8 0 0,-4-12 0 16,1 13-19-16,-1 5 0 0,1-9 8 0,-1 6-8 16,-3 1 0-16,4 2 0 0,3 3 0 0,-7 0 0 15,7 6 0-15,0 0 0 0,0 0 0 0,0 0 0 16,0 0 0-16,-7 0 0 0,3 3 0 0,1 3 0 15,-4 3-23-15,7 3-8 0,-4 2-1 0,-3 4-1 16,3-3 33-16,1 8 0 0,-1-5 0 0,-3 8 0 0,4-2 0 0,-1 5 0 0,1-2-8 16,3 2 8-16,-4 3 0 0,8-2 0 0,-4-4 8 0,3 9-8 15,1-11 27-15,-1 8-1 0,1-5 0 0,-1 2 0 16,4-8-7-16,1 8-2 0,-5-11 0 0,1 5 0 16,3-2-9-16,-4-3-8 0,4-7 9 0,-3 1-9 15,3-3 9-15,-4 3-9 0,-3-12 8 0,0 0-8 31,0 0-75-31,0 0-20 0,0 0-4 0</inkml:trace>
  <inkml:trace contextRef="#ctx0" brushRef="#br0" timeOffset="53981.289">18789 10339 1328 0,'0'0'29'0,"-4"11"7"0,1-11 0 0,-1 12 1 0,1-9-29 0,-1 6-8 16,1-3 0-16,-1 9 0 0,1-4 28 0,3-5 5 15,-4 6 1-15,4-3 0 0,4 5 3 0,-4-5 1 16,3 3 0-16,1-6 0 0,3 0-13 0,0 0-2 16,0 0-1-16,4-6 0 0,-4 0-5 0,3 0-1 15,-3-3 0-15,4 0 0 0,-1-3 1 0,1 0 0 16,3-6 0-16,0 0 0 0,0 1-17 0,-3-4 8 15,3 3-8-15,0-14 0 16,-3 11-26-16,-1 0-12 0,-3-2-2 0,-3 2-1 16,-4 6-3-16,0-3-1 0,0 4 0 0,-4 2 0 0,-3-6 22 0,0 3 5 15,4 3 1-15,-8 0 0 0,4 3 17 0,-4 0 16 16,1 3-4-16,-1 0 0 0,1 3 22 0,-1 0 4 0,1 6 1 0,-1 3 0 16,-3 0-18-16,3-1-3 0,1 1-1 0,-1 3 0 15,4 8-17-15,0-8 0 0,0 3 8 0,3 5-8 16,1-5 0-16,-1-3 0 0,8-1 0 0,-4 1 0 15,3-3 12-15,4 5 3 0,1-2 0 0,-1 3 0 16,3-1-15-16,1-5 0 0,-1 0 0 0,1 3 0 16,3-10 0-16,4 7 0 0,-4-6 0 0,3-6 0 15,1 3-100-15,0-3-22 16</inkml:trace>
  <inkml:trace contextRef="#ctx0" brushRef="#br0" timeOffset="54946.43">19943 9865 990 0,'-11'12'21'0,"4"-3"5"0,-4 6 1 0,1-4 1 0,3 10-28 0,0-3 0 0,-4 5 0 0,4-8 0 15,0 2 38-15,0 1 2 0,0 0 0 0,3-6 0 16,1 2 16-16,-1-2 3 0,4 0 1 0,-3-6 0 15,3 5 5-15,0-5 2 0,0 3 0 0,0 0 0 0,3 0-8 16,1 2-2-16,-1 1 0 0,4 3 0 0,0 0-26 0,-3-1-6 16,3 4-1-16,4 0 0 0,-4 2 13 0,0 4 3 15,3 2 0-15,-3 4 0 0,4-1-40 0,-4 9 0 16,0-3-12-16,0-2 4 0,-3 2 8 0,-1-3 11 16,1 1-3-16,-4-4 0 0,0-5 1 0,0-4 0 15,-4 1 0-15,1-9 0 0,-1-4 14 0,1 1 2 16,3-9 1-16,-8 6 0 0,8-6 22 0,-7 0 4 15,-3 0 0-15,-1-6 1 0,4 0-25 0,-3-2-6 16,-4-1-1-16,3-6 0 0,0 3-21 0,4-2 0 0,-3-4 0 16,3 6 0-16,-4-6 0 0,0-2 0 15,4 2 0-15,0 1 0 0,0 5 0 0,0-6 0 16,0 4 0-16,4-4 0 0,-1 0-13 0,1 1-1 16,-1-4 0-16,1 3 0 0,3-2 14 0,0 2-12 0,-4-5 12 0,4 2-12 15,4 3 12-15,-1-5-11 0,1-9 11 0,3 8-10 16,0-8-6-16,0 8-2 0,0-8 0 0,0 2 0 15,0 7-2-15,4-3 0 0,-4 8 0 16,0-12 0-16,0 10 9 0,0 2 2 0,3-2 0 0,-3 5 0 16,0 0-1-16,1 4 0 0,-1-4 0 0,0 6 0 15,0 0 0-15,-4 0 0 0,4 6 0 0,-3-2 0 16,-4 5 0-16,0 0 0 0,7-6 0 0,-7 6 0 16,0 0-1-16,10 0 0 0,1 6 0 0,-11-6 0 15,11 0 11-15,-1 5-13 0,-3-2 5 0,4 6 8 16,-4-3-10-16,0 3 10 0,3 3 0 0,1-1-9 15,-4 1 9-15,0-6 0 0,-3 6 0 0,-1 0 0 16,1 2 0-16,-1 4 11 0,-3-3-3 0,4 2 0 16,-8 1 2-16,4 0 0 0,-3 5 0 0,-1-2 0 15,-3-4-2-15,0 1 0 0,-3 2 0 0,-5-2 0 0,5-3 11 0,-4-3 1 16,0 5 1-16,3-5 0 0,-3-6 7 0,0 3 0 16,0-1 1-16,3-2 0 0,-3-3-11 0,3 0-2 15,1-3-1-15,-4 0 0 0,3-3-15 0,1-3 11 16,-1-2-11-16,-3 2 10 0,3 0-21 0,1 0-4 15,-4-6-1-15,-1 0 0 16,5-5-142-16,3 8-29 0,0-3-5 0,0 0-2 0</inkml:trace>
  <inkml:trace contextRef="#ctx0" brushRef="#br0" timeOffset="55579.103">20140 10486 1342 0,'0'0'29'0,"0"0"7"0,0 0 0 0,0 0 3 15,0 0-31-15,0 0-8 0,0 0 0 0,-3 3 0 0,-1 2 73 0,1-2 14 16,3-3 2-16,-4 6 1 0,4 0-7 0,-4 0-2 16,4 3 0-16,-3-3 0 0,6 6-65 0,-3-7-16 15,0 1 0-15,4 3 0 0,-4 0 0 0,0 6 0 16,0-10 0-16,4 7 0 0,-4-6 0 0,0 0 0 16,3 0 0-16,-3 6 0 0,0-12 35 0,0 6 3 15,4 2 1-15,-4-8 0 0,0 6-11 0,0-6-3 16,0 0 0-16,0 0 0 15,0 0-25-15,0 0 0 0,0 0 0 0,0 0 0 0,0 0 0 16,0 6 0-16,0-6 0 0,0 0 0 0,0 0 0 0,0 0 0 16,0 0 0-16,0 0 0 0,0 0 0 0,0 0 0 15,0 0 0-15,0 0 0 0,0 0 0 0,0 0 0 0,0 0 0 16,0 0 0-16,0 0 0 0,0-6 0 0,0 0 0 0,0-8 0 16,0-1 0-16,0 6 0 0,0-9 0 0,0 1 0 15,0-1 0-15,0 4 0 0,-4-4 0 0,1 3 0 16,3-2 20-16,-4-1 0 0,4 6-1 0,-4-8 0 15,4 2-19-15,0 6 0 0,0 0 0 0,0-2 0 32,0 5-22-32,0 0-8 0,4 3-2 0,0 0 0 0,-1-5 32 0,-3 5 0 0,4 0 0 0,-1 3 0 15,4-3-12-15,-3 0 3 0,-1 3 1 0,4-3 0 16,-3 3 8-16,3-3-8 0,-4 1 8 0,4-1-8 16,0 0 0-16,-3 6 0 0,3 0 0 0,0 0 0 15,-7 0-4-15,4 0 0 0,6 0 0 0,-3 0 0 16,0 0-25-1,0 6-6-15,4 0-1 0,-4-1 0 16,0 1-3-16,0 3-1 0,0-6 0 0,0 6 0 0,4-3-92 0,-4 0-20 0,11 5-3 16,-4-5-1-16</inkml:trace>
  <inkml:trace contextRef="#ctx0" brushRef="#br0" timeOffset="55880.859">20373 10474 1190 0,'0'0'33'0,"0"0"9"0,-4 6-34 0,4 6-8 0,0-12 0 0,-3 5 0 15,-1 4 80-15,1 3 13 0,-1 0 3 0,1 0 1 16,3-1-26-16,-4 1-6 0,4-3-1 0,0 8 0 16,0-11-51-16,0 0-13 0,0-6 0 0,-3 9 0 15,3-9 54-15,0 0 8 0,0 0 2 0,0 0 0 32,0 0-103-32,0 0-20 0,0 0-4 0,0 0-478 0,0 0-96 0</inkml:trace>
  <inkml:trace contextRef="#ctx0" brushRef="#br0" timeOffset="56065.321">20369 10259 1378 0,'0'0'30'0,"0"0"6"0,0 0 2 0,0 0 2 0,0 0-32 0,0 0-8 16,0 0 0-16,0 0 0 0,0 0 0 0,0 0 0 15,0 0-8-15,0 0-400 16,0 0-79-16</inkml:trace>
  <inkml:trace contextRef="#ctx0" brushRef="#br0" timeOffset="56584.985">20588 10386 1295 0,'0'0'36'0,"0"0"9"0,0 0-36 0,0 0-9 0,0 0 0 0,0 0 0 16,0 0 24-16,-3 9 4 0,-4-4 0 0,3 1 0 15,4-6 48-15,-4 6 11 0,4 0 1 0,-3 3 1 16,-1 3-21-16,1-4-5 0,-1 7-1 0,1-3 0 15,3 0-38-15,-4 2-8 0,1-2-2 0,3 6 0 16,-4-6-2-16,1 2 0 0,3-2 0 0,-4 6 0 16,4-7-12-16,0-5 8 0,0 0-8 0,0-3 0 15,0-3 10-15,0 0-10 0,0 0 10 0,0 0-10 16,0 0 22-16,0 0-2 0,0 0 0 0,0-3 0 16,0-3-11-16,0 0-9 0,0 0 12 0,0 1-12 15,4-10 0-15,-4 6-11 0,0 3 0 0,0-3 0 16,3 4-3-16,-3-13-1 0,0 9 0 0,4-3 0 15,-4 3 15-15,3 1 0 0,-3 2-10 0,0-6 10 16,4 6 0-16,-4 0 0 0,3 0 0 0,-3 0 0 16,0 1-8-16,4-4 8 0,-4 3-10 0,0 0 10 15,3 0-12-15,-3 6 12 0,0 0-13 0,0 0 5 16,0 0-8-16,0 0 0 0,0 0-1 0,0 0 0 16,7 12-3-16,1-9-1 0,-1 3 0 0,-4 3 0 15,4-1 21-15,0 4 0 0,0 0 0 0,0-6 0 16,0 8-8-16,-3-2 8 0,3-3 0 0,0 12 0 15,-3-10 0-15,3-2 0 0,-4 3 0 0,4 6 8 16,-3-7-8-16,3 4 0 0,-4-6 9 0,4 6-9 16,-7-15 0-16,4 11-18 0,-4-11 3 0</inkml:trace>
  <inkml:trace contextRef="#ctx0" brushRef="#br0" timeOffset="57216.471">20877 9815 698 0,'0'0'14'0,"0"0"5"0,0 0-19 16,0 0 0-16,0 0 0 0,0 0 0 0,0 0 102 0,0 0 17 0,0 0 3 0,0 0 1 15,0 0-22-15,0 0-4 0,0 0-1 0,0 0 0 16,0 0-29-16,0 0-7 0,0 0 0 16,0 0-1-16,0 0-11 0,0 0-3 0,0 0 0 0,0 0 0 31,0 0-28-31,0 0-5 0,0 12-2 0,4-6 0 15,-4 6 6-15,3 0 2 0,-3-4 0 0,0 7 0 0,4 0-10 0,-4 2-8 0,4-2 9 0,-1 6-9 16,-3 5 8-16,4-5-8 0,-1 8 0 16,1-2 0-16,-1 2 0 0,1 6 0 0,3-8 0 0,-4 8 0 15,4 3 0-15,-3-8 0 0,3 8 0 0,-4 0 0 16,4 3 0-16,-3-8 0 0,0-4 0 0,3 9 0 16,-4-6 0-16,1-2 8 0,-4 5-8 0,3-3 0 15,1-5 0-15,-4 2 0 0,3-2 0 0,-3-7 0 0,0 7 0 0,0-10 0 16,0-2 8-16,0 3-8 0,0-6 0 0,0-1 8 15,0-5-8-15,0 0 0 0,0-6 0 0,0 0-13 16,0 0 1-16,0 0 0 16,0 0-40-16,4-9-7 0,-4 0-1 0,3-2-737 0</inkml:trace>
  <inkml:trace contextRef="#ctx0" brushRef="#br0" timeOffset="57573.134">20842 10318 996 0,'0'0'28'0,"0"0"7"0,-3 6-35 0,-4-3 0 0,7-3 0 0,-4 6 0 15,4-6 90-15,-4 6 11 0,4-6 3 0,-3 6 0 16,3-1-23-16,0-5-4 0,0 0-1 0,-4 6 0 16,4-6-13-16,0 0-3 0,0 0-1 0,4 6 0 15,-4-6-27-15,7 6-6 0,0-3-1 0,0 0 0 16,4 0-10-16,-1 3-3 0,1-3 0 0,3 3 0 16,4-3-12-16,-4 2 9 0,3-5-9 0,-3 6 8 0,4-6 5 15,0 0 1-15,-4 0 0 0,7 0 0 16,-3 6-54-16,-4-6-12 0,3 0-1 0,-2 0-1 15,-1 0-42-15,0 0-9 0,0 0-2 0,0 0 0 16,0 0-97-16,0 0-20 0</inkml:trace>
  <inkml:trace contextRef="#ctx0" brushRef="#br0" timeOffset="58480.633">21213 10480 690 0,'0'0'19'0,"0"0"5"0,0 0-24 0,0 0 0 15,0 0 0-15,0 0 0 0,0 0 71 0,0 0 9 16,0 0 1-16,-8 6 1 0,5 0-6 0,-1-1-2 0,1 1 0 0,-1 0 0 16,4 0 0-16,-3 3 0 0,3-3 0 0,0 6 0 15,-4-7-29-15,4 1-5 0,4 3-2 0,-4-3 0 16,3 6-27-16,1-6-11 0,-1-1 8 0,1 1-8 16,-1-6 23-16,5 6-1 0,-1-6 0 0,3 6 0 15,-3-6 5-15,4 0 1 0,3 0 0 0,-4 0 0 16,5-6-20-16,-5 6-8 0,1-6 8 0,3 0-8 15,-4 1 12-15,1 5-4 0,3-12 0 0,-3 6 0 16,-4 0-8-16,3 0 0 0,-3 3 0 0,1-3 8 16,-1 6 4-16,-4-5 0 0,-3 5 0 0,0 0 0 15,4-6-4-15,-4-6 0 0,0 6 0 0,0 0 0 16,0 0-8-16,-4 0 0 0,1 0-12 0,-1 1 12 16,1-4-24-16,-1 3 2 0,0 6 1 0,-3-6 0 15,0 0 8-15,-3-3 1 0,3 3 1 0,-7 3 0 16,7 1 11-16,-4-1 0 0,0-6 8 0,1 9-8 15,3 0 0-15,0 0 0 0,-4 3 0 0,4 6 0 16,-4-4 0-16,1 1 0 0,3 3 0 0,0 3 0 16,0-6 0-16,0 8-10 0,3-5 10 0,-3 3-13 0,4 3 13 0,-5-3 0 15,5-1 0-15,3 4 0 0,-4 3 0 0,4-7 0 16,0-5 0-16,0 3 0 0,0 0 0 0,4 3 8 16,-1-4 0-16,5 4-8 0,-5-6 13 0,1 0-4 15,3 6-1-15,-4-3 0 0,8-4 0 0,-4 4-8 16,3 0 12-16,1-3-4 0,0 6-8 0,-1-6 0 15,-3-1 9-15,7 1-9 0,-3 0 8 0,-1-3-8 16,1 0 8-16,-11-3-8 0,14 3 8 0,-3-3-8 16,3 0 10-16,-4 0-10 15,5-3-24-15,-5 0-10 0,1 0-2 0,3-3-511 0,-4-2-101 16</inkml:trace>
  <inkml:trace contextRef="#ctx0" brushRef="#br0" timeOffset="59964.147">21565 10518 990 0,'0'0'21'0,"0"0"5"0,0 0 1 0,0 0 1 15,0 0-28-15,0 0 0 0,0 0 0 0,0 0 0 0,0 0 95 0,0 0 13 16,0 0 2-16,0 0 1 16,-3 6-46-16,3-6-9 0,0 0-1 0,-4 12-1 15,4-6-29-15,0-1-5 0,4 1-2 0,-4 3 0 0,0 3-4 0,0 5-1 16,3-5 0-16,-3 0 0 0,4 6-5 0,-1-4 0 15,-3 4-8-15,4-3 12 0,-1-1-12 0,1 1 0 16,-4-9 8-16,3 6-8 0,-3-6 18 0,0-6 1 16,0 0 0-16,0 0 0 0,0 0 10 0,0 0 3 15,0 0 0-15,0 0 0 0,0 0 30 0,-3-6 6 0,3-6 2 0,0 6 0 16,-4-9-31-16,1 4-7 0,-1-7 0 0,1 6-1 16,-1 0-31-16,1 1 0 0,-1-4 0 0,1 9 0 15,-1-6 10-15,1 6-10 0,-1 1 10 0,1-7-10 16,3 9 0-16,0 0 0 0,-4-3 0 0,4 3 0 15,0 3 0-15,0 0 0 0,0 0 0 0,0 0 0 16,0 0-12-16,0 0 4 0,0 0 8 0,0 0-13 16,7 6-11-16,0 3-3 0,0 3 0 0,4-1 0 15,3 1 12-15,-3-6 3 0,-1 6 0 0,1-3 0 16,-1 2 12-16,1 7-9 0,-4-9 9 0,4 0-8 16,-8-1 0-16,4-2 0 0,-7-6 0 0,0 0 0 0,7 12 8 15,-7-12 0-15,0 0 8 0,0 0-8 16,0 0 8-16,0 0-8 0,0 0 8 0,0 0-8 15,0 0 17-15,0 0-1 0,0 0 0 0,0 0 0 16,0 0 10-16,4-12 2 0,3 4 0 0,-4-1 0 0,1-6-28 16,-1 9 0-16,1-6 0 0,-1 6 0 0,1-2 0 15,-1 2 0-15,-3-3 0 0,0 6 0 0,0 3-16 0,0 0-3 16,0 0 0-16,0 0 0 0,0 0 5 0,0 0 1 16,0 0 0-16,0 0 0 0,0 0-7 0,0 0-2 15,7 12 0-15,-3-6 0 0,-4-6 22 0,4 8 0 16,-4-8 0-16,3 12 0 0,1-6 0 0,-4-6 0 15,0 0 0-15,0 0 0 0,0 0 22 0,0 0 9 16,0 0 1-16,0 0 1 0,0 0-5 0,0 0 0 16,14 0-1-16,-4 0 0 0,1-6-11 0,-1 6-1 15,-3-6-1-15,4 6 0 0,-4-6-14 0,-7 6 0 16,11-2 0-16,-1-1 0 0,-3 0 0 0,-7 3 0 16,11 0 0-16,-11 0 0 15,11 0-29-15,-1 0 1 0,-10 0 0 0,14 0 0 16,-3 0-48-16,-11 0-10 0,10 0-2 0,1 0 0 15,-11 0-32-15,11 0-6 0,-11 0-2 0,10-3 0 16,1-6 31-16,-4 3 5 0,3 0 2 0,-3-6 0 16,0 6 46-16,4-11 8 0,-4 2 3 0,0 3 0 0,0 1 6 0,0-7 2 0,0 6 0 0,0 0 0 15,0-2 25-15,0 2 0 0,-3 0 0 0,3 3 0 16,-3-5 9-16,-1 5 1 0,1 3 0 0,-4 0 0 16,3 0 24-16,-3 0 5 0,0 6 1 0,0 0 0 15,0 0 7-15,0 0 1 0,0 0 1 0,0 0 0 16,0 0-15-16,0 0-3 0,0 0-1 0,0 0 0 15,-3 6-9-15,-1 0-1 0,1 0-1 0,-1 3 0 16,1 6 17-16,-1-1 3 16,0 4 1-16,1 0 0 0,-1 5-19 0,4 4-3 0,-3-4-1 0,3 9 0 0,3-8-1 15,-3 8 0-15,4-2 0 0,-1 2 0 0,1 0 6 16,0 4 1-16,-1-13 0 0,1 9 0 0,-1-2-23 16,1-4 9-16,-1-2-9 0,1-4 0 0,-1 4-8 15,1-4-9-15,-1 4-2 0,1-6 0 0,-4-1 43 0,0-2 8 16,0-3 1-16,0-1 1 0,-4 1-4 0,4 0-1 15,0-3 0-15,-3-3 0 0,3-6-29 0,0 6 8 16,-4-1-8-16,4-5 0 0,0 0 37 0,0 0 5 16,0 0 1-16,0 0 0 0,0 0-27 0,0 0-4 15,0 0-2-15,0 0 0 0,0 0 0 0,0 0 0 16,0 0 0-16,0 0 0 0,0 0-10 0,0 0 0 0,-3-2 0 0,-4-4 0 16,3 0 44-16,1-3 4 0,-1-6 1 0,1 1 0 15,-1-7-39-15,0 0-10 0,1-2 0 0,-1-1 0 16,1-2 0-16,-4-3 0 0,3 2 0 0,1-5 0 15,-4-4 0-15,3 4 0 0,-3 3 0 0,4-12-11 16,-1 5 11-16,4 1-10 0,-3 3 10 0,-1-4-10 16,4 7-10-16,0 3-1 0,0-4-1 0,0 7 0 15,0-4-4 1,4 7-1-16,-1 2 0 0,1 0 0 0,3 4 3 0,-4-1 0 0,4 6 0 0,0 3 0 16,-3 0 8-16,3 0 3 0,-4 1 0 0,4 5 0 15,1-6-5-15,-1 0-1 0,0 3 0 0,0 0 0 16,3 0 3-16,1 3 1 0,-4-3 0 0,4 0 0 15,-4 3 15-15,3 0-11 0,1-3 11 0,-1 3-10 16,-3 3 10-16,0-3 0 0,-7 0 0 0,4 6-8 16,3-3 8-16,0 3 0 0,-3 0 0 0,-1 5-8 15,1-5 8-15,-4 3-10 0,0 3 10 0,0 3-10 16,-4-1 10-16,1 4 0 0,3-3 0 0,-7 2 0 16,0 1 0-16,-1-3 0 0,1-4 10 0,-3 1-10 15,-1 0 48-15,1 0 3 0,-1-1 1 0,-3-5 0 0,3 0 3 0,1-3 1 16,3 0 0-16,0 0 0 0,0-3-40 0,0 0-7 15,-1-6-1-15,1 3-8 0,0-6 0 0,-3 1 0 16,3-4 0-16,0-3 0 16,0-3-41-16,3 1-9 0,1-1-2 0</inkml:trace>
  <inkml:trace contextRef="#ctx0" brushRef="#br0" timeOffset="60660.403">22504 10215 1591 0,'0'0'35'0,"0"0"7"0,0 0 2 0,0 0 0 0,-4 6-35 16,-6-6-9-16,3 6 0 0,-4 0 0 0,0 0 82 0,4-3 14 15,-3 5 4-15,-1-2 0 0,4 3-70 0,-3-3-14 16,2 0-2-16,-2 6-1 0,-1-12-13 0,4 11 0 15,4-11 8-15,3 0-8 0,-7 6 14 0,7-6 0 16,-4 3 0-16,4-3 0 0,0 0-14 0,0 0 0 16,0 0 0-16,0 0 0 0,0 0 0 0,0 0 11 15,0 0-3-15,-3 6-8 16,3-6 11-16,0 0-11 0,0 0 10 0,0 0-10 16,0 0 0-16,0 3 0 0,0-3 0 0,0 0 0 0,0 6 0 0,0-6-10 0,0 0 10 15,3 6-8-15,-3-6 8 0,7 9-10 0,-3-9 10 16,3 11-10-1,-7-11-6-15,7 0 0 0,0 6-1 0,0-6 0 0,-7 0 17 0,11 0-12 0,-11 0 12 0,7 6-10 16,0-6 10-16,-7 0 0 0,7 3-9 0,0 0 9 16,-7-3 0-16,7 6 0 0,0-3 0 15,0 3 0-15,-7-6 0 0,7 9 0 0,0-1 0 0,-3-2 0 16,3 0 0-16,-4 6 12 0,1-6-12 0,-4 3 12 16,3-1 4-16,-3 7 0 0,0-9 1 0,4 6 0 15,-8-3-17-15,4-1 0 0,-3 4 0 0,3-3 0 16,-4 9 11-16,4-7-2 0,-3 4 0 0,-1-3 0 15,1 5-9-15,-5-11 8 0,5 6-8 0,-1-3 8 16,-3 3 0-16,4-3 0 0,-1-1 0 0,-3-2 0 16,0 0-8-16,4 0 8 0,-4-6-8 0,0 9 8 15,3-9 17-15,1 3 3 0,-5-3 1 0,1 0 0 0,0 0-14 16,-3-3-3-16,3 0-1 0,-4-3 0 0,1 0-11 0,-1 0-17 16,0 0 4-16,1-2 1 15,-1-1-29-15,1-3-6 0,-1 3-1 0,4-3-588 16,0 6-117-16</inkml:trace>
  <inkml:trace contextRef="#ctx0" brushRef="#br0" timeOffset="88468.96">3122 11747 706 0,'0'-6'30'16,"0"6"-30"-1,0 0 31-15,0 0 0 0,0 0 0 0,0 0 0 16,0 0 21-16,0 0 5 0,0 0 1 0,0 0 0 15,0 0-31-15,-3 9-7 0,3 3 0 0,0-4-1 16,-4 10-4-16,4-3-1 0,0 2 0 0,-3 7 0 16,3-1 15-16,0 4 3 0,0-1 1 0,-4 10 0 15,4-13 11-15,0 15 3 0,0-5 0 0,-4 8 0 16,4-12 7-16,-3 9 2 0,-1 1 0 0,1-7 0 16,-1-3 8-16,1 7 1 0,-1-4 1 0,-3 3 0 0,4 3-14 0,-4-2-4 0,3 2 0 0,-3 6 0 15,4-6-27-15,-1-2-5 0,4-13-2 0,-4 4 0 16,1-10-14-16,3-5 8 0,-4 0-8 0,4-3 0 31,0 2-19-31,0-5-9 0,0-6-3 0,0 0 0 0,0 0 18 0,0 0 3 0,0 0 1 16,0 0 0-1,0 0-161-15,0 0-32 0</inkml:trace>
  <inkml:trace contextRef="#ctx0" brushRef="#br0" timeOffset="89015.716">3411 12367 662 0,'0'0'14'0,"0"0"3"0,-3-6 1 0,3 0 2 0,0 6-20 0,0-6 0 15,0 6 0-15,-4-5 0 0,4 5 87 0,0 0 13 16,-3-6 4-16,3 6 0 0,0 0 17 0,0 0 4 15,-4 0 1-15,4 0 0 0,-7 0-62 0,-3 0-13 16,10 0-3-16,-7 0 0 0,0 6-24 0,-1-1-4 16,1-5-2-16,-3 6 0 0,3 0-18 0,0 6 0 15,0-3 0-15,-4 3 0 0,4-1 28 0,3 7 1 16,1-3 1-16,-4 2 0 0,3 4-30 0,1-3 0 16,-1 5 0-16,1-5 0 15,3-7-25-15,0 7-2 0,0-3 0 0,3-3 0 0,-3-1 40 0,0-2 8 0,4 0 2 0,-1 0 0 16,-3-9-23-16,0 0 8 0,0 0-8 15,0 6 0-15,0-6 13 0,0 0-1 0,0 0-1 16,7-3 0-16,0 0 1 0,-7-3 0 0,8 0 0 0,-5-3 0 16,4-3-4-16,-3 1 0 0,3-1 0 0,0-3 0 15,-4-5 0-15,1 5 0 0,3 0 0 0,-4-5 0 16,4 8-8-16,-3-3 0 0,0 1 0 0,-1 5-11 16,1 0 11-16,-4 3 0 0,3 0 0 0,-3 6 0 15,0 0 0-15,0 0-8 0,0 0 8 0,0 0-8 16,0 0-6-16,0 0-1 0,0 0 0 0,0 9 0 15,4 3 5-15,3 5 1 0,-7 1 0 0,3 0 0 16,1 8 9-16,-4-8 0 0,3 5 0 0,-3 4 0 16,4-4 12-16,-1 1-1 0,1 2-1 0,3-11 0 15,-4 3 1-15,1-1 0 0,-1-5 0 0,1-3 0 16,3 0-11-16,0-1 0 0,4-5 0 0,-1-3 0 16,4-3-40-16,-3 0-12 0,7-8-4 0</inkml:trace>
  <inkml:trace contextRef="#ctx0" brushRef="#br0" timeOffset="90100.697">4233 12255 1011 0,'0'0'28'0,"0"0"8"0,0 0-36 0,0 0 0 16,0 0 0-16,0 0 0 0,0 0 71 0,0 0 7 16,0 0 2-16,0 9 0 0,-3 3-2 0,3-6 0 15,0 3 0-15,-4 0 0 0,4 2-26 0,0 4-4 16,-3 3-2-16,3-7 0 0,-4 7-3 0,4-3-1 16,-3 2 0-16,-1 1 0 0,4-3-10 0,0 2-1 15,0-5-1-15,-3 0 0 0,3 0-30 0,0-7 0 0,0-5 0 0,0 0 0 16,0 0 17-16,0 0 7 0,0 0 2 0,0 0 0 15,0 0-15-15,0 0-3 0,0 0-8 0,0 0 12 16,0 0-4-16,0 0-8 0,0 0 11 0,0 0-11 16,3-2 27-16,-3 2-2 0,4-6 0 0,-1 3 0 15,1-3-33-15,-1 0-8 0,-3 0 0 0,4 0-1 16,-4 0 17-16,0-5 0 0,0 5 11 0,3 0-11 16,-3 0 8-16,0-3-8 0,4 3 0 0,-4-6 0 15,0 7 0-15,3-1 0 0,-3 0 0 0,4 3 0 16,-1-3 14-16,-3 6-4 0,0 0-1 0,0-6 0 15,4 0-19-15,-4 6-4 0,0 0-1 0,0 0 0 16,7-3 15-16,-7 3-9 0,0 0 9 0,7 3-8 16,0 3 8-16,-3 3-13 0,3 0 5 0,-4 5 8 15,1-8 0-15,-1 12 0 0,-3-3 0 0,0 2 0 16,4 1 12-16,-4-6 0 0,0 2 0 0,0 4 0 16,3-12-1-16,-3 0 0 0,0 0 0 0,0-6 0 15,0 0 5-15,0 0 0 0,0 0 1 0,7 0 0 0,-3-6-8 0,3-6-1 16,-3-6-8-16,3 1 12 0,0-4-28 0,0-2-7 15,0 2-1-15,0-2 0 0,-4-1 24 0,4 3 0 16,0 4 0-16,-3-4 0 0,3 7 0 0,4 5 0 16,-4-3 0-16,0 6 0 0,0 0 0 0,-4 0 0 15,1 6 0-15,3 6 0 16,0 0-56-16,-4 0-6 0,5 6-2 16,-5 0 0-16,4 2 52 0,-3 10 12 0,-1-7 0 0,1 7 0 15,-4 2 0-15,3-5 0 0,-3 2 0 0,0 1 0 16,0-3 0-16,0 2 0 0,0-11 0 0,0 3 0 15,0-4 0-15,0-2 0 0,4 0 0 0,-4-9 0 0,0 0 0 16,0 0 0-16,0 0 0 0,0 0 0 16,0 0 48-16,0 0 13 0,0 0 3 0,0 0 0 0,7 0-52 15,-7 0-12-15,10 0 0 0,-3 0 0 0,0 0 0 0,4-3-16 0,0 0 3 16,-4 3 1-16,-7 0 12 0,7 0 16 0,0 0-3 16,0 0-1-16,3 0-12 0,-10 0 0 0,11 0 0 0,-4 0 0 15,4 0 0-15,-11 0 0 0,7 0 0 0,3 0 0 16,-3 0 0-16,-7 0 0 0,11-3 0 0,0 3 0 15,-11 0 0-15,7-3 0 0,0 0 0 0,0 0 0 16,-4-6-48-16,4 4-13 16,-3-1-3-16,3 0 0 0,0 0-72 0,0-6-14 15</inkml:trace>
  <inkml:trace contextRef="#ctx0" brushRef="#br0" timeOffset="90625.26">4911 12208 608 0,'-11'0'12'0,"4"0"4"0,-7 0-16 0,7 6 0 15,0-6 0-15,0 6 0 0,7-6 54 0,-7 6 8 0,3 0 2 0,-3-3 0 16,4 3-52-16,-1 3-12 0,1-4 0 0,-5 4 0 16,5-3 29-16,3 6 3 0,-4-6 1 0,1 0 0 15,3-6-1-15,0 6-1 0,0-6 0 0,0 2 0 16,-4 4-31-16,4 0 0 0,4 6 0 0,-4-6 0 16,0 0 8-16,0-6-8 0,0 0 0 0,0 0 9 15,0 0 42-15,0 0 8 0,0 0 1 0,0 6 1 16,0-1 3-16,0-2 0 0,0 3 0 0,0 3 0 15,0-3-8-15,0 3 0 0,0-3-1 0,3 5 0 16,-3-5 14-16,4 9 3 16,-1-3 1-16,-3-3 0 0,4 5-58 0,0-2-15 0,-4 0 0 0,3-3 0 15,1-3 0-15,-1 2 0 0,1 7 0 0,3-9 0 16,0-6 32-16,0 6 3 0,0-6 1 0,0 0 0 16,7 0-7-16,-7-6-1 0,0 0 0 0,0-3 0 0,-3-5-12 15,3 2-2-15,0-3-1 0,0-3 0 16,3 4-13-16,-2-4-18 0,-5 0 4 0,1 1 1 0,3-4 29 0,-4 9 5 15,-3-5 2-15,4-1 0 0,-1 4-37 0,1 2-7 16,-1 0-2-16,1 0 0 0,-4-2 23 0,0 5 0 16,3-3 0-16,1-3 0 0,-1 4 0 0,-3-1 0 15,0 3 0-15,4-6 0 16,-1 6-70-16,1-2-10 0,-4-10-1 0,7 9-519 16,-3-2-103-16</inkml:trace>
  <inkml:trace contextRef="#ctx0" brushRef="#br0" timeOffset="91179.38">5362 12203 597 0,'0'0'16'0,"-3"-6"5"0,-4 3-21 0,3 0 0 0,4 3 0 0,-7 0 0 16,7 0 107-16,-7 0 17 0,-4 3 3 0,4 0 1 15,0 3-27-15,0-1-5 0,4 1 0 0,-4 6-1 16,3-6-50-16,1 3-9 0,-4 0-3 0,-1 5 0 0,1-2 25 16,0 0 5-16,4-6 1 0,-4 5 0 0,3 4 0 0,1-3 0 15,-1-6 0-15,1 0 0 0,3 2-52 0,-4-2-12 16,1 3 0-16,-1-3 0 15,4-6 0-15,0 0 0 0,0 6 0 0,0-6 0 16,0 0 54-16,0 0 8 0,0 0 2 0,0 0 0 16,0 0-52-16,0 0-12 0,0 0 0 0,0 0 0 15,0 0 0-15,0 0 0 0,0 0 0 0,0 0 0 16,0 0 0-16,0 0 0 0,0 0 0 0,0 0 0 16,4 3 0-16,3 0 0 0,3 0 0 0,-3 3 0 15,4-6-48-15,3 5-13 0,-3 1-3 0,-4 0 0 16,7-6 52-16,-4 3 12 0,4-6 0 0,1 6 0 15,-5 0 0-15,1 6 0 0,-1 0 0 0,-3 3 0 0,4 2 0 16,-7-2 0-16,-1-9 0 0,1 6 0 0,-1 0 0 16,-3-1 0-16,0 7 0 0,0-3 0 0,-3-3 26 0,-1-1 8 15,1 4 2-15,-1 0 0 0,-7 3-27 0,4-9-9 16,4 5 0-16,-4 1 9 0,0-3-1 0,-4-3 0 16,4 0 0-16,-4 0 0 0,4-1-8 15,-3 1 12-15,-1-6-12 0,1 0 12 0,3-6-24 16,-4 1-5-16,-3 5-1 0,3-9 0 15,1 0-122-15,3 0-25 0,-4-3-5 0</inkml:trace>
  <inkml:trace contextRef="#ctx0" brushRef="#br0" timeOffset="91497.841">5539 12326 1364 0,'0'0'30'0,"0"6"6"0,0 0 2 0,0 5 0 0,0-2-30 16,0 9-8-16,0 0 0 0,0-7 0 0,0 7 64 0,0-6 12 0,3 2 3 0,1 4 0 15,-4-3 5-15,3-1 2 0,-3 1 0 0,4-3 0 16,-4-6-72-16,0 3-14 0,0-3 0 0,0 5 0 16,0-11 0-16,0 0 0 0,0 0 0 0,0 0 0 31,0 0-22-31,0 0-7 0,0-9-2 0</inkml:trace>
  <inkml:trace contextRef="#ctx0" brushRef="#br0" timeOffset="91791.155">5510 12111 1267 0,'0'0'28'0,"0"0"5"0,0 0 2 0,-7 6 1 0,4 0-36 0,-4 3 0 0,3 0 0 0,4-9 0 16,-3 6 58-16,3-6 5 0,0 0 1 0,0 0 0 0,0 0-52 0,0 0-12 15,3 0 0-15</inkml:trace>
  <inkml:trace contextRef="#ctx0" brushRef="#br0" timeOffset="92401.053">5877 12244 1314 0,'0'0'37'0,"-7"-3"8"0,4-3-36 0,-1 0-9 0,1-3 0 0,-1 9 0 16,1-6 107-16,-4 0 19 16,3 6 4-16,4 0 1 0,-4-5-44 0,4 5-9 0,-7 0-2 0,0 0 0 15,0 0-30-15,0 0-6 0,0 0-2 0,0 5 0 16,0 1-22-16,0 0-5 0,0 6-1 0,-7 0 0 16,7-1-10-16,-4 10 0 0,4-6 0 0,-3 5 0 15,6 7 0-15,-3-4 0 0,0 4 0 0,3-4 0 16,1 1 0-16,-1-4 0 0,4 1 0 0,-3-3 0 15,3-1 0-15,0-5-9 0,0-6 0 0,0 6 0 16,3-7 9-16,1 7 0 0,3-6 0 0,0 0 0 16,0 3 0-16,4-9 0 0,-1 0 0 0,1 0 0 15,-1-9 0-15,1-3 0 0,3-2 0 0,-7-1 0 16,4 3 0-16,-1-3 0 0,1 4 10 0,-1-1-10 16,-2 0 10-16,-1 0-10 0,0 1 10 0,0 2-10 15,-4-3 0-15,-3 0 0 0,4 0 0 0,-4 1 0 16,0 2 8-16,0 3 0 0,-4 0-8 0,4-3 12 15,-3 3-12-15,-1 3-8 0,1 3 8 0,3 0-13 16,-4 0 33-16,-3 0 8 0,4 0 0 0,-1 3 1 16,0 0-29-16,1 3 0 0,-1 0 0 0,4 6 0 15,0 3-8-15,0 2 8 0,0 4-12 0,4 2 12 16,-1 7-23-16,1-4 3 0,0 1 0 0,-1-1 0 16,1 1 20-16,3-7 0 0,-4 10 0 0,4-4 0 0,0 9 0 0,-3-2 0 15,-1 8 0-15,1 3 0 0,6 3 0 0,-6-3 0 16,0 0 0-16,-4-3 0 0,3-3 0 0,-6 1 0 15,3-4 0-15,-4 9 0 0,4-9 0 0,-4 7 0 16,-3-1 0-16,0 3 0 0,4-3 0 0,-1-3 0 16,1-6 0-16,-4 4 0 0,3-13 0 0,-3 4 0 0,4-7 0 15,-1 1 0-15,4-6 0 0,0-4 0 16,0 1 0-16,0-3 0 0,0-3 0 0,0-6 0 16,0 0 0-16,0 0 0 0,0 0 0 0,0 0-9 0,0 0 9 0,0 0 0 15,4-6-20-15,-1-3 4 0,1-3 0 0,-4-5 0 16,3 2 8-16,1-3 8 0,-1-5-12 0,1-4 12 15,-1 4 0-15,1-7 0 0,-4 4 0 0,3-6 0 16,1 2 0-16,-4 4 0 0,3-1 0 0,-3-2 0 16,0 5 0-16,7 1 0 0,-7 2 0 0,0 1 0 15,4-1 0-15,-4 6 0 0,4-5 0 0,-4 5 0 16,3 3-38-16,1-8-1 0,-4 5 0 0,3 0 0 16,4-2-31-16,-3 2-6 0,-1 0-2 0,4-2 0 15,0 2-29-15,4 0-5 0,-4-2-2 16</inkml:trace>
  <inkml:trace contextRef="#ctx0" brushRef="#br0" timeOffset="92919.394">6188 12250 630 0,'0'0'13'0,"0"0"3"0,0 0 1 0,0 0 2 0,0 0-19 15,-4 5 0-15,4 4 0 0,-3-3 0 0,3 0 87 0,-4 6 13 0,4-6 4 0,-3 5 0 16,3 10 0-16,-4-3 0 0,4-1 0 0,0 4 0 16,-3-4-12-16,3 7-1 0,0-3-1 0,0 8 0 15,3-8-16-15,1 8-3 0,-1-14-1 0,4 8 0 16,-3-5-24-16,3-6-5 0,0-1-1 0,0-2 0 15,0-3-12-15,0-3-4 0,0 0 0 0,4 0 0 16,-4-6 8-16,0-3 0 0,0 0 1 0,7-3 0 16,-7-2-5-16,0-1 0 0,4-6-1 0,-1 1 0 15,-3 2-18-15,4-6-9 0,-4-2 10 0,0 5-10 16,-4-5-45-16,5 2-15 0,-5-3-4 0,-3 4 0 16,4-4 38-16,-4 13 7 0,3-7 2 0,-3 3 0 15,0 4-43-15,-3 5-8 0,3 0-1 0,0 6-1 16,-4-6-29-16,4 0-5 0,-3 6-2 0,3 0-386 15,0 0-78-15</inkml:trace>
  <inkml:trace contextRef="#ctx0" brushRef="#br0" timeOffset="93340.154">6537 12241 1670 0,'0'0'36'0,"0"0"8"0,0 0 2 0,0 9 2 0,0-4-39 0,0 4-9 0,0-3 0 0,0 6 0 15,3-6 35-15,1 0 5 0,0 0 0 0,3 2 1 16,-4-5-1-16,4 0 0 0,-3 3 0 0,3 0 0 16,0-6-14-16,3 0-3 0,-3 0-1 0,4-6 0 15,0 0-14-15,-1 0-8 0,1 3 10 0,-1-2-10 16,-3-1-17-16,-3 0-10 0,3-6-1 0,-3 0-1 15,-1 3-27-15,1 4-6 0,-4-4-1 0,0 0 0 16,-4-3 36-16,1 6 7 0,3-5 2 0,-7 5 0 16,-1-3 18-16,8 0 0 0,-10 0 0 0,-1 0 0 15,4 6 14-15,-3-2 0 0,-1-1 0 0,0-6 0 16,1 3-14-16,-4 6 0 0,3 3 8 0,1-3-8 0,3 0 40 0,-1 6 4 16,5 0 2-16,-4 6 0 0,3 0-38 0,-6-3-8 15,6 5 0-15,1 1 0 0,-1 6 0 0,4 2-8 16,0 4 8-16,4-1 0 0,-1 4-8 0,1-1 8 15,6 10 0-15,1-7 0 0,-8-3 0 0,5-8 0 16,2 3 0-16,1-4 0 16,-1 4-38-16,4-6-1 0,4 2 0 0,-4-2-753 0</inkml:trace>
  <inkml:trace contextRef="#ctx0" brushRef="#br0" timeOffset="99014.982">8897 11179 595 0,'-11'-8'12'0,"11"8"4"16,-7-6-16-16,4 6 0 0,3 0 0 0,-4-6 0 16,1 0 0-16,-1 0 8 0,1-3-8 0,-1 3 0 15,4 6 37-15,-7-5 1 0,7 5 0 0,0 0 0 16,0 0 18-16,0 0 3 0,0 0 1 0,0 0 0 15,0 0-18-15,0 0-3 0,0 0-1 0,0 0 0 16,-3 2-19-16,-1 1-4 0,-3 3-1 0,4 9 0 0,3-9-14 0,-4 6 8 16,-3-1-8-16,3 7 0 0,4-3 11 0,-3-4-11 15,-1 4 12-15,4 0-12 0,0 5 15 0,0-2-4 16,4-3-1-16,-4 0 0 0,3-1-10 0,1-2 12 0,-1-12-12 16,1 6 12-16,0 3-4 0,3-1 0 15,3 4 0-15,-3 3 0 0,0-3 8 0,4 5 2 0,-4-2 0 16,4 3 0-16,-1-7-8 0,-3 4-2 0,4 0 0 0,-4 5 0 15,0-2 0-15,0-6 0 0,0 5 0 0,0-2 0 16,-3 3-8-16,3-4 8 0,-4-2-8 16,-3 6 8-16,4-12-8 0,-4 6 10 0,3-7-10 0,-3-2 10 15,0-3 22-15,0 0 4 0,0 0 0 0,4-8 1 16,-1-4 5-16,1-9 1 0,-1-2 0 0,1-1 0 16,3-5-31-16,-4-4-12 0,4-2 11 0,1 3-11 15,-1-6 0-15,0 8 0 0,0-2 0 0,0 8 0 16,3 1 8-16,-3 2-8 0,0-11 0 0,0 2 0 15,1 1 8-15,-1 3-8 0,-4 8 0 0,4-8 0 16,-3 5 9-16,-1 0-9 0,1 4 8 0,-4 2-8 16,3-3 0-16,-3-2 0 0,0-1 8 0,0 9-8 0,0 4 0 15,0 2 0-15,0-6 0 0,4-3 0 0,-4 4 0 16,0 2 0-16,0 6-10 0,0 3 10 16,3-18-152-16,-3 12-24 0,0 6-4 0,0 0-398 0</inkml:trace>
  <inkml:trace contextRef="#ctx0" brushRef="#br0" timeOffset="99587.165">9239 11359 850 0,'0'0'17'0,"0"0"6"0,0 0-23 0,0 0 0 0,0 0 0 0,0 0 0 16,-7 0 106-16,7 0 17 0,0 0 3 0,-7-3 1 16,7 3-32-16,-3 0-7 0,3 0 0 0,-7-6-1 15,7 6-50-15,-11 0-9 0,4 0-3 0,0 0 0 16,-4 6-6-16,4-6-2 0,0 6 0 0,0 3 0 15,-3-7-35-15,6 7-7 0,-3-3-2 0,0 0 0 16,0 0-8-16,0 0-1 0,3 6-1 0,4-4 0 16,-3 1 53-16,-1-3 10 0,4 0 2 0,0-6 1 15,0 0-46-15,0 0-10 0,0 0-1 0,0 0-1 16,0 0 29-16,0 0 0 0,0 9 0 0,0-9 0 16,0 0 0-16,0 0 0 0,0 0 0 0,0 0 0 0,0 0 38 0,7-6 14 15,0-3 2-15,-3 3 1 0,3 6-37 0,-4-6-7 16,1-5-2-16,-1-1 0 0,1 6-9 0,3 0 0 15,-3-3 0-15,-1 6 0 0,1-6 0 0,-1 7 0 16,4-4 0-16,-7 6 0 0,4 8 0 0,-1 1 0 16,1-12 0-16,-4 3 0 0,7 15 0 0,-4-9 0 15,-3-6 0-15,7 6 0 0,1 0 0 0,-1 8 0 0,0 4 0 16,0 0 0-16,0-1 0 0,0-2-16 0,0 3 4 16,3-1 1-16,-3 1 11 0,1-3 0 0,-1 8 0 15,0-11 0-15,0 0 0 16,0 5 0-16,0-8 0 0,0 3 0 0,0 0 0 0,3-6 0 0,-2-4 0 0,-1 1 0 15,0 0 0-15,3-3 0 0,-3 0 0 0,-3-3 0 16,6-8-29 0,-3-1-11-16,1-9-1 0</inkml:trace>
  <inkml:trace contextRef="#ctx0" brushRef="#br0">9483 11276 996 0,'0'0'28'0,"0"0"7"16,0 0-35-16,0 0 0 0,0 0 0 0,0 0 0 16,0 12 44-16,-4-6 1 0,4 3 1 0,0 0 0 0,0-3-13 0,0-6-2 15,0 0-1-15,0 0 0 16,0 0-14-16,0 0-4 0,0 0 0 0,4 6 0 0,-4 2 0 0,3-2 0 15,-3-6 0-15,0 0 0 0,0 0 2 0,0 0 0 16,0 0 0-16,0 0 0 16,0 0 2-16,0 0 1 0,0-6 0 0,0-2 0 15,0 8-17-15,0 0 0 0,0 0 0 0,0 0 0 16,-3-6 0-16,3 0 10 0,0 6-10 0,0 0 8 16,0 0 3-16,-7 0 0 0,7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1:4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12960 0 0,'0'0'381'0'0,"0"0"-6"0"0,0 0-209 0 0,0 0 20 0 0,0 0 35 0 0,0 0 10 0 0,0 0-63 0 0,1 0-260 0 0,161 1-751 0 0,-25-31 650 0 0,-108 21 193 0 0,-1 0 0 0 0,-1-2 0 0 0,1-1 0 0 0,19-13 0 0 0,-34 18 20 0 0,0 0 0 0 0,-1-1 0 0 0,0 0 0 0 0,-1-1 0 0 0,0-1 1 0 0,0 1-1 0 0,-1-2 0 0 0,0 0 0 0 0,-1 0 0 0 0,0 0 0 0 0,0-1 1 0 0,-2-1-1 0 0,0 1 0 0 0,0-1 0 0 0,-1-1 0 0 0,4-12-20 0 0,-9 23 32 0 0,-1-1-1 0 0,0 1 1 0 0,0 0 0 0 0,0-1-1 0 0,0 1 1 0 0,-1 0-1 0 0,0 0 1 0 0,1 0-1 0 0,-1-1 1 0 0,0 1 0 0 0,0 0-1 0 0,-1 0 1 0 0,1 0-1 0 0,-1 0 1 0 0,1 1-1 0 0,-1-1 1 0 0,0 0 0 0 0,0 1-1 0 0,0-1 1 0 0,0 1-1 0 0,-1-1 1 0 0,1 1 0 0 0,-1 0-1 0 0,1 0 1 0 0,-1 0-1 0 0,-2 0-31 0 0,-2-3 165 0 0,0 1-1 0 0,0 0 1 0 0,-1 1-1 0 0,1 0 1 0 0,-1 0 0 0 0,0 0-1 0 0,1 1 1 0 0,-1 0-1 0 0,0 1 1 0 0,-3 0-165 0 0,-71-1 581 0 0,-11 42-856 0 0,80-31 200 0 0,1 2 0 0 0,0-1 0 0 0,1 2 0 0 0,0-1 1 0 0,0 2-1 0 0,1-1 0 0 0,1 1 0 0 0,0 1 0 0 0,1 0 0 0 0,1 0 0 0 0,0 1 0 0 0,-2 6 75 0 0,2-4-36 0 0,0 1 0 0 0,1 0 0 0 0,1 0 0 0 0,0 1 0 0 0,2 0 0 0 0,0 0 0 0 0,1 0 0 0 0,1 0 0 0 0,0 0 0 0 0,2 0 0 0 0,0 0 0 0 0,1 0 0 0 0,1 0 0 0 0,1 0 0 0 0,1-1 0 0 0,0 1 0 0 0,2-1 0 0 0,0-1 0 0 0,0 1 0 0 0,2-1 0 0 0,3 4 36 0 0,-4-9 0 0 0,1-1 0 0 0,1 0 0 0 0,0 0 0 0 0,0-1 0 0 0,1 0 0 0 0,0 0 0 0 0,13 7 0 0 0,55 26 230 0 0,70-3 444 0 0,-26-31-1449 0 0,-91-10 142 0 0,55-6-3273 0 0,-55 4 2468 0 0</inkml:trace>
  <inkml:trace contextRef="#ctx0" brushRef="#br0" timeOffset="990.38">980 232 10968 0 0,'0'0'248'0'0,"0"0"34"0"0,0 0 21 0 0,0 0-34 0 0,0 2-174 0 0,18 40-138 0 0,19 109-821 0 0,7 80 864 0 0,-36-59 4 0 0,-8-171 75 0 0,0-2 37 0 0,-5-18-192 0 0,1-1 0 0 0,0 1 0 0 0,2 0 0 0 0,0-1-1 0 0,2 0 1 0 0,0 1 0 0 0,1-1 0 0 0,1 1 0 0 0,0-1 0 0 0,2 1 0 0 0,0 0 0 0 0,5-11 76 0 0,25-65-64 0 0,-28 83 91 0 0,1 1 0 0 0,0 0 1 0 0,1 0-1 0 0,0 0 1 0 0,0 1-1 0 0,1 0 0 0 0,3-2-27 0 0,0-1 25 0 0,-9 9-27 0 0,0 0 0 0 0,1 0 1 0 0,-1 1-1 0 0,1-1 0 0 0,0 1 0 0 0,0 0 1 0 0,0 0-1 0 0,1 0 0 0 0,-1 1 1 0 0,1-1-1 0 0,-1 1 0 0 0,1 0 0 0 0,0 0 1 0 0,4 0 1 0 0,-8 1-9 0 0,1 1 1 0 0,0 0-1 0 0,0-1 0 0 0,0 1 1 0 0,0 0-1 0 0,-1 0 1 0 0,1 0-1 0 0,0 0 1 0 0,0 1-1 0 0,0-1 0 0 0,0 0 1 0 0,-1 1-1 0 0,1-1 1 0 0,0 1-1 0 0,0 0 1 0 0,-1-1-1 0 0,1 1 0 0 0,0 0 1 0 0,-1 0-1 0 0,1 0 1 0 0,-1 0-1 0 0,1 0 1 0 0,-1 1-1 0 0,0-1 0 0 0,1 0 1 0 0,-1 1-1 0 0,0-1 1 0 0,0 1 8 0 0,10 16 173 0 0,-1 1 1 0 0,-1 0-1 0 0,-1 0 1 0 0,-1 1 0 0 0,-1 0-1 0 0,0 0 1 0 0,1 16-174 0 0,10 29 201 0 0,25 165-201 0 0,-38-217 13 0 0,-3-12 72 0 0,-1-1 85 0 0,0 0 2 0 0,0 0-4 0 0,0 0-4 0 0,0 0-18 0 0,0-14 198 0 0,3-15-669 0 0,1 0 0 0 0,1 0 0 0 0,1 1 0 0 0,1-1 0 0 0,4-3 325 0 0,47-65 427 0 0,4 47-57 0 0,-60 49-364 0 0,0 0-1 0 0,1 0 1 0 0,-1 1-1 0 0,0-1 1 0 0,1 1-1 0 0,-1-1 1 0 0,1 1 0 0 0,-1 0-1 0 0,0 0 1 0 0,1 0-1 0 0,-1 0 1 0 0,1 1-1 0 0,-1-1 1 0 0,0 1-1 0 0,1-1 1 0 0,-1 1-1 0 0,0 0 1 0 0,1 0-1 0 0,-1 0 1 0 0,0 0-1 0 0,0 0 1 0 0,0 0-1 0 0,0 0 1 0 0,0 1-1 0 0,0-1 1 0 0,0 1 0 0 0,1 2-6 0 0,43 51 200 0 0,-34-34-163 0 0,-2-1 1 0 0,0 1 0 0 0,-2 1 0 0 0,0 0 0 0 0,-1 0 0 0 0,-1 1-1 0 0,-2-1 1 0 0,0 1 0 0 0,-1 0 0 0 0,-1 1 0 0 0,-1 16-38 0 0,-15 73 808 0 0,2-43-1204 0 0,11-52-214 0 0,1-16-174 0 0,0-2-192 0 0,0 0-42 0 0,0 0-6 0 0</inkml:trace>
  <inkml:trace contextRef="#ctx0" brushRef="#br0" timeOffset="1770.321">2112 574 6296 0 0,'0'2'184'0'0,"49"158"368"0"0,7 54-374 0 0,1-12-98 0 0,-47-146 321 0 0,-3 1 0 0 0,-3 0 0 0 0,-2 30-401 0 0,-10-6 272 0 0,7-71-251 0 0,1-8 59 0 0,-17-6 638 0 0,10-1-571 0 0,1-1 0 0 0,-1 0 1 0 0,2 0-1 0 0,-1 0 0 0 0,1-1 1 0 0,0 1-1 0 0,0-1 0 0 0,0-1 1 0 0,1 1-1 0 0,0-1 0 0 0,1 1 0 0 0,-2-8-147 0 0,-21-34 206 0 0,-23-37-33 0 0,-51-134 137 0 0,88 185-310 0 0,1 0 0 0 0,2 0 0 0 0,2-1-1 0 0,-1-16 1 0 0,2 13-34 0 0,0 1-27 0 0,1 0-1 0 0,2-1 1 0 0,2 1 0 0 0,2-4 61 0 0,0 15-27 0 0,2-1 1 0 0,0 1 0 0 0,2 0 0 0 0,1 1-1 0 0,2-7 27 0 0,-5 24 16 0 0,1 1 0 0 0,-1-1 0 0 0,1 1 0 0 0,1 0 1 0 0,-1 0-1 0 0,1 0 0 0 0,1 0 0 0 0,0 1 0 0 0,0 0 0 0 0,0 0 0 0 0,1 1 0 0 0,-1 0 0 0 0,2 0 0 0 0,-1 0 0 0 0,1 1 0 0 0,-1 0 0 0 0,5-1-16 0 0,-2 1-6 0 0,-1 1 1 0 0,1 0-1 0 0,0 0 1 0 0,0 1-1 0 0,0 0 1 0 0,0 1-1 0 0,1 0 1 0 0,-1 1-1 0 0,1 0 1 0 0,-1 1-1 0 0,1 0 1 0 0,-1 0-1 0 0,1 1 1 0 0,8 2 5 0 0,0 0-54 0 0,-1 1 0 0 0,1 1 0 0 0,-1 1 0 0 0,0 0 0 0 0,-1 1 0 0 0,0 1 0 0 0,0 0 0 0 0,3 4 54 0 0,-16-9 1 0 0,7 3-4 0 0,0 1 0 0 0,-1 1 1 0 0,0 0-1 0 0,0 0 0 0 0,0 1 1 0 0,-1 1-1 0 0,-1-1 1 0 0,0 1-1 0 0,0 1 0 0 0,4 7 3 0 0,-7-7 46 0 0,0 1 0 0 0,0-1 0 0 0,-1 1 0 0 0,-1 0-1 0 0,0 0 1 0 0,-1 1 0 0 0,0-1 0 0 0,-1 0 0 0 0,0 1-1 0 0,-1-1 1 0 0,-1 1 0 0 0,1-1 0 0 0,-2 1 0 0 0,0-1-1 0 0,-1 0 1 0 0,0 0 0 0 0,0 0 0 0 0,-1 0 0 0 0,-1-1 0 0 0,0 1-1 0 0,-1-1 1 0 0,0 0 0 0 0,-1-1 0 0 0,0 1 0 0 0,-5 5-46 0 0,-11 5 52 0 0,-1-1 0 0 0,-1-2 0 0 0,-1 0 0 0 0,0-2 0 0 0,-1 0 0 0 0,-1-2 0 0 0,0-1 1 0 0,-1-1-1 0 0,0-2 0 0 0,0-1 0 0 0,-8 0-52 0 0,14-4 12 0 0,-1-1-1 0 0,0-1 1 0 0,1-1 0 0 0,-1-1 0 0 0,0-1-1 0 0,0-2 1 0 0,-6-1-12 0 0,18 3 1 0 0,-68-16-4667 0 0,63 9 1324 0 0</inkml:trace>
  <inkml:trace contextRef="#ctx0" brushRef="#br0" timeOffset="2268.976">2562 66 12528 0 0,'0'0'281'0'0,"0"0"40"0"0,0 0 22 0 0,0 0-39 0 0,0 2-197 0 0,14 59-295 0 0,53 197-276 0 0,33 228 544 0 0,-92-432 2 0 0,-7-44-28 0 0,-1-9-22 0 0,0-1-123 0 0,0 0-586 0 0,0 0-2417 0 0,0 0-1044 0 0</inkml:trace>
  <inkml:trace contextRef="#ctx0" brushRef="#br0" timeOffset="2765.919">2884 420 15344 0 0,'-35'3'1655'0'0,"33"-1"-1777"0"0,0 1 0 0 0,0 0 0 0 0,0-1 0 0 0,1 1 0 0 0,-1 0 0 0 0,1 0-1 0 0,0 0 1 0 0,0 0 0 0 0,0 1 0 0 0,0-1 0 0 0,0 0 0 0 0,1 0-1 0 0,-1 0 1 0 0,1 1 0 0 0,0-1 0 0 0,0 0 0 0 0,0 0 0 0 0,1 1-1 0 0,-1-1 1 0 0,1 0 0 0 0,-1 0 0 0 0,1 0 0 0 0,0 1 0 0 0,1-1 0 0 0,-1 0-1 0 0,0 0 1 0 0,1-1 0 0 0,0 1 0 0 0,0 1 122 0 0,3 5-70 0 0,0-1 0 0 0,0 0 0 0 0,1 0-1 0 0,0 0 1 0 0,1-1 0 0 0,-1 0 0 0 0,2 0 0 0 0,-1 0 0 0 0,1-1 0 0 0,-1 0 0 0 0,2-1 0 0 0,0 1 70 0 0,-2-2 11 0 0,1-1 1 0 0,-1 0 0 0 0,1-1-1 0 0,0 1 1 0 0,0-1 0 0 0,0-1-1 0 0,0 1 1 0 0,1-2 0 0 0,-1 1-1 0 0,0-1 1 0 0,0 0 0 0 0,1-1-1 0 0,-1 1 1 0 0,0-2 0 0 0,0 1 0 0 0,0-1-1 0 0,0-1 1 0 0,0 1 0 0 0,0-1-1 0 0,-1-1 1 0 0,7-3-12 0 0,3-4-54 0 0,-1 0 0 0 0,0-1-1 0 0,-1-1 1 0 0,0 0 0 0 0,-1-1 0 0 0,0-1 0 0 0,-2 0 0 0 0,11-16 54 0 0,-7 7-21 0 0,-9 17 63 0 0,0-1 0 0 0,0-1 0 0 0,-1 1 0 0 0,0-1 0 0 0,-1 0-1 0 0,0-1 1 0 0,-1 1 0 0 0,1-1 0 0 0,-2 0 0 0 0,0 0 0 0 0,0 0-1 0 0,0 0 1 0 0,-1-1 0 0 0,-1 1 0 0 0,0-1 0 0 0,0 1 0 0 0,-1-1-1 0 0,-1 0 1 0 0,0 0-42 0 0,-2 5 150 0 0,-1 1-1 0 0,1 0 0 0 0,-1 0 0 0 0,-1 1 1 0 0,1-1-1 0 0,-1 1 0 0 0,1 0 0 0 0,-1 0 1 0 0,-1 0-1 0 0,1 1 0 0 0,0 0 0 0 0,-1 0 1 0 0,1 0-1 0 0,-1 1 0 0 0,0 0 0 0 0,0 0 1 0 0,-6-1-150 0 0,1-2 49 0 0,-33-9-6 0 0,0 2 1 0 0,-1 2-1 0 0,-25-2-43 0 0,52 9 9 0 0,8 2-134 0 0,0 1 0 0 0,0 0 0 0 0,0 1 0 0 0,0 0 0 0 0,0 1 0 0 0,0 0 0 0 0,1 0 0 0 0,-1 1 0 0 0,1 0 0 0 0,-9 5 125 0 0,-82 57-2449 0 0,88-56 2158 0 0,0 0-1 0 0,1 1 1 0 0,0 0 0 0 0,0 1-1 0 0,1 1 1 0 0,1-1 0 0 0,0 1-1 0 0,-4 8 292 0 0,8-10-3594 0 0</inkml:trace>
  <inkml:trace contextRef="#ctx0" brushRef="#br0" timeOffset="3753.447">3467 382 13248 0 0,'0'0'298'0'0,"0"0"46"0"0,0 0 22 0 0,0 0-48 0 0,0 0-198 0 0,0 0-54 0 0,0 0-26 0 0,0 0-102 0 0,0 0-46 0 0,0 0-10 0 0,0 0 0 0 0,-8 6-196 0 0,1 25 98 0 0,6-26 206 0 0,0-1 0 0 0,1 1 0 0 0,0 0 0 0 0,0 0 0 0 0,1 0 0 0 0,-1 0 0 0 0,1-1 1 0 0,0 1-1 0 0,0 0 0 0 0,0-1 0 0 0,1 1 0 0 0,0-1 0 0 0,0 1 0 0 0,0-1 0 0 0,0 0 0 0 0,1 0 1 0 0,1 3 9 0 0,39 25 118 0 0,-32-27-188 0 0,0 0 1 0 0,0-1-1 0 0,0 0 0 0 0,0-1 0 0 0,0-1 1 0 0,1 1-1 0 0,-1-2 0 0 0,1 1 0 0 0,0-2 1 0 0,-1 0-1 0 0,1 0 0 0 0,4-1 70 0 0,2 1 19 0 0,-11 0-13 0 0,0-1 0 0 0,1 0 1 0 0,-1 0-1 0 0,0 0 0 0 0,0-1 0 0 0,0 0 1 0 0,0 0-1 0 0,0-1 0 0 0,0 0 1 0 0,-1 0-1 0 0,1 0 0 0 0,-1-1 1 0 0,0 0-1 0 0,0 0 0 0 0,0-1 1 0 0,-1 0-1 0 0,0 0 0 0 0,0 0 1 0 0,3-3-7 0 0,-4 1 92 0 0,0-1 1 0 0,0 0 0 0 0,-1 1 0 0 0,0-1 0 0 0,-1 0 0 0 0,1-1 0 0 0,-1 1 0 0 0,-1 0-1 0 0,0 0 1 0 0,0-7-93 0 0,2-3 180 0 0,-11-54 60 0 0,-5 23-576 0 0,4 24-1147 0 0,8 24 1430 0 0,1 1-25 0 0,9 11-212 0 0,28 41 98 0 0,-2 2 1 0 0,-2 1 0 0 0,14 37 191 0 0,-27-54-52 0 0,0 5-199 0 0,-1 2-1 0 0,-3 0 1 0 0,10 39 251 0 0,17 140-172 0 0,-42-199 289 0 0,-1 0 1 0 0,-1 0 0 0 0,-1-1-1 0 0,-1 1 1 0 0,-2-1-1 0 0,0 1 1 0 0,-2-1 0 0 0,0-1-1 0 0,-7 14-117 0 0,10-26 232 0 0,-1-1 0 0 0,0-1-1 0 0,-1 1 1 0 0,0-1 0 0 0,0 0-1 0 0,-1 0 1 0 0,0 0 0 0 0,0-1-1 0 0,-1 0 1 0 0,0-1 0 0 0,-1 0-1 0 0,0 0 1 0 0,0 0 0 0 0,0-1-1 0 0,-1-1 1 0 0,-9 4-232 0 0,10-6 149 0 0,-1 0 0 0 0,0-2 0 0 0,0 1 0 0 0,0-1 0 0 0,0 0 0 0 0,0-1 0 0 0,0-1 1 0 0,0 1-1 0 0,0-1 0 0 0,0-1 0 0 0,-5-1-149 0 0,-14-4-2 0 0,1-1 0 0 0,-1-1 0 0 0,2-2 0 0 0,-1 0 1 0 0,1-2-1 0 0,-10-8 2 0 0,-40-17-417 0 0,33 16 159 0 0,28 13 25 0 0,-1 1-1 0 0,1 1 1 0 0,-2 0 0 0 0,1 1 0 0 0,-1 1 0 0 0,-12-3 233 0 0,12-1-2134 0 0,18-1 1132 0 0</inkml:trace>
  <inkml:trace contextRef="#ctx0" brushRef="#br0" timeOffset="4622.578">4157 280 10160 0 0,'0'0'230'0'0,"-11"0"558"0"0,10 0-805 0 0,0 1 0 0 0,-1-1-1 0 0,1 0 1 0 0,-1 1-1 0 0,1-1 1 0 0,0 1 0 0 0,-1-1-1 0 0,1 1 1 0 0,0-1-1 0 0,0 1 1 0 0,-1 0 0 0 0,1 0-1 0 0,0 0 1 0 0,0-1 0 0 0,0 1-1 0 0,0 0 1 0 0,0 1-1 0 0,0-1 1 0 0,0 0 0 0 0,1 0-1 0 0,-1 0 1 0 0,0 0-1 0 0,0 1 1 0 0,1-1 0 0 0,-1 0-1 0 0,1 1 1 0 0,-1-1-1 0 0,1 0 1 0 0,0 1 0 0 0,-1-1-1 0 0,1 0 1 0 0,0 1 0 0 0,0-1-1 0 0,0 1 1 0 0,0-1-1 0 0,0 1 1 0 0,1-1 17 0 0,-1 4-135 0 0,14 21-697 0 0,12-15 132 0 0,-24-10 685 0 0,0-1 1 0 0,1 1-1 0 0,-1 0 1 0 0,0-1 0 0 0,1 0-1 0 0,-1 1 1 0 0,0-1-1 0 0,1 0 1 0 0,-1 0-1 0 0,1 0 1 0 0,-1 0-1 0 0,0-1 1 0 0,1 1 0 0 0,-1-1-1 0 0,0 1 1 0 0,1-1-1 0 0,-1 0 1 0 0,0 0-1 0 0,1-1 15 0 0,16-3 119 0 0,-8 3-63 0 0,0-1 1 0 0,0 0 0 0 0,0-1 0 0 0,-1 0-1 0 0,0-1 1 0 0,0 0 0 0 0,0-1 0 0 0,0 0-1 0 0,-1 0 1 0 0,0-1 0 0 0,7-6-57 0 0,55-39 66 0 0,-64 44-52 0 0,22-36 50 0 0,-29 18 561 0 0,-6 7 299 0 0,-29-20-153 0 0,9 9-854 0 0,9 18 94 0 0,10 14-7 0 0,0 0 1 0 0,0 1 0 0 0,1-1-1 0 0,-1 1 1 0 0,1 0 0 0 0,0 1-1 0 0,0 0 1 0 0,0 0 0 0 0,0 0-1 0 0,1 0 1 0 0,-1 1 0 0 0,1 0-1 0 0,0 0 1 0 0,1 1 0 0 0,-1-1-1 0 0,1 2-4 0 0,-7 5-50 0 0,1 1 1 0 0,1 0-1 0 0,0 1 0 0 0,1 0 0 0 0,1 0 0 0 0,0 1 0 0 0,1 0 0 0 0,0 0 1 0 0,1 0-1 0 0,-1 7 50 0 0,-7 57-368 0 0,14-50 270 0 0,1 0 0 0 0,1 0 0 0 0,2 0 0 0 0,6 23 98 0 0,-9-48-1 0 0,0-1 0 0 0,-1 1 0 0 0,1-1-1 0 0,0 0 1 0 0,1 1 0 0 0,-1-1 0 0 0,0 0 0 0 0,1-1 0 0 0,0 1 0 0 0,0 0 0 0 0,0-1 0 0 0,0 1 0 0 0,0-1 0 0 0,0 0 0 0 0,1 0 0 0 0,-1 0 0 0 0,1-1 1 0 0,14 11 7 0 0,-9-8 13 0 0,0 0 0 0 0,1 0 0 0 0,-1 0 0 0 0,1-1 0 0 0,0-1 0 0 0,0 0 0 0 0,0 0 0 0 0,0-1 0 0 0,1 0 0 0 0,-1-1 0 0 0,0 0 0 0 0,6-1-20 0 0,-10 1 40 0 0,-1 0-66 0 0,-1 0 1 0 0,1 0-1 0 0,-1 0 0 0 0,1-1 1 0 0,-1 0-1 0 0,0 0 0 0 0,1 0 0 0 0,-1 0 1 0 0,0 0-1 0 0,0-1 0 0 0,0 0 1 0 0,0 0-1 0 0,0 0 0 0 0,0 0 1 0 0,0-1-1 0 0,-1 0 0 0 0,1 1 0 0 0,-1-1 1 0 0,0 0-1 0 0,0-1 0 0 0,0 1 1 0 0,0-1 25 0 0,20-36-1651 0 0,-15 26 1014 0 0</inkml:trace>
  <inkml:trace contextRef="#ctx0" brushRef="#br0" timeOffset="5419.979">4661 272 9936 0 0,'0'0'222'0'0,"0"0"30"0"0,-9 0 258 0 0,0 0-462 0 0,-16 0 589 0 0,23 0-554 0 0,2 0-3 0 0,0 0-47 0 0,0 0-196 0 0,0 0-86 0 0,0 0-20 0 0,0 0 2 0 0,0 0 23 0 0,0 0 11 0 0,0 0 1 0 0,0 0 17 0 0,2 1 72 0 0,55 6-179 0 0,96-40 1042 0 0,-69-4 40 0 0,-62 14-760 0 0,-8-2-96 0 0,-6-22 314 0 0,-16 13 1036 0 0,3 29-616 0 0,-31-39 500 0 0,-16 14-1242 0 0,-1 28-8 0 0,45 4 112 0 0,0-1 0 0 0,1 1 0 0 0,-1 0 0 0 0,0 0 0 0 0,1 1 0 0 0,0 0 0 0 0,0 0 0 0 0,0 1 0 0 0,0 0 0 0 0,0 0 0 0 0,-2 3 0 0 0,0 0-86 0 0,-1 1 0 0 0,1 0 0 0 0,1 0 1 0 0,-1 1-1 0 0,2 1 0 0 0,-1-1 1 0 0,1 1-1 0 0,0 0 0 0 0,1 0 0 0 0,1 1 1 0 0,-1 0-1 0 0,2 0 0 0 0,0 1 1 0 0,0-1-1 0 0,1 1 0 0 0,0 0 0 0 0,1-1 1 0 0,0 1-1 0 0,1 0 0 0 0,0 1 1 0 0,1 8 85 0 0,3-7-4 0 0,1 1 0 0 0,0-1 1 0 0,0 0-1 0 0,2-1 0 0 0,0 1 1 0 0,0-1-1 0 0,1 0 1 0 0,1-1-1 0 0,0 1 0 0 0,0-1 1 0 0,9 8 3 0 0,40 45 358 0 0,-49-59-316 0 0,0-1-1 0 0,1 0 1 0 0,-1 0 0 0 0,1-1-1 0 0,0 0 1 0 0,0 0-1 0 0,0-1 1 0 0,1 0 0 0 0,-1-1-1 0 0,1 0 1 0 0,0-1-1 0 0,0 0 1 0 0,-1 0-1 0 0,1-1 1 0 0,0 0 0 0 0,6-2-42 0 0,-9 2-75 0 0,-1-1 1 0 0,1-1 0 0 0,-1 1-1 0 0,0-1 1 0 0,0 0-1 0 0,1-1 1 0 0,-2 0 0 0 0,1 0-1 0 0,0 0 1 0 0,-1 0 0 0 0,1-1-1 0 0,-1 0 1 0 0,0 0-1 0 0,0 0 1 0 0,0-1 0 0 0,-1 0-1 0 0,0 0 1 0 0,2-3 74 0 0,0-9-3505 0 0,-3 9-35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1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 3656 0 0,'0'0'76'0'0,"0"0"16"0"0,0 0 7 0 0,0 0 66 0 0,0 0 238 0 0,-6-8 1140 0 0,-8-2 868 0 0,12 9-1976 0 0,2 1-3 0 0,0 0-31 0 0,0 0-129 0 0,0 0-59 0 0,0 0-11 0 0,0 0-52 0 0,0 0-196 0 0,0 0-49 0 0,0 0 10 0 0,0 0-15 0 0,0 0-124 0 0,0 0-34 0 0,0 0-598 0 0,0 0-2374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1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11760 0 0,'0'0'342'0'0,"0"0"4"0"0,0 0-201 0 0,0 0-16 0 0,0 0 21 0 0,0 0 2 0 0,-5 9-96 0 0,-13 49-564 0 0,15-48 494 0 0,0 0 0 0 0,1 1 0 0 0,0-1 0 0 0,1 0 0 0 0,0 1 0 0 0,0-1 0 0 0,1 0 0 0 0,1 1 0 0 0,0-1 0 0 0,2 10 14 0 0,3 7 3 0 0,24 62-70 0 0,-24-79 52 0 0,-2-2 9 0 0,1 0 1 0 0,1 1 0 0 0,-1-2 0 0 0,1 1 0 0 0,1-1 0 0 0,-1 1-1 0 0,1-2 1 0 0,0 1 0 0 0,1-1 0 0 0,0 0 0 0 0,0-1 5 0 0,3 2-42 0 0,-8-5 54 0 0,0 0 0 0 0,-1 0 0 0 0,1 0 0 0 0,0-1 0 0 0,0 1 0 0 0,0-1 0 0 0,0 0 0 0 0,0 0 1 0 0,0 0-1 0 0,0 0 0 0 0,1 0 0 0 0,-1-1 0 0 0,0 1 0 0 0,0-1 0 0 0,1 0 0 0 0,-1 0 0 0 0,0 0 0 0 0,0-1 0 0 0,1 1 0 0 0,-1-1 0 0 0,0 1 0 0 0,0-1 1 0 0,0 0-1 0 0,1-1-12 0 0,2-2 158 0 0,-1-1 0 0 0,1 1 1 0 0,-1-1-1 0 0,0-1 0 0 0,0 1 1 0 0,0-1-1 0 0,-1 0 0 0 0,0 0 1 0 0,0 0-1 0 0,-1 0 0 0 0,0-1 1 0 0,0 0-1 0 0,0 0 0 0 0,-1 1 1 0 0,0-1-1 0 0,0-1 0 0 0,0 1 1 0 0,-1 0-1 0 0,0 0 0 0 0,-1-1 1 0 0,0 1-1 0 0,0 0 0 0 0,0 0 1 0 0,-1-2-159 0 0,1-3 117 0 0,0 0 0 0 0,-1 1 0 0 0,0-1 0 0 0,-1 0 0 0 0,0 1 0 0 0,-1-1 1 0 0,0 1-1 0 0,-2-6-117 0 0,-24-73-1412 0 0,18 58-127 0 0,11 11-725 0 0,0 14 974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0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1317 194 2832 0 0,'0'0'77'0'0,"0"0"122"0"0,0 0 426 0 0,0 0 189 0 0,0 0 32 0 0,0 0-10 0 0,0 0-76 0 0,0 0-31 0 0,0 0-7 0 0,0 0-53 0 0,-13-8 508 0 0,-19-28-447 0 0,-16 5-678 0 0,21 18 13 0 0,-12-8 751 0 0,37 20-764 0 0,-1 0 0 0 0,0 0 0 0 0,1 0 1 0 0,-1 1-1 0 0,0-1 0 0 0,1 0 0 0 0,-1 1 0 0 0,0 0 0 0 0,0 0 0 0 0,1 0 1 0 0,-1 0-1 0 0,0 0 0 0 0,0 0 0 0 0,1 1 0 0 0,-1-1 0 0 0,0 1 1 0 0,1 0-1 0 0,-1 0 0 0 0,1 0 0 0 0,-1 0 0 0 0,1 0 0 0 0,-1 1 0 0 0,1-1 1 0 0,0 1-1 0 0,-1-1 0 0 0,0 2-52 0 0,-3 2-9 0 0,1 0 1 0 0,0 0-1 0 0,0 0 1 0 0,1 1-1 0 0,-1-1 0 0 0,1 1 1 0 0,0 0-1 0 0,1 0 1 0 0,0 0-1 0 0,0 1 0 0 0,0-1 1 0 0,0 1-1 0 0,0 5 9 0 0,-2 1-63 0 0,-1 5-139 0 0,0 1 1 0 0,2 0-1 0 0,0-1 0 0 0,1 1 0 0 0,1 1 1 0 0,0 16 201 0 0,2-31-38 0 0,-1 1 1 0 0,1-1 0 0 0,1 0-1 0 0,-1 1 1 0 0,1-1 0 0 0,0 0-1 0 0,0 1 1 0 0,1-1 0 0 0,-1 0-1 0 0,1 0 1 0 0,0 0 0 0 0,1 0-1 0 0,-1-1 1 0 0,2 2 37 0 0,-4-6-1 0 0,2 5-1 0 0,1-1 0 0 0,0 0 0 0 0,-1-1 1 0 0,1 1-1 0 0,1 0 0 0 0,-1-1 0 0 0,1 0 0 0 0,-1 1 0 0 0,1-2 1 0 0,0 1-1 0 0,0 0 0 0 0,0-1 0 0 0,1 1 0 0 0,-1-1 0 0 0,0 0 1 0 0,1-1-1 0 0,-1 1 0 0 0,1-1 0 0 0,0 0 0 0 0,-1 0 0 0 0,1 0 1 0 0,3-1 1 0 0,119-31 460 0 0,-120 29-438 0 0,1 0 0 0 0,0-1 0 0 0,-1 0 0 0 0,0 0 0 0 0,0 0 0 0 0,0-1 1 0 0,0 0-1 0 0,0-1 0 0 0,-1 0 0 0 0,0 0 0 0 0,0 0 0 0 0,0 0 0 0 0,-1-1 0 0 0,0 0 1 0 0,3-3-23 0 0,-2-3 144 0 0,-2 7-58 0 0,-1-1 1 0 0,0 1-1 0 0,0-1 0 0 0,0 1 1 0 0,-1-1-1 0 0,0 0 0 0 0,0 0 0 0 0,0-1 1 0 0,-1 1-1 0 0,0 0 0 0 0,0 0 0 0 0,-1-1 1 0 0,1 1-1 0 0,-1 0 0 0 0,-1-1-86 0 0,-17-84 671 0 0,10 64 5 0 0,5-9 21 0 0,15 47-2313 0 0,2 7 1347 0 0,-1 1 0 0 0,0 0 0 0 0,-2 0 0 0 0,0 1 0 0 0,-1 1 0 0 0,4 12 269 0 0,8 17-132 0 0,1 6 5 0 0,-2 1 0 0 0,-2 1 1 0 0,0 13 126 0 0,-11-37-84 0 0,-1 0 1 0 0,-2 0 0 0 0,-1 1 0 0 0,-2 0 0 0 0,-1 0 83 0 0,-1-25 66 0 0,0 0 1 0 0,0 0 0 0 0,-1 0-1 0 0,-1 0 1 0 0,0 0 0 0 0,0 0-1 0 0,-1 0 1 0 0,0-1 0 0 0,0 1-1 0 0,-1-1 1 0 0,-1 0 0 0 0,1 0-1 0 0,-2 0 1 0 0,1-1 0 0 0,-1 0-1 0 0,0 0 1 0 0,-1 0 0 0 0,0-1-1 0 0,-7 6-66 0 0,-96 46 1387 0 0,97-54-1318 0 0,0-1 1 0 0,-1-1-1 0 0,1 0 0 0 0,-1-1 1 0 0,0 0-1 0 0,1-1 0 0 0,-1-1 1 0 0,0 0-1 0 0,0-1 0 0 0,1 0 1 0 0,-6-2-70 0 0,4 0-5 0 0,1 0 1 0 0,-1-1-1 0 0,1 0 1 0 0,0-1 0 0 0,0-1-1 0 0,1 0 1 0 0,-1-1 0 0 0,1-1-1 0 0,1 0 1 0 0,-1 0 0 0 0,1-1-1 0 0,1-1 1 0 0,0 0 0 0 0,0 0-1 0 0,-3-7 5 0 0,9 13-321 0 0,1-1-1 0 0,0-1 1 0 0,1 1-1 0 0,-1 0 1 0 0,1-1-1 0 0,0 0 1 0 0,0 0-1 0 0,1 0 1 0 0,0 0-1 0 0,0 0 1 0 0,0 0-1 0 0,1 0 1 0 0,0-1-1 0 0,0 1 1 0 0,0-6 321 0 0,5-1-1856 0 0</inkml:trace>
  <inkml:trace contextRef="#ctx0" brushRef="#br0" timeOffset="736.846">1714 165 6504 0 0,'0'0'141'0'0,"0"0"23"0"0,1 1 13 0 0,47 131 285 0 0,-31-97-400 0 0,-16-34-188 0 0,0 0 19 0 0,1 4 115 0 0,-1-4 140 0 0,-1-1 35 0 0,0 0 1 0 0,0 0 5 0 0,0 0 23 0 0,0 0 11 0 0,0 0 1 0 0,0 0-15 0 0,0 0-60 0 0,-1-1-21 0 0,0 0-98 0 0,-2 0-31 0 0,1-1-1 0 0,0 1 0 0 0,-1-1 0 0 0,1 0 0 0 0,0 1 0 0 0,0-1 0 0 0,0 0 1 0 0,1 0-1 0 0,-1-1 0 0 0,0 1 0 0 0,1 0 0 0 0,0-1 0 0 0,-1 1 0 0 0,1 0 1 0 0,0-1-1 0 0,0 0 0 0 0,0 1 0 0 0,0-1 0 0 0,1 0 0 0 0,-1 1 1 0 0,1-1-1 0 0,0 0 0 0 0,0 1 0 0 0,0-1 0 0 0,0 0 0 0 0,0 0 0 0 0,0 0 2 0 0,26-88-10 0 0,15 32 10 0 0,-39 57-5 0 0,-1 0 1 0 0,1 0 0 0 0,0 0-1 0 0,0 0 1 0 0,0 0 0 0 0,1 0-1 0 0,-1 0 1 0 0,0 1-1 0 0,1-1 1 0 0,-1 1 0 0 0,1 0-1 0 0,-1-1 1 0 0,1 1 0 0 0,0 0-1 0 0,-1 1 1 0 0,1-1 0 0 0,0 0-1 0 0,0 1 1 0 0,-1-1-1 0 0,1 1 1 0 0,0 0 0 0 0,0 0-1 0 0,0 0 1 0 0,0 1 0 0 0,-1-1-1 0 0,1 1 1 0 0,0-1 0 0 0,0 1-1 0 0,-1 0 1 0 0,1 0-1 0 0,0 0 1 0 0,-1 0 0 0 0,3 2 4 0 0,64 56 310 0 0,-61-53-242 0 0,0 1-1 0 0,-1 1 1 0 0,0-1 0 0 0,0 1-1 0 0,0 0 1 0 0,-1 1-1 0 0,0 0 1 0 0,-1 0-1 0 0,0 0 1 0 0,0 0-1 0 0,-1 1 1 0 0,0 0 0 0 0,-1 0-1 0 0,0 0 1 0 0,0 0-1 0 0,-1 1 1 0 0,-1-1-1 0 0,1 1 1 0 0,-2-1-1 0 0,0 1 1 0 0,0 3-68 0 0,-1-7 87 0 0,1 0 1 0 0,-1 0-1 0 0,-1 0 0 0 0,1 0 0 0 0,-1 0 1 0 0,0-1-1 0 0,-1 1 0 0 0,0-1 1 0 0,0 1-1 0 0,0-1 0 0 0,-1 0 0 0 0,0 0 1 0 0,-3 3-88 0 0,-17 9-578 0 0,13-16-830 0 0,2-2 674 0 0</inkml:trace>
  <inkml:trace contextRef="#ctx0" brushRef="#br0" timeOffset="10967.164">2262 257 8720 0 0,'0'0'197'0'0,"0"0"24"0"0,0 0 19 0 0,0 0 28 0 0,0 0 64 0 0,0 0 27 0 0,0 0 8 0 0,0 0-35 0 0,0 0-152 0 0,0 0-70 0 0,0 0-12 0 0,0 0-2 0 0,0 0 0 0 0,0 0 0 0 0,0 0 0 0 0,0 0-30 0 0,0 0-123 0 0,0 0-58 0 0,0 0-11 0 0,9 0-165 0 0,53 18-1006 0 0,8-10 1233 0 0,28-20 1261 0 0,-3-10-590 0 0,-45 4-607 0 0,-49 18 9 0 0,0 0 0 0 0,1-1 1 0 0,-1 1-1 0 0,0 0 0 0 0,0-1 1 0 0,0 1-1 0 0,0-1 0 0 0,0 1 1 0 0,0-1-1 0 0,0 0 1 0 0,0 0-1 0 0,0 1 0 0 0,0-1 1 0 0,0 0-1 0 0,0 0 0 0 0,0 0 1 0 0,0 0-1 0 0,-1 0 0 0 0,1 0 1 0 0,0 0-1 0 0,-1 0 0 0 0,1 0 1 0 0,-1 0-1 0 0,1-1 1 0 0,-1 1-1 0 0,1 0 0 0 0,-1 0 1 0 0,0 0-1 0 0,0-1 0 0 0,0 1 1 0 0,1 0-1 0 0,-1 0 0 0 0,0-1 1 0 0,-1 1-1 0 0,1 0 0 0 0,0 0 1 0 0,0-1-1 0 0,0 1 0 0 0,-1 0 1 0 0,1 0-1 0 0,-1 0 1 0 0,1 0-1 0 0,-1-1 0 0 0,1 1 1 0 0,-1 0-1 0 0,0 0 0 0 0,1 0 1 0 0,-1 0-1 0 0,0 0 0 0 0,0 0 1 0 0,0 1-1 0 0,0-1 0 0 0,0 0 1 0 0,0 0-1 0 0,0 1 1 0 0,0-1-1 0 0,0 0 0 0 0,0 1 1 0 0,0-1-1 0 0,0 1 0 0 0,-1-1-9 0 0,-54-46 854 0 0,-4 0-149 0 0,51 39-611 0 0,0 0 1 0 0,0 0 0 0 0,-1 0-1 0 0,0 1 1 0 0,0 1 0 0 0,-1 0 0 0 0,0 0-1 0 0,0 1 1 0 0,0 0 0 0 0,-1 1-1 0 0,1 1 1 0 0,-1 0 0 0 0,-5-1-95 0 0,-63 19-448 0 0,69-13 408 0 0,1 1 1 0 0,0 1 0 0 0,0 0 0 0 0,0 0 0 0 0,1 1 0 0 0,0 0 0 0 0,0 1 0 0 0,0 0 0 0 0,0 0 0 0 0,1 1 0 0 0,0 0 0 0 0,1 0 0 0 0,-1 1 0 0 0,1 0 0 0 0,1 0 0 0 0,0 1 0 0 0,0 0 0 0 0,0 0-1 0 0,1 0 1 0 0,1 1 0 0 0,-1-1 0 0 0,2 1 0 0 0,-1 0 0 0 0,1 1 0 0 0,1-1 0 0 0,0 0 0 0 0,0 1 0 0 0,1-1 0 0 0,1 1 0 0 0,0 0 0 0 0,0-1 0 0 0,1 1 0 0 0,0-1 0 0 0,2 10 39 0 0,2-4 51 0 0,0-1 0 0 0,1 0 0 0 0,0 0 1 0 0,2-1-1 0 0,-1 1 0 0 0,2-2 0 0 0,0 1 0 0 0,0-1 1 0 0,1 0-1 0 0,1-1 0 0 0,0-1 0 0 0,1 1 1 0 0,0-2-1 0 0,9 7-51 0 0,93 48 667 0 0,-8-26-262 0 0,-102-37-516 0 0,1 0 0 0 0,-1 0 1 0 0,1 0-1 0 0,0-1 0 0 0,0 0 0 0 0,0 0 0 0 0,0 0 1 0 0,-1 0-1 0 0,1-1 0 0 0,0 0 0 0 0,0 0 0 0 0,0 0 1 0 0,0-1-1 0 0,0 0 0 0 0,0 0 0 0 0,0 0 1 0 0,-1 0-1 0 0,1-1 0 0 0,0 0 0 0 0,-1 0 0 0 0,1 0 1 0 0,0-1 110 0 0,4-5-640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3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150 324 11552 0 0,'0'0'334'0'0,"0"0"5"0"0,-4 8-152 0 0,-2 3-46 0 0,1 0 0 0 0,1 1 0 0 0,0 0 0 0 0,1 0 0 0 0,0 0 0 0 0,0 0 0 0 0,2 1 0 0 0,-1-1 0 0 0,2 1 0 0 0,0-1 0 0 0,0 1 0 0 0,1 0-141 0 0,-1 1 16 0 0,-4 65 48 0 0,24 121-191 0 0,-11-160-648 0 0,-9-38 461 0 0,0-2-522 0 0,0 0-2167 0 0,0 0-926 0 0</inkml:trace>
  <inkml:trace contextRef="#ctx0" brushRef="#br0" timeOffset="1">0 0 14480 0 0,'0'0'320'0'0,"0"0"64"0"0,0 0 8 0 0,0 0 24 0 0,0 0-336 0 0,0 0-80 0 0,0 0 0 0 0,0 0 0 0 0,0 0-1256 0 0,0 0-272 0 0,4 5-48 0 0,1 2-3272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1:5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3 298 8408 0 0,'0'0'190'0'0,"0"0"28"0"0,0 0 8 0 0,-1 8 12 0 0,0 1-232 0 0,0 0 1 0 0,1 0 0 0 0,0 0-1 0 0,1 0 1 0 0,0 0-1 0 0,0 0 1 0 0,1 0 0 0 0,0 0-1 0 0,3 6-6 0 0,3 19 53 0 0,20 73 887 0 0,28 100 456 0 0,-21-69-515 0 0,-12-58-58 0 0,-15-21-263 0 0,-8-58-496 0 0,0-1 0 0 0,0 0 1 0 0,0 0 6 0 0,0 0 1 0 0,0 0 0 0 0,0 0 9 0 0,0 0 40 0 0,0 0 21 0 0,0-1 2 0 0,-43-68 812 0 0,-32-141-856 0 0,67 179-162 0 0,1 0 1 0 0,1-1 0 0 0,2 0 0 0 0,1 0 0 0 0,1-1 0 0 0,2 1 0 0 0,4-27 61 0 0,1 19-36 0 0,1 0 0 0 0,3 1 0 0 0,1-1 0 0 0,2 2 0 0 0,1-1 0 0 0,15-25 36 0 0,-23 54-18 0 0,0 0 0 0 0,1 1 1 0 0,1 0-1 0 0,-1 0 0 0 0,2 0 1 0 0,-1 1-1 0 0,1 0 0 0 0,0 0 1 0 0,7-4 17 0 0,-12 10-28 0 0,0-1 0 0 0,0 2 0 0 0,0-1 0 0 0,0 0 0 0 0,0 1 0 0 0,1-1 0 0 0,-1 1 0 0 0,1 0 0 0 0,-1 0 0 0 0,1 0 0 0 0,-1 0 0 0 0,1 1 0 0 0,-1 0 0 0 0,1-1 0 0 0,0 1 0 0 0,-1 1 0 0 0,1-1 0 0 0,-1 0 1 0 0,1 1-1 0 0,0 0 0 0 0,-1 0 0 0 0,0 0 0 0 0,1 0 0 0 0,-1 0 0 0 0,1 1 0 0 0,-1 0 0 0 0,0-1 0 0 0,0 1 0 0 0,0 0 0 0 0,0 1 0 0 0,0-1 0 0 0,-1 0 0 0 0,1 1 0 0 0,-1 0 0 0 0,1-1 0 0 0,-1 1 0 0 0,0 0 0 0 0,0 0 0 0 0,0 0 0 0 0,0 2 28 0 0,29 85-150 0 0,-29-77 164 0 0,0 1 0 0 0,-2 0 0 0 0,0-1 0 0 0,0 1 0 0 0,-1 0 0 0 0,-1-1 0 0 0,0 1 0 0 0,-1-1 0 0 0,0 1 0 0 0,-1-1 0 0 0,0 0 0 0 0,-1-1 0 0 0,-2 2-14 0 0,0 1 58 0 0,-1 0 0 0 0,0-1-1 0 0,-2 0 1 0 0,1 0 0 0 0,-2-1 0 0 0,0-1-1 0 0,0 0 1 0 0,-1 0 0 0 0,-1-1 0 0 0,-5 4-58 0 0,3-4 67 0 0,3-2-18 0 0,-1 0 0 0 0,1-1 1 0 0,-1-1-1 0 0,0 0 0 0 0,-1 0 0 0 0,-14 4-49 0 0,-20-7 54 0 0,31-10-2304 0 0,16 5 1485 0 0,1 0-736 0 0,0-3-319 0 0</inkml:trace>
  <inkml:trace contextRef="#ctx0" brushRef="#br0" timeOffset="40207.033">404 265 6880 0 0,'0'0'157'0'0,"0"0"23"0"0,0 0 11 0 0,1 2-31 0 0,17 4 342 0 0,21 5 124 0 0,-34-9-621 0 0,0 0 0 0 0,1 0 1 0 0,-1-1-1 0 0,1 0 0 0 0,-1 0 1 0 0,1 0-1 0 0,-1-1 0 0 0,1 0 1 0 0,-1 0-1 0 0,1 0 0 0 0,0-1 1 0 0,0 1-6 0 0,104 2-12 0 0,-19-24-176 0 0,-6-10 524 0 0,-67 24-91 0 0,-14 7-169 0 0,-1 1-1 0 0,0-2 1 0 0,1 1 0 0 0,-1 0-1 0 0,0-1 1 0 0,0 1 0 0 0,0-1-1 0 0,0 0 1 0 0,-1 0-1 0 0,1 0 1 0 0,0-1 0 0 0,-1 1-1 0 0,1-1 1 0 0,-1 1 0 0 0,1-2-76 0 0,64-103 484 0 0,-66 104-414 0 0,0 0 1 0 0,-1 0-1 0 0,1-1 1 0 0,-1 1-1 0 0,0 0 1 0 0,0-1-1 0 0,0 1 1 0 0,0 0-1 0 0,-1 0 1 0 0,1-1-1 0 0,-1 1 1 0 0,0 0-1 0 0,0 0 1 0 0,0 0-1 0 0,0 0 1 0 0,-1 0-1 0 0,1 0 1 0 0,-1 0-1 0 0,1 0 1 0 0,-1 1-1 0 0,0-1 1 0 0,0 1-1 0 0,-1-1 1 0 0,1 1 0 0 0,0 0-1 0 0,-1 0 1 0 0,1 0-1 0 0,-1 0 1 0 0,0 0-1 0 0,0 0 1 0 0,0 1-1 0 0,0-1 1 0 0,0 1-1 0 0,0 0 1 0 0,0 0-1 0 0,0 0 1 0 0,0 1-1 0 0,0-1 1 0 0,-1 1-1 0 0,1-1 1 0 0,0 1-1 0 0,-1 0 1 0 0,1 0-1 0 0,-1 1-70 0 0,-92-2-200 0 0,78 6 26 0 0,14-5 155 0 0,1 1 0 0 0,-1 0 0 0 0,0 0 0 0 0,1 0 0 0 0,-1 0 0 0 0,1 1 0 0 0,-1-1 0 0 0,1 1 0 0 0,0 0 0 0 0,0 0 0 0 0,0 0-1 0 0,0 0 1 0 0,0 1 0 0 0,0-1 0 0 0,0 1 19 0 0,-5 6-29 0 0,-31 51 430 0 0,25 29-154 0 0,13-74-295 0 0,1-1 0 0 0,1 0 1 0 0,0 0-1 0 0,0 0 0 0 0,2 0 0 0 0,0-1 0 0 0,0 1 1 0 0,1 0-1 0 0,1-1 0 0 0,0 0 0 0 0,1 0 1 0 0,3 5 47 0 0,61 69-96 0 0,19-30 445 0 0,35-6-1828 0 0,-89-40-969 0 0,-26-10 1570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38 8480 0 0,'-6'5'581'0'0,"-14"12"-508"0"0,20-17 251 0 0,-2 1 107 0 0,1 0-355 0 0,-1 0 0 0 0,1 1 0 0 0,0-1 0 0 0,0 0 0 0 0,-1 0 1 0 0,1 1-1 0 0,0-1 0 0 0,0 1 0 0 0,0-1 0 0 0,1 1 0 0 0,-1-1 0 0 0,0 1 0 0 0,0 0 0 0 0,1-1 0 0 0,-1 1 0 0 0,1 0 0 0 0,0 0 0 0 0,-1-1 1 0 0,1 1-1 0 0,0 0 0 0 0,0 0 0 0 0,0-1 0 0 0,0 1 0 0 0,1 0 0 0 0,-1 0 0 0 0,0-1 0 0 0,1 1 0 0 0,-1 0 0 0 0,1-1 0 0 0,-1 1 0 0 0,1 0 1 0 0,0-1-1 0 0,0 1-76 0 0,49 106 682 0 0,-42-84-664 0 0,2-1 0 0 0,1 0 0 0 0,0-1 0 0 0,2 0 0 0 0,1 0-18 0 0,-11-17 49 0 0,0-1 0 0 0,0 1 0 0 0,1-1 1 0 0,-1 0-1 0 0,1 0 0 0 0,0 0 0 0 0,0 0 1 0 0,0 0-1 0 0,0-1 0 0 0,1 0 1 0 0,-1 0-1 0 0,1 0 0 0 0,0 0 0 0 0,0-1 1 0 0,0 0-1 0 0,0 0 0 0 0,0 0 0 0 0,1-1 1 0 0,-1 0-1 0 0,0 0 0 0 0,1 0 1 0 0,4 0-50 0 0,47-5 1774 0 0,-21-56 485 0 0,-32 51-2033 0 0,32-135 1420 0 0,-18 91-1560 0 0,0-24-187 0 0,17 14-446 0 0,-19 54 337 0 0,-15 8-133 0 0,7-3-1681 0 0,-7 4-4150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48 12672 0 0,'0'0'289'0'0,"0"0"40"0"0,0 0 21 0 0,0 0-46 0 0,-1 1-203 0 0,-4 3-144 0 0,0 0-1 0 0,1 0 1 0 0,-1 0-1 0 0,1 1 1 0 0,0-1 0 0 0,1 1-1 0 0,-1 0 1 0 0,1 0-1 0 0,0 0 1 0 0,0 1 0 0 0,0-1-1 0 0,1 1 1 0 0,0 0-1 0 0,0 0 1 0 0,0-1 0 0 0,1 1-1 0 0,-1 5 44 0 0,-6 15-403 0 0,-10 72-253 0 0,17-91 649 0 0,0 0 1 0 0,1 0-1 0 0,0 0 1 0 0,0 0 0 0 0,0 0-1 0 0,1 0 1 0 0,0 0-1 0 0,0 0 1 0 0,1 0 0 0 0,0 0-1 0 0,0-1 1 0 0,1 1-1 0 0,-1-1 1 0 0,1 1 0 0 0,4 4 6 0 0,-4-8 29 0 0,0-1-1 0 0,1 0 1 0 0,-1 0 0 0 0,1 0 0 0 0,-1 0 0 0 0,1-1 0 0 0,0 1 0 0 0,0-1 0 0 0,0 0 0 0 0,0 0-1 0 0,0 0 1 0 0,0-1 0 0 0,0 1 0 0 0,0-1 0 0 0,0 0 0 0 0,0 0 0 0 0,0 0 0 0 0,3-1-29 0 0,78-18 1136 0 0,-28-8-602 0 0,-31 9-402 0 0,-22 16-90 0 0,1 0 1 0 0,-1 0-1 0 0,0-1 1 0 0,0 0 0 0 0,0 0-1 0 0,-1 0 1 0 0,1 0-1 0 0,0 0 1 0 0,-1-1-1 0 0,0 0 1 0 0,0 1-1 0 0,0-1 1 0 0,-1-1-1 0 0,1 1 1 0 0,-1 0 0 0 0,0 0-1 0 0,0-1 1 0 0,0 1-1 0 0,-1-2-42 0 0,1-1 210 0 0,-2-1 0 0 0,1 0-1 0 0,-1 0 1 0 0,0 0 0 0 0,-1 0 0 0 0,0 0-1 0 0,0 1 1 0 0,0-1 0 0 0,-1 0 0 0 0,0 1-1 0 0,-1-1 1 0 0,0 1 0 0 0,0 0 0 0 0,-1 0-1 0 0,1 0 1 0 0,-1 0 0 0 0,-1 0 0 0 0,1 1-1 0 0,-1 0 1 0 0,-1 0 0 0 0,1 0 0 0 0,-4-2-210 0 0,-56-48 124 0 0,43 40-261 0 0,18 13 95 0 0,1 0 1 0 0,0 0 0 0 0,-1 1-1 0 0,1 0 1 0 0,-1-1 0 0 0,0 1-1 0 0,0 0 1 0 0,0 1 0 0 0,0-1-1 0 0,0 1 1 0 0,0 0-1 0 0,0 0 1 0 0,0 0 0 0 0,-1 0-1 0 0,1 1 42 0 0,2 0-27 0 0,-6-1-86 0 0,0 1 0 0 0,0 0 0 0 0,0 1-1 0 0,0-1 1 0 0,0 1 0 0 0,1 1 0 0 0,-1 0 0 0 0,1 0 0 0 0,-1 0 0 0 0,1 1-1 0 0,-8 3 114 0 0,-23 17-1568 0 0,24-7-1795 0 0,13-11 1869 0 0,1 7-8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4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12608 0 0,'0'0'289'0'0,"0"0"40"0"0,0 8 325 0 0,-4 8-585 0 0,2-6-68 0 0,-1-1 1 0 0,2 1-1 0 0,-1 0 1 0 0,2-1 0 0 0,-1 1-1 0 0,1 0 1 0 0,0 0 0 0 0,1-1-1 0 0,0 1 1 0 0,1 1-2 0 0,6 25-302 0 0,-6-26 216 0 0,0-1 0 0 0,0 1 0 0 0,1 0 0 0 0,0-1 0 0 0,1 0 1 0 0,0 0-1 0 0,0 0 0 0 0,5 5 86 0 0,22 96-64 0 0,-27-81-4046 0 0,-4-29 324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4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10800 0 0,'0'0'241'0'0,"0"0"38"0"0,0 0 13 0 0,-2-2-26 0 0,-16-2-6 0 0,16 5-130 0 0,-17 34-760 0 0,15-25 392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0T17:58:13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9659 11041 209 0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6744 0 0,'0'0'198'0'0,"0"10"341"0"0,-5 76 596 0 0,7-61-1100 0 0,1 0 1 0 0,1 0 0 0 0,1 0-1 0 0,1-1 1 0 0,1 1-1 0 0,2 1-35 0 0,9 34 43 0 0,14 37 342 0 0,-20-68 326 0 0,-12-28-625 0 0,0-1-4 0 0,0 0-2 0 0,0 0 0 0 0,0 0 21 0 0,0 0 90 0 0,13-26 757 0 0,9-85 174 0 0,13-13-850 0 0,-28 109-281 0 0,1 1-1 0 0,0 0 1 0 0,0 0 0 0 0,2 1-1 0 0,-1 0 1 0 0,2 1-1 0 0,0 0 1 0 0,0 0 0 0 0,1 1-1 0 0,0 1 1 0 0,1 0-1 0 0,1 1 1 0 0,-1 0 0 0 0,1 1-1 0 0,1 0 1 0 0,-1 2-1 0 0,1-1 1 0 0,0 2 0 0 0,14-4 9 0 0,-21 7 3 0 0,-4 0 4 0 0,1 1-1 0 0,0 0 0 0 0,0 0 0 0 0,0 0 0 0 0,1 0 0 0 0,-1 1 1 0 0,0-1-1 0 0,0 1 0 0 0,0 1 0 0 0,0-1 0 0 0,0 1 0 0 0,0 0 1 0 0,1 0-7 0 0,0 1 17 0 0,1 0 0 0 0,-1 1 1 0 0,0-1-1 0 0,0 1 1 0 0,0 0-1 0 0,-1 1 1 0 0,1 0-1 0 0,-1 0 1 0 0,0 0-1 0 0,0 0 0 0 0,0 1 1 0 0,1 1-18 0 0,30 37 133 0 0,8 32-119 0 0,9 42 490 0 0,-36-52-424 0 0,-16-62-246 0 0,-1-3-52 0 0,0 0-6 0 0,0 0-4 0 0,0 0-18 0 0,0 0-8 0 0,0 0-2 0 0,0 0-26 0 0,0 0-106 0 0,0 0-48 0 0,0 0-10 0 0,0 0-2 0 0</inkml:trace>
  <inkml:trace contextRef="#ctx0" brushRef="#br0" timeOffset="25119.656">663 140 9240 0 0,'0'0'208'0'0,"0"0"33"0"0,0 0 14 0 0,0 0 1 0 0,0 0 0 0 0,0 0 0 0 0,0 0 0 0 0,5 0-126 0 0,53-15-1340 0 0,-37 1 1210 0 0,27-18 152 0 0,-39 0 1768 0 0,-9 30-1647 0 0,-10-20 555 0 0,-3 12-751 0 0,-3 2-63 0 0,-15 4-28 0 0,-17 19-180 0 0,44-13 189 0 0,1-1 0 0 0,-1 1 0 0 0,0 1 0 0 0,1-1 1 0 0,-1 1-1 0 0,1-1 0 0 0,0 1 0 0 0,0 0 1 0 0,0 0-1 0 0,0 0 0 0 0,0 1 0 0 0,1-1 0 0 0,-1 1 1 0 0,1-1-1 0 0,0 1 0 0 0,0 1 5 0 0,0-2 2 0 0,5 39-173 0 0,2-34 184 0 0,-1 0 0 0 0,1-1 0 0 0,0 0 0 0 0,0 0-1 0 0,1 0 1 0 0,-1-1 0 0 0,2 0 0 0 0,-1 0 0 0 0,1 0 0 0 0,0-1-1 0 0,0 0 1 0 0,0 0 0 0 0,1-1 0 0 0,0 0 0 0 0,7 3-13 0 0,24 15 23 0 0,-18-8-63 0 0,1-2-1 0 0,0-1 0 0 0,1-1 0 0 0,0 0 1 0 0,0-2-1 0 0,1-1 0 0 0,0 0 0 0 0,0-2 1 0 0,1-1-1 0 0,0-1 0 0 0,-1-1 0 0 0,1-1 1 0 0,0-1-1 0 0,0-2 0 0 0,0 0 0 0 0,3-2 41 0 0,55-28-1422 0 0,-57 20 910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4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7544 0 0,'0'0'166'0'0,"0"0"29"0"0,0 0 13 0 0,0 2-29 0 0,0 3-203 0 0,0 1 0 0 0,1 0 1 0 0,-1 0-1 0 0,1-1 0 0 0,1 1 0 0 0,-1 0 1 0 0,1-1-1 0 0,0 1 0 0 0,0-1 0 0 0,0 0 1 0 0,1 0-1 0 0,0 0 0 0 0,0 0 0 0 0,0 0 1 0 0,2 1 23 0 0,44 57-198 0 0,0 13 134 0 0,24 24 339 0 0,-59-92-243 0 0,-13-8 12 0 0,0 0 0 0 0,0 0 0 0 0,0-1 0 0 0,0 1 0 0 0,1 0 0 0 0,-1 0 0 0 0,0-1 0 0 0,0 1 0 0 0,0 0 0 0 0,0-1 0 0 0,0 1 0 0 0,0-1 0 0 0,0 1 0 0 0,0-1 0 0 0,0 0 0 0 0,0 1 0 0 0,0-1 0 0 0,0 0 0 0 0,0 0 0 0 0,-1 0 0 0 0,1 0 0 0 0,0 0 0 0 0,-1 0 0 0 0,1 0 0 0 0,0 0 0 0 0,-1 0 0 0 0,1 0-1 0 0,-1 0 1 0 0,0 0 0 0 0,1 0 0 0 0,-1 0 0 0 0,0 0 0 0 0,0 0 0 0 0,1-1 0 0 0,-1 1 0 0 0,0 0 0 0 0,0 0 0 0 0,0-1-44 0 0,-8-50 734 0 0,6 44-678 0 0,-15-98 1184 0 0,18 94-1270 0 0,0 1 0 0 0,0-1 0 0 0,1 1 0 0 0,0 0-1 0 0,1-1 1 0 0,1 1 0 0 0,-1 0 0 0 0,2 1 0 0 0,0-1 0 0 0,0 1-1 0 0,1 0 1 0 0,0 0 0 0 0,0 1 0 0 0,1-1 0 0 0,1 2-1 0 0,-1-1 1 0 0,2 1 0 0 0,2-2 30 0 0,2-6 133 0 0,37-22-583 0 0,-38 30 124 0 0</inkml:trace>
  <inkml:trace contextRef="#ctx0" brushRef="#br0" timeOffset="617.664">353 317 8640 0 0,'0'0'197'0'0,"0"0"24"0"0,0 0 17 0 0,1 14 2 0 0,1-12-244 0 0,0 0 0 0 0,0-1 1 0 0,0 1-1 0 0,1-1 0 0 0,-1 1 0 0 0,0-1 1 0 0,1 0-1 0 0,-1 0 0 0 0,1 0 0 0 0,0 0 1 0 0,-1 0-1 0 0,1 0 0 0 0,0-1 0 0 0,-1 1 1 0 0,1-1-1 0 0,0 0 0 0 0,0 0 1 0 0,-1 0-1 0 0,1 0 0 0 0,0-1 0 0 0,-1 1 1 0 0,3-1 3 0 0,5 1-6 0 0,12-2 246 0 0,0 0 0 0 0,-1-1 0 0 0,0-1 0 0 0,0-1 0 0 0,0-1 0 0 0,0-1 0 0 0,12-7-240 0 0,36-18 662 0 0,-56 26-575 0 0,0 1 0 0 0,-1-2 0 0 0,0 0 0 0 0,0 0-1 0 0,-1-1 1 0 0,0-1 0 0 0,0 0 0 0 0,1-2-87 0 0,-1 2 82 0 0,-8 7-14 0 0,1-1 0 0 0,-1 1-1 0 0,1-1 1 0 0,-1 0 0 0 0,0 0 0 0 0,0 0-1 0 0,0-1 1 0 0,-1 1 0 0 0,1-1 0 0 0,-1 1-1 0 0,0-1 1 0 0,0 0 0 0 0,0 0-1 0 0,0 0 1 0 0,-1 0 0 0 0,1 0 0 0 0,-1 0-1 0 0,0-4-67 0 0,-2 4 101 0 0,0-1-1 0 0,-1 1 1 0 0,1 0-1 0 0,-1-1 1 0 0,0 1-1 0 0,-1 0 1 0 0,1 0-1 0 0,-1 0 1 0 0,1 1-1 0 0,-1-1 1 0 0,0 0-1 0 0,-1 1 1 0 0,1 0-1 0 0,0 0 1 0 0,-1 0-1 0 0,0 0 1 0 0,0 1-1 0 0,0-1 1 0 0,-2 0-101 0 0,3 2-21 0 0,0 1 1 0 0,0-1-1 0 0,0 1 1 0 0,0 0-1 0 0,0 0 1 0 0,0 0-1 0 0,0 0 1 0 0,0 1-1 0 0,0-1 1 0 0,0 1-1 0 0,0 0 1 0 0,0 0-1 0 0,1 0 1 0 0,-1 0-1 0 0,0 0 1 0 0,1 0-1 0 0,-1 1 1 0 0,0-1-1 0 0,1 1 1 0 0,0 0-1 0 0,-1 0 1 0 0,1 0-1 0 0,0 0 1 0 0,0 0 0 0 0,0 1-1 0 0,0-1 1 0 0,1 0-1 0 0,-1 1 1 0 0,1-1-1 0 0,-1 1 1 0 0,1 0-1 0 0,0 0 1 0 0,0-1-1 0 0,0 1 1 0 0,0 0-1 0 0,0 3 21 0 0,-2 6-44 0 0,0 1 0 0 0,0 0 0 0 0,2 0-1 0 0,-1 1 1 0 0,2-1 0 0 0,0 0 0 0 0,0 0 0 0 0,1 1-1 0 0,1-1 1 0 0,0 0 0 0 0,1 0 0 0 0,1 0 0 0 0,0 2 44 0 0,0-1 4 0 0,1-1 1 0 0,0 1-1 0 0,1-1 1 0 0,0-1-1 0 0,1 1 1 0 0,0-1-1 0 0,1 0 1 0 0,1 0-1 0 0,0-1 1 0 0,0-1 0 0 0,1 1-1 0 0,0-1 1 0 0,1-1-1 0 0,0 0 1 0 0,0-1-1 0 0,1 0 1 0 0,9 4-5 0 0,65 29 64 0 0,-70-36-71 0 0,-12-4-124 0 0,-1 1 1 0 0,1 0-1 0 0,-1-1 0 0 0,1 1 0 0 0,0-1 1 0 0,0 0-1 0 0,-1-1 0 0 0,1 1 1 0 0,0 0-1 0 0,0-1 0 0 0,0 0 1 0 0,0 0-1 0 0,-1 0 0 0 0,1-1 0 0 0,0 1 1 0 0,0-1-1 0 0,0 0 0 0 0,-1 0 1 0 0,1 0-1 0 0,0 0 0 0 0,-1-1 1 0 0,1 0-1 0 0,-1 1 0 0 0,1-1 0 0 0,-1-1 1 0 0,0 1-1 0 0,2-2 131 0 0,0-6-1509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4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9520 0 0,'0'0'276'0'0,"0"0"2"0"0,0 2-179 0 0,-2 10-48 0 0,2 0 1 0 0,-1-1-1 0 0,2 1 0 0 0,-1 0 0 0 0,2-1 1 0 0,-1 1-1 0 0,2 0 0 0 0,-1-1 0 0 0,2 0 1 0 0,-1 0-1 0 0,3 4-51 0 0,9 27-128 0 0,-2 2-1 0 0,-2-1 1 0 0,-2 1 0 0 0,-2 1 0 0 0,-1 2 128 0 0,21 99-128 0 0,3-60-346 0 0,-13-42-2579 0 0,-11-26 276 0 0</inkml:trace>
  <inkml:trace contextRef="#ctx0" brushRef="#br0" timeOffset="567.193">0 410 9872 0 0,'0'0'222'0'0,"0"0"30"0"0,0 0 20 0 0,0 1-34 0 0,0 6-173 0 0,22 8 211 0 0,-14-15-234 0 0,0 0 0 0 0,0 0 0 0 0,-1-1 1 0 0,1 0-1 0 0,0 0 0 0 0,-1 0 0 0 0,1-1 0 0 0,-1 0 0 0 0,1-1 1 0 0,-1 0-1 0 0,6-3-42 0 0,41-12 523 0 0,73-30 79 0 0,-83 29 516 0 0,-43 19-1042 0 0,-1 0-2 0 0,0 0-6 0 0,0 0 10 0 0,0 0-25 0 0,16 12-106 0 0,6 18-19 0 0,15 40 160 0 0,11 10-88 0 0,-32-56 0 0 0,-11-14 0 0 0,1 0 0 0 0,1 0 0 0 0,0 0 0 0 0,0-1 0 0 0,1 0 0 0 0,0-1 0 0 0,0 0 0 0 0,1 0 0 0 0,0-1 0 0 0,2 2 0 0 0,70 27 18 0 0,-76-35 68 0 0,0-1 0 0 0,0 0 0 0 0,1 0 0 0 0,-1 0 0 0 0,0-1 0 0 0,0 0 0 0 0,0 0-1 0 0,0 0 1 0 0,0-1 0 0 0,0 1 0 0 0,0-1 0 0 0,0 0 0 0 0,0-1 0 0 0,-1 1 0 0 0,1-1 0 0 0,-1 0 0 0 0,0 0-1 0 0,0 0 1 0 0,0 0 0 0 0,0-1 0 0 0,2-2-86 0 0,-2 0 102 0 0,0 1-1 0 0,-1-1 1 0 0,0 0 0 0 0,0 0-1 0 0,0 0 1 0 0,-1 0-1 0 0,0 0 1 0 0,0-1 0 0 0,0 1-1 0 0,-1-1 1 0 0,0 1-1 0 0,0-1 1 0 0,-1 0 0 0 0,0 1-1 0 0,0-1 1 0 0,0 0-1 0 0,-1 1 1 0 0,0-1 0 0 0,0 1-1 0 0,-1-1-101 0 0,-11-67 537 0 0,4 4-697 0 0,14 72 78 0 0,0-1-1 0 0,-1 1 1 0 0,0 0-1 0 0,1 0 1 0 0,-1 0 0 0 0,0 0-1 0 0,0 1 1 0 0,0 0-1 0 0,0 0 1 0 0,-1 0-1 0 0,1 0 1 0 0,-1 0-1 0 0,1 1 1 0 0,-1-1-1 0 0,2 4 83 0 0,81 85-149 0 0,-25-4-930 0 0,-36-51-1726 0 0,-24-36 1912 0 0,-1-1-650 0 0,0 0-2478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5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6624 0 0,'0'0'149'0'0,"0"0"23"0"0,0 0 11 0 0,0 0-6 0 0,0 0-28 0 0,0 0-11 0 0,0 0-2 0 0,0 0-12 0 0,0 0-47 0 0,1 1-33 0 0,3 3-87 0 0,1 0-1 0 0,0-1 1 0 0,0 1 0 0 0,0-1 0 0 0,1 0-1 0 0,-1-1 1 0 0,1 1 0 0 0,0-1-1 0 0,-1 0 1 0 0,1-1 0 0 0,0 1-1 0 0,0-1 1 0 0,0 0 0 0 0,0-1-1 0 0,0 1 1 0 0,1-1 0 0 0,-1 0 0 0 0,0-1-1 0 0,0 0 1 0 0,0 0 0 0 0,0 0-1 0 0,0 0 1 0 0,2-2 43 0 0,-6 3-1 0 0,108-26 143 0 0,-31-2 980 0 0,-34-14-290 0 0,-43 40-775 0 0,0-1 0 0 0,0 1 1 0 0,0-1-1 0 0,0 1 0 0 0,0-1 0 0 0,-1 0 1 0 0,1 0-1 0 0,-1 0 0 0 0,0 0 1 0 0,0 0-1 0 0,0 0 0 0 0,0 0 0 0 0,-1 0 1 0 0,1-1-1 0 0,-1 1 0 0 0,0 0 1 0 0,1 0-1 0 0,-2-1 0 0 0,1 1 0 0 0,0 0 1 0 0,-1 0-1 0 0,1 0 0 0 0,-1-1 1 0 0,0 1-1 0 0,0 0 0 0 0,0 0 0 0 0,0 0 1 0 0,-1 0-1 0 0,1 1 0 0 0,-2-3-57 0 0,-2-1 206 0 0,-1 0 0 0 0,1 1 0 0 0,-1-1 0 0 0,0 1 0 0 0,-1 0-1 0 0,1 1 1 0 0,-1-1 0 0 0,0 1 0 0 0,0 1 0 0 0,0-1 0 0 0,0 1-1 0 0,-1 1 1 0 0,0-1 0 0 0,1 1 0 0 0,-1 0 0 0 0,0 1 0 0 0,0 0 0 0 0,-6 0-206 0 0,-4 1 130 0 0,12-1-134 0 0,1 1 0 0 0,-1-1 0 0 0,1 1-1 0 0,-1 1 1 0 0,0-1 0 0 0,1 1-1 0 0,-1 0 1 0 0,1 0 0 0 0,0 1 0 0 0,-1-1-1 0 0,1 1 1 0 0,0 1 0 0 0,0-1 0 0 0,0 1-1 0 0,-2 1 5 0 0,-50 58-658 0 0,51-52 598 0 0,1 0 0 0 0,0 0 0 0 0,1 1 0 0 0,0-1 0 0 0,1 1 0 0 0,0 0 0 0 0,1 0 0 0 0,0 0 0 0 0,1 1 0 0 0,0 7 60 0 0,1-7-158 0 0,0 0 0 0 0,1 0 0 0 0,1 0 0 0 0,0 0 0 0 0,0 0 0 0 0,1-1 1 0 0,1 1-1 0 0,0-1 0 0 0,0 1 0 0 0,1-1 0 0 0,1-1 0 0 0,0 1 0 0 0,0-1 1 0 0,1 0-1 0 0,4 4 158 0 0,58 56-1403 0 0,-61-63 1553 0 0,1 1 1 0 0,0-2-1 0 0,0 1 0 0 0,0-1 1 0 0,1-1-1 0 0,0 1 1 0 0,0-2-1 0 0,1 1 0 0 0,-1-2 1 0 0,1 1-1 0 0,0-1 0 0 0,0-1 1 0 0,7 1-151 0 0,-17-3 55 0 0,2 1-106 0 0,0 0 0 0 0,0-1 1 0 0,0 0-1 0 0,0 1 0 0 0,0-1 0 0 0,0 0 0 0 0,0-1 0 0 0,-1 1 0 0 0,1 0 1 0 0,0-1-1 0 0,0 0 0 0 0,0 1 0 0 0,0-1 0 0 0,-1 0 0 0 0,1-1 1 0 0,0 1-1 0 0,-1 0 0 0 0,1-1 0 0 0,0 0 51 0 0,6-5-3865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12328 0 0,'0'0'364'0'0,"0"0"-8"0"0,5 7-226 0 0,96 154-246 0 0,-21-33 318 0 0,-57-84-202 0 0,-1-4 22 0 0,-22-38 96 0 0,0-2 38 0 0,0 0 4 0 0,0 0 45 0 0,0 0 191 0 0,0 0 85 0 0,0 0 21 0 0,0-34 1373 0 0,-1 25-1847 0 0,0-1-1 0 0,1 0 1 0 0,0 0-1 0 0,1 1 0 0 0,0-1 1 0 0,0 0-1 0 0,1 1 0 0 0,0-1 1 0 0,1 1-1 0 0,0 0 0 0 0,0 0 1 0 0,1 0-1 0 0,1 0 0 0 0,-1 1 1 0 0,1-1-1 0 0,1 1 1 0 0,-1 0-1 0 0,1 1 0 0 0,1-1 1 0 0,0 1-1 0 0,0 0 0 0 0,0 1 1 0 0,0 0-1 0 0,1 0 0 0 0,5-2-27 0 0,84-39 80 0 0,6 36-293 0 0,-60 21-3983 0 0,-34-6 2758 0 0</inkml:trace>
  <inkml:trace contextRef="#ctx0" brushRef="#br0" timeOffset="681.478">619 276 12784 0 0,'0'0'289'0'0,"-11"-4"702"0"0,-12 18-725 0 0,8 2 161 0 0,14-13-505 0 0,-1 1 0 0 0,1 0 0 0 0,0 0 0 0 0,0 0 0 0 0,0 0 0 0 0,0 0 0 0 0,0 0 0 0 0,1 0 0 0 0,0 1 0 0 0,0-1 0 0 0,0 0 0 0 0,1 0 0 0 0,-1 0 0 0 0,1 0 1 0 0,0 0-1 0 0,0 0 0 0 0,1 2 78 0 0,2 4 16 0 0,1-1 0 0 0,0 1 0 0 0,0-1 0 0 0,1 0 1 0 0,1 0-1 0 0,-1 0 0 0 0,1-1 0 0 0,1 0 1 0 0,-1-1-1 0 0,1 1 0 0 0,1-2 0 0 0,0 1 0 0 0,-1-1 1 0 0,2 0-1 0 0,-1-1 0 0 0,1 0 0 0 0,0-1 1 0 0,0 0-1 0 0,0 0 0 0 0,0-1 0 0 0,1 0 0 0 0,-1-1 1 0 0,1 0-1 0 0,6-1-16 0 0,-3 1 45 0 0,1-1 0 0 0,0-1 0 0 0,-1 0 0 0 0,1-1 0 0 0,0-1 0 0 0,-1-1 0 0 0,1 1 0 0 0,-1-2 0 0 0,0 0 1 0 0,9-4-46 0 0,-9 1 85 0 0,-10 6-10 0 0,-1 0 1 0 0,1-1-1 0 0,-1 1 1 0 0,1-1-1 0 0,-1 0 1 0 0,0 0-1 0 0,0 0 1 0 0,0 0-1 0 0,0-1 0 0 0,0 1 1 0 0,0-1-1 0 0,0 1 1 0 0,-1-1-1 0 0,0 0 1 0 0,1 0-1 0 0,-1 0 1 0 0,0-1-1 0 0,0 1 1 0 0,-1 0-1 0 0,2-4-75 0 0,-2-1 159 0 0,0 0 0 0 0,-1 1 0 0 0,0-1 0 0 0,0 1 0 0 0,-1-1-1 0 0,0 0 1 0 0,0 1 0 0 0,0-1 0 0 0,-1 1 0 0 0,-1 0 0 0 0,1 0 0 0 0,-1-1-1 0 0,-2-2-158 0 0,-57-99 284 0 0,57 102-285 0 0,0 0 0 0 0,0 1 0 0 0,-1 0 0 0 0,0 0 0 0 0,0 0 0 0 0,0 1 0 0 0,-1 0 0 0 0,0 0 0 0 0,0 1 0 0 0,0 0 0 0 0,0 0 0 0 0,-1 0 0 0 0,0 1 0 0 0,-7-2 1 0 0,-91 2-10 0 0,88 9-110 0 0,17-5-96 0 0,-3-1-110 0 0,3 3-3278 0 0,-2 14 308 0 0,3-16 2521 0 0,0-1-7 0 0</inkml:trace>
  <inkml:trace contextRef="#ctx0" brushRef="#br0" timeOffset="1394.329">1383 51 8032 0 0,'0'0'182'0'0,"0"0"29"0"0,-5-5 198 0 0,0-4-371 0 0,-8 1 352 0 0,-62-14 2822 0 0,23 15-2998 0 0,-14 11-198 0 0,64-4-25 0 0,-1-1 1 0 0,1 1 0 0 0,-1-1 0 0 0,1 1-1 0 0,-1 0 1 0 0,0 0 0 0 0,1 1 0 0 0,-1-1 0 0 0,1 0-1 0 0,-1 1 1 0 0,1-1 0 0 0,0 1 0 0 0,-1 0-1 0 0,1 0 1 0 0,0 0 0 0 0,-1 0 0 0 0,1 0 0 0 0,0 0-1 0 0,0 1 1 0 0,0-1 0 0 0,0 1 0 0 0,0 0-1 0 0,0-1 1 0 0,0 1 0 0 0,1 0 0 0 0,-1 0-1 0 0,1 0 1 0 0,-1 0 0 0 0,1 0 0 0 0,0 1 0 0 0,0-1-1 0 0,0 0 1 0 0,0 0 0 0 0,0 1 0 0 0,0 0 8 0 0,-3 26-144 0 0,13 4-192 0 0,25 14-848 0 0,42 20-1866 0 0,51-13 1273 0 0,-109-41 1689 0 0,-14-12 226 0 0,0 1 1 0 0,-1 0-1 0 0,1 0 1 0 0,-1 0-1 0 0,1 0 0 0 0,-1 0 1 0 0,0 1-1 0 0,0-1 1 0 0,0 1-1 0 0,0 0 1 0 0,-1 0-1 0 0,1 0 0 0 0,-1 0 1 0 0,0 0-1 0 0,0 1 1 0 0,0-1-1 0 0,0 1 1 0 0,0-1-1 0 0,-1 1 0 0 0,1 0 1 0 0,-1 0-1 0 0,0-1 1 0 0,-1 1-1 0 0,1 0 1 0 0,0 0-1 0 0,-1 0 0 0 0,0 1-138 0 0,-5 6 217 0 0,0 1 0 0 0,-1 0-1 0 0,0-1 1 0 0,-1 0 0 0 0,0-1-1 0 0,0 1 1 0 0,-2-1 0 0 0,1-1-1 0 0,-1 0 1 0 0,0 0 0 0 0,-1-1-1 0 0,0 0 1 0 0,0 0 0 0 0,-1-1-1 0 0,0 0 1 0 0,-6 2-217 0 0,15-9 264 0 0,-16-4 401 0 0,14 2-648 0 0,0-1 0 0 0,0 0-1 0 0,1 0 1 0 0,-1 0 0 0 0,0 0-1 0 0,1 0 1 0 0,0-1 0 0 0,0 0-1 0 0,0 0 1 0 0,0 1 0 0 0,0-2-1 0 0,1 1 1 0 0,0 0 0 0 0,0 0-1 0 0,0-1 1 0 0,0 1 0 0 0,1-1-1 0 0,-1-1-16 0 0,-10-24-638 0 0,8 0-2154 0 0,8 22-1208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2:5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89 4608 0 0,'0'0'101'0'0,"4"-7"150"0"0,27-25 1358 0 0,-29 13 1546 0 0,-3 12-2767 0 0,-8 1 161 0 0,-16-12-589 0 0,1 34-2740 0 0,24 3 1891 0 0,4-10 729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3:3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 4864 0 0,'0'0'108'0'0,"0"0"17"0"0,0 0 10 0 0,0 0-3 0 0,0 0-17 0 0,0 0-10 0 0,-1-2-1 0 0,-10-8 137 0 0,10 10-98 0 0,1 0 1 0 0,0 0 38 0 0,0 0 162 0 0,-3-6 292 0 0,0 5 3247 0 0,-4 8-3872 0 0,-6 17-11 0 0,12-10 0 0 0,-3 14 10 0 0,-8 17 44 0 0,3 27-54 0 0,-10-12-627 0 0,-20 12-621 0 0,25-43 1093 0 0,9-23 145 0 0,-2-2 10 0 0,2 2-58 0 0,5-5-236 0 0,-4 3-498 0 0,3-4 384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3:3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75 9184 0 0,'0'0'208'0'0,"0"0"33"0"0,0 0 14 0 0,0 0 22 0 0,0 0 90 0 0,0 0 38 0 0,0 0 10 0 0,0 0-47 0 0,0 0-200 0 0,0 0-83 0 0,0 0-18 0 0,0 1-14 0 0,-9 100 86 0 0,23 2-11 0 0,-12-92-117 0 0,0-1 0 0 0,1 1 1 0 0,0-1-1 0 0,0 1 0 0 0,1-1 1 0 0,0 0-1 0 0,1-1 0 0 0,0 1 1 0 0,1-1-1 0 0,0 0 0 0 0,1 0 1 0 0,4 5-12 0 0,-10-13 2 0 0,1 1-5 0 0,0 0 0 0 0,0 0 0 0 0,0 0 0 0 0,0 0 0 0 0,0 0 0 0 0,0 0 0 0 0,0-1 0 0 0,1 1 0 0 0,-1-1 0 0 0,1 0 0 0 0,-1 0 0 0 0,1 0 0 0 0,0 0 0 0 0,-1 0 0 0 0,1 0 0 0 0,0-1 0 0 0,-1 1 0 0 0,1-1 0 0 0,0 0 0 0 0,0 0 0 0 0,-1 0 0 0 0,2 0 3 0 0,0 0 0 0 0,-1 0 0 0 0,1 0 0 0 0,-1 0 0 0 0,0 0 0 0 0,1 0 0 0 0,-1-1 0 0 0,0 0 0 0 0,1 1 0 0 0,-1-1 0 0 0,0 0 0 0 0,0-1 0 0 0,0 1 0 0 0,0-1 0 0 0,0 1 0 0 0,0-1 0 0 0,0 0 0 0 0,2-2 0 0 0,0 0-6 0 0,-3 3 16 0 0,-1 0 0 0 0,1 0-1 0 0,-1 0 1 0 0,1 0 0 0 0,-1-1 0 0 0,1 1 0 0 0,-1 0 0 0 0,0-1 0 0 0,0 1-1 0 0,0-1 1 0 0,0 1 0 0 0,0-1 0 0 0,0 1 0 0 0,0-1 0 0 0,0 0 0 0 0,-1 1-1 0 0,1-1 1 0 0,0 0 0 0 0,-1 0 0 0 0,0 0 0 0 0,1 0 0 0 0,-1 1 0 0 0,0-1-1 0 0,0 0 1 0 0,0 0 0 0 0,0 0 0 0 0,0 0 0 0 0,-1 1 0 0 0,1-2-10 0 0,-6-16 102 0 0,1 1 0 0 0,0-1 0 0 0,2 0 0 0 0,0 0 0 0 0,2 0 0 0 0,0-1 0 0 0,1 1 0 0 0,1-13-102 0 0,5-28 0 0 0,17-60-1618 0 0,-21 116 1418 0 0,-1 3-3857 0 0,-1 1 748 0 0</inkml:trace>
  <inkml:trace contextRef="#ctx0" brushRef="#br0" timeOffset="838.941">393 112 8864 0 0,'0'0'200'0'0,"0"0"33"0"0,0 0 14 0 0,0 0 41 0 0,0 0 169 0 0,0 0 78 0 0,0 0 10 0 0,0 0-22 0 0,0 0-118 0 0,0 0-56 0 0,0 0-11 0 0,0 0-42 0 0,0 0-166 0 0,0 1-90 0 0,4 60-254 0 0,5 40 130 0 0,-4-31 84 0 0,3-30 0 0 0,-3-19 0 0 0,0-6 0 0 0,-1-8 0 0 0,9-1 10 0 0,1-12 70 0 0,19-72 494 0 0,-15 23-574 0 0,1-1 0 0 0,-6 21-2 0 0,32-54 17 0 0,-32 75 36 0 0,-9 8-50 0 0,1 0 1 0 0,1 0 0 0 0,-1 0-1 0 0,1 1 1 0 0,0 0-1 0 0,0 0 1 0 0,0 0-1 0 0,1 1 1 0 0,0 0 0 0 0,0 0-2 0 0,1 0-1 0 0,-7 4-37 0 0,0-1 1 0 0,1 0-1 0 0,-1 0 0 0 0,0 1 0 0 0,1-1 1 0 0,-1 1-1 0 0,1-1 0 0 0,-1 1 0 0 0,0 0 1 0 0,1-1-1 0 0,-1 1 0 0 0,1 0 0 0 0,-1 0 1 0 0,1 0-1 0 0,-1 0 0 0 0,1 1 1 0 0,-1-1-1 0 0,1 0 0 0 0,-1 0 0 0 0,1 1 1 0 0,-1-1-1 0 0,0 1 0 0 0,1-1 0 0 0,-1 1 1 0 0,1 0 37 0 0,57 15-486 0 0,-54-13 474 0 0,0 0 0 0 0,0 1 0 0 0,-1-1 0 0 0,1 1-1 0 0,-1 0 1 0 0,1 1 0 0 0,-1-1 0 0 0,-1 1 0 0 0,1 0 0 0 0,-1 0-1 0 0,1 0 1 0 0,-1 0 0 0 0,-1 0 0 0 0,1 1 0 0 0,-1-1 0 0 0,1 5 12 0 0,37 123 0 0 0,-26-60-118 0 0,-1-6 108 0 0,13 54-284 0 0,-25-88-2852 0 0,-1-33 2602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3:3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488 143 5296 0 0,'0'0'116'0'0,"0"0"17"0"0,0 0 12 0 0,0 0 38 0 0,0 0 109 0 0,0 0 48 0 0,-6-5 716 0 0,-8-8 738 0 0,-11-5-577 0 0,-1 0-149 0 0,-21-4 237 0 0,-33-31 36 0 0,72 50-1328 0 0,0 1-1 0 0,0 0 1 0 0,0 0-1 0 0,0 0 1 0 0,0 1-1 0 0,0 0 1 0 0,0 1-1 0 0,-1 0 1 0 0,1 0-1 0 0,0 1 1 0 0,-1 0-13 0 0,0 0-3 0 0,0 0 0 0 0,0 1 0 0 0,0 0 0 0 0,0 0 0 0 0,0 1 0 0 0,0 0 0 0 0,1 1 0 0 0,0 0 0 0 0,-1 0 0 0 0,2 1 0 0 0,-1 0 1 0 0,0 0-1 0 0,1 1 0 0 0,0 0 0 0 0,0 0 0 0 0,1 1 0 0 0,0 0 0 0 0,0 0 0 0 0,0 0 0 0 0,1 1 0 0 0,-2 4 3 0 0,2 0-24 0 0,1 1 0 0 0,0 1 0 0 0,0-1 0 0 0,2 1 0 0 0,0-1 0 0 0,0 1 0 0 0,1 0 0 0 0,1 0 0 0 0,0-1 0 0 0,1 1 0 0 0,1 0 0 0 0,2 12 24 0 0,5 40-101 0 0,35 63-856 0 0,-13-77 421 0 0,9-24 381 0 0,-9-32 102 0 0,-29 3 95 0 0,1-1 0 0 0,-1 0 0 0 0,0 0 0 0 0,0-1 0 0 0,0 1 1 0 0,0 0-1 0 0,0-1 0 0 0,0 1 0 0 0,-1-1 0 0 0,1 1 0 0 0,-1-1 1 0 0,0 0-1 0 0,1 1 0 0 0,-1-1 0 0 0,-1 0 0 0 0,1 0 0 0 0,0 0 0 0 0,-1 0 1 0 0,1 0-1 0 0,-1 0 0 0 0,0-2-42 0 0,-13-87 1155 0 0,10 65-1128 0 0,2 0 0 0 0,0 1 1 0 0,1-1-1 0 0,2 0 0 0 0,1 1 1 0 0,5-20-28 0 0,-4 20-60 0 0,1 5-83 0 0,-5 21 67 0 0,0 0-19 0 0,0 0 21 0 0,28-1-386 0 0,-26 2 474 0 0,1-1 1 0 0,-1 1 0 0 0,1 0 0 0 0,-1 0 0 0 0,0 0 0 0 0,1 0 0 0 0,-1 0 0 0 0,0 0 0 0 0,0 1 0 0 0,0-1 0 0 0,0 1-1 0 0,0 0 1 0 0,0-1 0 0 0,-1 1 0 0 0,1 0 0 0 0,0 0 0 0 0,-1 0 0 0 0,0 0 0 0 0,1 0 0 0 0,-1 1 0 0 0,0-1 0 0 0,1 2-15 0 0,3 9-84 0 0,0 0 1 0 0,-1 1-1 0 0,0-1 1 0 0,-1 1-1 0 0,0 0 1 0 0,-1 0 0 0 0,-1 6 83 0 0,5 43-22 0 0,-4 1 1 0 0,-2-1 0 0 0,-3 7 21 0 0,6 71 0 0 0,1 50 0 0 0,1-103 0 0 0,-1-33-96 0 0,1-12-188 0 0,-2-18-232 0 0,-3-24 293 0 0,0-1-164 0 0,4 7-1203 0 0,-3-6-2130 0 0</inkml:trace>
  <inkml:trace contextRef="#ctx0" brushRef="#br0" timeOffset="804.364">555 132 6296 0 0,'0'0'184'0'0,"0"0"57"0"0,0 0 115 0 0,0 0 48 0 0,0 0 11 0 0,0 0-42 0 0,0 0-180 0 0,0 0-81 0 0,0 0-14 0 0,0 0 15 0 0,-11 5 518 0 0,6-3-569 0 0,1 1 1 0 0,-1-1 0 0 0,1 1-1 0 0,0 1 1 0 0,0-1 0 0 0,0 1-1 0 0,0-1 1 0 0,0 1 0 0 0,1 0-1 0 0,-1 1 1 0 0,1-1 0 0 0,0 1-63 0 0,-14 37 0 0 0,7 11 0 0 0,8-48 0 0 0,-1 0 0 0 0,1 0 0 0 0,1 0 0 0 0,-1 0 0 0 0,1 1 0 0 0,0-1 0 0 0,0 1 0 0 0,0-1 0 0 0,1 1 0 0 0,0-1 0 0 0,0 1 0 0 0,0-1 0 0 0,1 2 0 0 0,13 124 0 0 0,16-65 0 0 0,-27-61 13 0 0,1-1 0 0 0,0 0 0 0 0,0 0 0 0 0,0 0 1 0 0,1 0-1 0 0,-1-1 0 0 0,1 0 0 0 0,0 0 0 0 0,0 0 1 0 0,0-1-1 0 0,0 1 0 0 0,1-1 0 0 0,-1 0 0 0 0,1-1 1 0 0,-1 1-1 0 0,1-1 0 0 0,-1 0 0 0 0,1-1 0 0 0,0 1-13 0 0,0-1 38 0 0,0 1-1 0 0,0-1 0 0 0,-1 0 1 0 0,1-1-1 0 0,0 1 0 0 0,-1-1 1 0 0,1 0-1 0 0,0-1 0 0 0,-1 1 1 0 0,1-1-1 0 0,-1 0 0 0 0,0-1 1 0 0,0 1-1 0 0,0-1 0 0 0,0 0 1 0 0,0 0-1 0 0,0-1 0 0 0,-1 1 1 0 0,4-5-38 0 0,-7 8 4 0 0,1-3 81 0 0,1 0 0 0 0,-1 0 1 0 0,1-1-1 0 0,-1 1 0 0 0,0 0 0 0 0,0-1 1 0 0,0 0-1 0 0,-1 1 0 0 0,0-1 0 0 0,1 0 0 0 0,-1 0 1 0 0,0 0-1 0 0,-1 0 0 0 0,1 1 0 0 0,-1-1 1 0 0,0-4-86 0 0,5-51 1104 0 0,18-139-1144 0 0,3 69-242 0 0,-22 105-252 0 0,-4 22 316 0 0,0 2-106 0 0,0 0-48 0 0,0 0-10 0 0,0 0-29 0 0,0 0-113 0 0,0 0-55 0 0,0 0-546 0 0,0 0-2140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3:4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 5824 0 0,'0'0'166'0'0,"0"0"66"0"0,0 0 170 0 0,0 0 70 0 0,0 0 9 0 0,0 0-49 0 0,0 0-229 0 0,0 0-106 0 0,0 0-22 0 0,-1 2-15 0 0,-2 93 1029 0 0,30 22-734 0 0,-25-108-355 0 0,1 1 0 0 0,0-1 0 0 0,1-1 0 0 0,0 1 0 0 0,1 0 0 0 0,-1-1 0 0 0,2 0 0 0 0,-1 0 0 0 0,7 6 0 0 0,3 15 10 0 0,-13-26 22 0 0,1-1-1 0 0,0 1 1 0 0,0-1-1 0 0,0 0 0 0 0,0 0 1 0 0,0 0-1 0 0,1-1 1 0 0,-1 1-1 0 0,0-1 0 0 0,1 1 1 0 0,-1-1-1 0 0,1 0 1 0 0,0-1-1 0 0,-1 1 0 0 0,1-1 1 0 0,0 1-1 0 0,-1-1 1 0 0,1 0-1 0 0,0 0 0 0 0,-1-1 1 0 0,1 1-1 0 0,0-1 0 0 0,-1 0 1 0 0,1 0-1 0 0,-1 0 1 0 0,1 0-1 0 0,-1-1 0 0 0,1 1 1 0 0,-1-1-1 0 0,0 0 1 0 0,0 0-32 0 0,20-26 672 0 0,-19 21-580 0 0,-1-1 1 0 0,0 0 0 0 0,-1 0-1 0 0,0 0 1 0 0,0 0-1 0 0,-1-1 1 0 0,0 1 0 0 0,0 0-1 0 0,-1-1 1 0 0,0 1-1 0 0,0 0 1 0 0,-1-1 0 0 0,-1-4-93 0 0,0-32 164 0 0,2 35-130 0 0,12-176-35 0 0,-3 152-1295 0 0,-8 33 265 0 0,-1 1-267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0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401 112 9184 0 0,'0'0'208'0'0,"-9"-12"501"0"0,5 4-418 0 0,-1 1 0 0 0,0 0 1 0 0,0 0-1 0 0,-1 0 0 0 0,0 0 0 0 0,-1 1 1 0 0,1 0-1 0 0,-1 1 0 0 0,0-1 0 0 0,-1 1 0 0 0,1 0 1 0 0,-7-2-292 0 0,-26-5 1253 0 0,34 11-1213 0 0,0 0 1 0 0,1 0-1 0 0,-1 0 1 0 0,0 1-1 0 0,0-1 1 0 0,0 1-1 0 0,1 1 0 0 0,-1-1 1 0 0,0 1-1 0 0,0 0 1 0 0,1 1-1 0 0,-1-1 1 0 0,1 1-1 0 0,-1 0 1 0 0,-1 1-41 0 0,-40 37-51 0 0,1 44-42 0 0,-11 99 21 0 0,36-79 136 0 0,21-52-64 0 0,21-28 456 0 0,-7-23-31 0 0,-6-1-444 0 0,1-1 0 0 0,0 0-1 0 0,-1-1 1 0 0,1 0 0 0 0,-1 0 0 0 0,1-1 0 0 0,-1 0 0 0 0,0-1 0 0 0,0 0-1 0 0,-1 0 1 0 0,1 0 0 0 0,-1-1 0 0 0,0 0 0 0 0,0-1 0 0 0,0 1 0 0 0,-1-2-1 0 0,0 1 1 0 0,0 0 0 0 0,1-3 19 0 0,9-12-84 0 0,-1-1 0 0 0,0-1-1 0 0,-2 0 1 0 0,-1 0 0 0 0,7-20 84 0 0,7-24 0 0 0,-25 63-1 0 0,-1 4 1 0 0,1-1-1 0 0,-1 1 1 0 0,0 0-1 0 0,1-1 1 0 0,-1 1 0 0 0,0-1-1 0 0,0 1 1 0 0,1 0 0 0 0,-1-1-1 0 0,0 1 1 0 0,0-1 0 0 0,0 1-1 0 0,0-1 1 0 0,1 1 0 0 0,-1-1-1 0 0,0 1 1 0 0,0-1 0 0 0,0 1-1 0 0,0-1 1 0 0,0 1 0 0 0,0-1-1 0 0,0 1 1 0 0,-1-1 0 0 0,1 1-1 0 0,0-1 1 0 0,0 1 0 0 0,0-1-1 0 0,0 1 1 0 0,0-1 0 0 0,-1 1-1 0 0,1 0 1 0 0,0-1 0 0 0,-1 1-1 0 0,1-1 1 0 0,0 1 0 0 0,-1 0-1 0 0,1-1 1 0 0,0 1-1 0 0,-1 0 1 0 0,1-1 0 0 0,0 1-1 0 0,-1 0 1 0 0,1-1 0 0 0,-1 1-1 0 0,1 0 1 0 0,-1 0 0 0 0,1 0-1 0 0,-1 0 1 0 0,1-1 0 0 0,-1 1-1 0 0,1 0 1 0 0,-1 0 0 0 0,1 0-1 0 0,-1 0 1 0 0,1 0 0 0 0,-1 0-1 0 0,1 0 1 0 0,-1 0 0 0 0,1 0-1 0 0,-1 0 1 0 0,1 1 0 0 0,0-1-1 0 0,-1 0 1 0 0,1 0 0 0 0,-1 0-1 0 0,1 1 1 0 0,-1-1 0 0 0,1 0 0 0 0,-27 38-1 0 0,18-20 12 0 0,4-8 15 0 0,1 0 1 0 0,1 1-1 0 0,-1-1 0 0 0,1 1 1 0 0,1 0-1 0 0,0 0 0 0 0,1 0 1 0 0,0 4-28 0 0,1-13 5 0 0,-2 134 564 0 0,7 9-33 0 0,3 64 136 0 0,-6-160-443 0 0,-2 94 549 0 0,-7 1 0 0 0,-14 71-777 0 0,10-108 203 0 0,-8 57-139 0 0,6-102 40 0 0,10-56-28 0 0,2-5 0 0 0,1-1-5 0 0,0 0-6 0 0,0 0-1 0 0,0 0 0 0 0,-4-104 64 0 0,1-111-128 0 0,1-1 0 0 0,16 67-10 0 0,12 56-444 0 0,-9 64 78 0 0,18-13-984 0 0,10 3-2185 0 0,-32 32-1733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3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21 173 9008 0 0,'0'0'200'0'0,"0"0"33"0"0,0 0 15 0 0,0 0-15 0 0,0 0-87 0 0,0 0-40 0 0,0 0-8 0 0,0 0-8 0 0,0 0-16 0 0,0 0 22 0 0,0 0 46 0 0,0 0-8 0 0,-1 2-6 0 0,-18 56 0 0 0,18 58-200 0 0,6-50 72 0 0,10 37 168 0 0,4-33-427 0 0,-19-69 316 0 0,0-1 53 0 0,0 0-10 0 0,0 0 1 0 0,0 0 22 0 0,0-2 5 0 0,-4-201 456 0 0,13 84-584 0 0,21 23-15 0 0,-3 49-202 0 0,27-12-353 0 0,-2 11-172 0 0,-45 45 499 0 0,-1 1 0 0 0,1 0 0 0 0,-1 0 0 0 0,1 0 0 0 0,0 1 1 0 0,0 0-1 0 0,-1 0 0 0 0,1 1 0 0 0,0 0 0 0 0,0 0 0 0 0,0 1 0 0 0,0-1 1 0 0,0 2-1 0 0,0-1 243 0 0,2 5-2688 0 0</inkml:trace>
  <inkml:trace contextRef="#ctx0" brushRef="#br0" timeOffset="927.421">715 166 9816 0 0,'0'0'222'0'0,"0"0"30"0"0,0 0 19 0 0,-1-2 25 0 0,-1-3-86 0 0,-1 1 0 0 0,0 0 0 0 0,0-1 1 0 0,0 1-1 0 0,-1 0 0 0 0,0 1 0 0 0,1-1 0 0 0,-1 0 0 0 0,-1 1 0 0 0,1 0 0 0 0,0 0 1 0 0,-1 0-1 0 0,1 1 0 0 0,-1 0 0 0 0,-5-2-210 0 0,-29-15 851 0 0,29 16-847 0 0,-1 1 1 0 0,1 0-1 0 0,0 1 1 0 0,-1 1-1 0 0,1-1 1 0 0,-1 1-1 0 0,1 1 1 0 0,-1 0-1 0 0,1 1 1 0 0,0 0-1 0 0,-1 0 1 0 0,1 1-1 0 0,0 0 1 0 0,1 1 0 0 0,-4 2-5 0 0,-18 26-784 0 0,30 1 512 0 0,1-30 271 0 0,0 0 0 0 0,0 1 1 0 0,1-1-1 0 0,-1 0 0 0 0,1 0 1 0 0,-1 0-1 0 0,1 0 0 0 0,0 0 1 0 0,0 0-1 0 0,1 0 0 0 0,-1 0 1 0 0,0 0-1 0 0,1 0 0 0 0,0 0 1 0 0,0-1-1 0 0,0 1 0 0 0,0-1 1 0 0,0 1-1 0 0,0-1 0 0 0,1 0 1 0 0,-1 0-1 0 0,1 0 0 0 0,-1 0 1 0 0,1 0 0 0 0,41 16-426 0 0,14 8 252 0 0,34 7 174 0 0,-9 12 0 0 0,-72-40 52 0 0,-1 1 0 0 0,1 1 0 0 0,-2 0 0 0 0,1 0 0 0 0,-1 1 0 0 0,0 0 0 0 0,0 1 0 0 0,-1-1 0 0 0,-1 2 0 0 0,1-1 0 0 0,-1 1 0 0 0,0 1-52 0 0,6 4 0 0 0,-7 0 0 0 0,-2 13-12 0 0,-8-8-59 0 0,-11 6 18 0 0,11-19 19 0 0,-1 0 0 0 0,0-1 0 0 0,-1 1 0 0 0,1-1 0 0 0,-1 0 0 0 0,0-1 0 0 0,-1 1 0 0 0,1-1 0 0 0,-1 0 0 0 0,0-1 0 0 0,0 0 0 0 0,-4 2 34 0 0,-66 30 240 0 0,16-13 208 0 0,-73-15-50 0 0,91-9-1236 0 0,19-2-3537 0 0,22 3 406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3:4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5184 0 0,'0'0'116'0'0,"0"0"17"0"0,0 0 10 0 0,0 0 51 0 0,-20 4 2857 0 0,-14 3-2424 0 0,-71 47 994 0 0,59-14-1210 0 0,-6 25 213 0 0,36-38-547 0 0,10-4 56 0 0,3-15-119 0 0,3 3-14 0 0,17 36 0 0 0,8 1 74 0 0,24 37 44 0 0,-31-52-118 0 0,0-14 0 0 0,14-1 138 0 0,-8-13-7 0 0,-24-5-64 0 0,22-8 573 0 0,-19 6-595 0 0,-1 1 0 0 0,1-1 0 0 0,-1 0 0 0 0,0 0 0 0 0,0 0 1 0 0,1 0-1 0 0,-1 0 0 0 0,0 0 0 0 0,-1-1 0 0 0,1 1 0 0 0,0 0 1 0 0,-1-1-1 0 0,1 0 0 0 0,-1 1 0 0 0,0-1 0 0 0,0 0 0 0 0,0 0 1 0 0,0 0-1 0 0,-1 0 0 0 0,1 0-45 0 0,9-24 185 0 0,7-37-169 0 0,-12 32 101 0 0,-13-23 342 0 0,7 32-395 0 0,-3-5-15 0 0,-5 2-34 0 0,0 3 566 0 0,0 1-570 0 0,1 7-11 0 0,-10-6-15 0 0,18 21-57 0 0,0 0-9 0 0,-15-10 43 0 0,6 0 213 0 0,2 8-160 0 0,-8-2-123 0 0,13 3 17 0 0,-16-3-750 0 0,15 1 853 0 0,2 3-6914 0 0,1 0 3464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3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337 130 9040 0 0,'0'0'266'0'0,"0"0"1"0"0,-2 0-127 0 0,-55-29 1291 0 0,-1-1-1441 0 0,52 27 27 0 0,0 0 0 0 0,-1 1 0 0 0,1 0 0 0 0,-1 0 0 0 0,0 1 0 0 0,1-1 0 0 0,-1 1 0 0 0,0 1 0 0 0,0-1 0 0 0,0 1 0 0 0,1 1 0 0 0,-1-1 0 0 0,0 1 0 0 0,0 0 0 0 0,0 1 0 0 0,1-1 0 0 0,-1 1 0 0 0,-4 3-17 0 0,-34 29-320 0 0,42-31 287 0 0,-1 0 0 0 0,0 1 1 0 0,1-1-1 0 0,0 1 1 0 0,0-1-1 0 0,0 1 1 0 0,0 0-1 0 0,1 0 0 0 0,-1 0 1 0 0,1 1-1 0 0,0-1 1 0 0,1 1-1 0 0,-1-1 0 0 0,1 1 1 0 0,-1-1-1 0 0,1 1 1 0 0,1 0-1 0 0,-1 1 33 0 0,2 2-46 0 0,0-2-1 0 0,0 1 1 0 0,1 0 0 0 0,0 0 0 0 0,0 0-1 0 0,1-1 1 0 0,0 1 0 0 0,0-1-1 0 0,1 0 1 0 0,-1 0 0 0 0,1 0 0 0 0,0 0-1 0 0,1-1 1 0 0,4 5 46 0 0,-5-7-62 0 0,0 0 1 0 0,0 0-1 0 0,0 0 1 0 0,1-1-1 0 0,-1 0 1 0 0,1 0-1 0 0,-1 0 1 0 0,1 0-1 0 0,0-1 0 0 0,-1 0 1 0 0,1 0-1 0 0,0 0 1 0 0,0 0-1 0 0,0-1 1 0 0,0 0-1 0 0,0 0 1 0 0,0 0-1 0 0,2-1 62 0 0,0 1 41 0 0,40-18-94 0 0,-42 13 63 0 0,0 0-1 0 0,0 0 1 0 0,-1 0-1 0 0,0-1 1 0 0,0 0 0 0 0,0 0-1 0 0,0 0 1 0 0,-1 0-1 0 0,0 0 1 0 0,-1-1-1 0 0,1 1 1 0 0,-1-1 0 0 0,0-3-10 0 0,-1 8-1 0 0,17-58-72 0 0,-10 32 62 0 0,-7 27-42 0 0,-1 1-11 0 0,0 0 0 0 0,0 0 10 0 0,0-2 54 0 0,0 1 58 0 0,0 1 22 0 0,0 0-12 0 0,0 0-4 0 0,0 0-26 0 0,2 1-86 0 0,-2-1 73 0 0,1 0 0 0 0,0 1-1 0 0,0-1 1 0 0,0 0-1 0 0,0 1 1 0 0,0-1 0 0 0,0 1-1 0 0,-1-1 1 0 0,1 1-1 0 0,0 0 1 0 0,0-1 0 0 0,-1 1-1 0 0,1 0 1 0 0,0-1-1 0 0,-1 1 1 0 0,1 0-1 0 0,-1 0 1 0 0,1 0 0 0 0,-1 0-1 0 0,1-1 1 0 0,-1 1-1 0 0,0 0 1 0 0,0 0 0 0 0,1 0-1 0 0,-1 0 1 0 0,0 0-1 0 0,0 0 1 0 0,0 0 0 0 0,0 0-1 0 0,0 0 1 0 0,0 0-25 0 0,1 4 140 0 0,11 58 183 0 0,2 10-323 0 0,3-14 0 0 0,9-32-152 0 0,-19-20 192 0 0,4 4-3606 0 0,-7-5 820 0 0</inkml:trace>
  <inkml:trace contextRef="#ctx0" brushRef="#br0" timeOffset="704.638">416 104 7920 0 0,'0'0'174'0'0,"0"0"29"0"0,0 0 13 0 0,0 0 12 0 0,0 0 23 0 0,0 0 5 0 0,0 0 0 0 0,0 0-27 0 0,0 0-110 0 0,0 8 21 0 0,13 36 910 0 0,9 18 36 0 0,5-14-737 0 0,33 36-338 0 0,-45-59-11 0 0,-7-20 0 0 0,-2-1 0 0 0,0 1-14 0 0,-4-4-39 0 0,2-4 40 0 0,10-32 82 0 0,-14 33-64 0 0,0-127-343 0 0,4 104 88 0 0,15-40-1710 0 0,-2 24 111 0 0,-17 40 1568 0 0,2-1 78 0 0,0 1-3683 0 0,-2 1 2275 0 0</inkml:trace>
  <inkml:trace contextRef="#ctx0" brushRef="#br0" timeOffset="1483.479">655 336 8032 0 0,'0'0'182'0'0,"0"0"29"0"0,0 0 12 0 0,0 0-59 0 0,6-8-474 0 0,48-15-180 0 0,-22 13 508 0 0,31-19 1312 0 0,-56 26-1217 0 0,0 1 1 0 0,0-2 0 0 0,0 1-1 0 0,-1-1 1 0 0,1 0 0 0 0,-1 0-1 0 0,0-1 1 0 0,0 1-1 0 0,-1-1 1 0 0,1-1 0 0 0,-1 1-1 0 0,0-1 1 0 0,3-5-114 0 0,22-34 971 0 0,-23 31-955 0 0,-4 11-6 0 0,-1 0 0 0 0,0 0-1 0 0,-1-1 1 0 0,1 1 0 0 0,0 0-1 0 0,-1-1 1 0 0,0 0-1 0 0,0 1 1 0 0,0-1 0 0 0,0 0-1 0 0,-1 0 1 0 0,1 1 0 0 0,-1-1-1 0 0,0 0 1 0 0,0 0-1 0 0,-1 0 1 0 0,1 1 0 0 0,-1-1-1 0 0,1 0 1 0 0,-1 0 0 0 0,0 1-1 0 0,-1-1 1 0 0,1 1 0 0 0,-1-1-1 0 0,1 1 1 0 0,-1-1-1 0 0,0 1 1 0 0,0 0 0 0 0,-2-2-10 0 0,-1-1 0 0 0,-2 3-15 0 0,-8-9-684 0 0,-3 12 77 0 0,8 0 526 0 0,2 2 80 0 0,-9 11 172 0 0,13-10-188 0 0,1 0 1 0 0,0 0 0 0 0,0 0-1 0 0,0 1 1 0 0,0-1 0 0 0,0 1-1 0 0,1 0 1 0 0,0 0 0 0 0,0-1 0 0 0,0 2-1 0 0,0-1 1 0 0,0 0 0 0 0,1 0-1 0 0,0 0 1 0 0,-1 4 31 0 0,-9 22-784 0 0,-32 123-1452 0 0,25-69 2108 0 0,-4 18 128 0 0,21-83 124 0 0,1-17-28 0 0,0-1 0 0 0,1 1-83 0 0,-1 0 0 0 0,0-1 0 0 0,1 1 0 0 0,-1-1 0 0 0,1 1 0 0 0,0-1 0 0 0,-1 0 0 0 0,1 1 0 0 0,0-1 0 0 0,0 0 0 0 0,0 1 0 0 0,0-1 0 0 0,0 0 0 0 0,0 0 0 0 0,0 0 0 0 0,0 0 0 0 0,1 0 0 0 0,-1 0 0 0 0,0 0 0 0 0,0 0 0 0 0,1-1 0 0 0,-1 1 0 0 0,1 0 0 0 0,-1-1 0 0 0,1 1 0 0 0,-1-1 0 0 0,1 0 0 0 0,-1 1 0 0 0,1-1 0 0 0,-1 0 0 0 0,1 0 0 0 0,0 0 0 0 0,-1 0 0 0 0,2 0-13 0 0,57-7-143 0 0,-16-14-618 0 0,1-6-175 0 0,-35 20 704 0 0</inkml:trace>
  <inkml:trace contextRef="#ctx0" brushRef="#br0" timeOffset="2041.782">1348 38 9360 0 0,'0'0'429'0'0,"0"0"-13"0"0,0 0-229 0 0,-15-8 791 0 0,-19-14-932 0 0,30 20-17 0 0,1 1 1 0 0,-1 0 0 0 0,0 0 0 0 0,1 0-1 0 0,-1 1 1 0 0,0-1 0 0 0,0 1 0 0 0,1 0-1 0 0,-1 0 1 0 0,0 0 0 0 0,0 0 0 0 0,0 1 0 0 0,1-1-1 0 0,-1 1 1 0 0,0 0 0 0 0,1 0 0 0 0,-1 1-1 0 0,1-1 1 0 0,-1 1 0 0 0,1 0 0 0 0,0-1-1 0 0,0 2 1 0 0,0-1 0 0 0,0 0 0 0 0,-1 1-30 0 0,-22 19 205 0 0,3 1-194 0 0,15-13-32 0 0,1 1-1 0 0,1 0 1 0 0,0 0 0 0 0,1 1 0 0 0,0 0 0 0 0,1 0 0 0 0,0 0 0 0 0,1 0 0 0 0,0 1 0 0 0,1 0 0 0 0,-1 11 21 0 0,3-16-20 0 0,0 0 0 0 0,1 0 1 0 0,-1-1-1 0 0,2 1 0 0 0,-1 0 0 0 0,1-1 1 0 0,0 1-1 0 0,1-1 0 0 0,0 0 1 0 0,0 0-1 0 0,0 0 0 0 0,1 0 1 0 0,3 3 19 0 0,58 59-984 0 0,3-31 1086 0 0,60-38 876 0 0,-73-25-1722 0 0,-54 25 424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3:5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530 355 8840 0 0,'0'0'197'0'0,"0"0"24"0"0,0 0 19 0 0,-1-1 12 0 0,-47-34 1702 0 0,-34-3 31 0 0,49 26-1890 0 0,30 11-92 0 0,0 0 0 0 0,0 0 0 0 0,-1 0 0 0 0,1 1 0 0 0,0-1 0 0 0,0 1 1 0 0,0 0-1 0 0,-1 0 0 0 0,1 0 0 0 0,0 0 0 0 0,0 0 0 0 0,-1 1 0 0 0,1-1 1 0 0,0 1-1 0 0,0 0 0 0 0,0 0 0 0 0,-1 0-3 0 0,-58 12 101 0 0,-7 20-47 0 0,41-12-61 0 0,-33 34 159 0 0,17 16-353 0 0,8 54 201 0 0,28-71 0 0 0,8-46-6 0 0,0 0 1 0 0,1-1 0 0 0,0 1-1 0 0,0 0 1 0 0,1-1 0 0 0,0 1-1 0 0,0-1 1 0 0,1 1 0 0 0,0-1-1 0 0,0 0 1 0 0,0 0 0 0 0,3 3 5 0 0,-4-7-12 0 0,0 0 0 0 0,1 0 1 0 0,-1-1-1 0 0,1 1 0 0 0,0 0 1 0 0,-1-1-1 0 0,1 1 0 0 0,1-1 1 0 0,-1 0-1 0 0,0 0 1 0 0,0-1-1 0 0,1 1 0 0 0,-1 0 1 0 0,1-1-1 0 0,-1 0 0 0 0,1 0 1 0 0,-1 0-1 0 0,4 0 12 0 0,15 6-148 0 0,-14-4 176 0 0,1 0-1 0 0,-1-1 0 0 0,1 0 0 0 0,0 0 1 0 0,-1-1-1 0 0,1 0 0 0 0,0-1 1 0 0,0 0-1 0 0,-1 0 0 0 0,1-1 0 0 0,0 0 1 0 0,0 0-1 0 0,1-2-27 0 0,71-9-560 0 0,-49 7 319 0 0,-29 6 157 0 0,0-1 1 0 0,0 0-1 0 0,0-1 0 0 0,0 1 0 0 0,0 0 0 0 0,0-1 0 0 0,0 0 0 0 0,0 1 0 0 0,0-1 1 0 0,0-1-1 0 0,0 1 0 0 0,0 0 0 0 0,0-1 0 0 0,-1 1 0 0 0,1-1 0 0 0,0 0 84 0 0,8-9-581 0 0,-8 9 455 0 0,0 0-1 0 0,0-1 1 0 0,-1 1-1 0 0,1-1 1 0 0,-1 0-1 0 0,0 1 1 0 0,0-1-1 0 0,0 0 1 0 0,0 0-1 0 0,0 0 1 0 0,-1-1-1 0 0,1 1 1 0 0,-1 0-1 0 0,0-1 1 0 0,0 1-1 0 0,0-2 127 0 0,0-10-553 0 0</inkml:trace>
  <inkml:trace contextRef="#ctx0" brushRef="#br0" timeOffset="357.927">454 1 7520 0 0,'0'0'217'0'0,"0"0"48"0"0,0 0 55 0 0,0 0 22 0 0,0 0 2 0 0,0 0-31 0 0,0 0-129 0 0,0 0-59 0 0,-10 4 389 0 0,8-3-465 0 0,0-1 1 0 0,0 1 0 0 0,0-1-1 0 0,-1 1 1 0 0,2 0 0 0 0,-1 0-1 0 0,0 0 1 0 0,0 0 0 0 0,0 0 0 0 0,0 0-1 0 0,0 0 1 0 0,1 1 0 0 0,-1-1-1 0 0,1 0 1 0 0,-1 1 0 0 0,1 0-1 0 0,-1-1 1 0 0,1 1 0 0 0,0 0-1 0 0,0 0 1 0 0,0-1 0 0 0,0 1-1 0 0,0 0 1 0 0,0 0 0 0 0,1 0-1 0 0,-1 0 1 0 0,0 1 0 0 0,1-1-1 0 0,0 0 1 0 0,-1 0-50 0 0,-4 67-424 0 0,15 65 350 0 0,34 212 74 0 0,-18-168-176 0 0,-21-132-64 0 0,-1-28-1882 0 0,-4-18-1044 0 0</inkml:trace>
  <inkml:trace contextRef="#ctx0" brushRef="#br0" timeOffset="1360.957">967 359 6120 0 0,'0'0'176'0'0,"1"-1"-4"0"0,3-20 361 0 0,-9-24 1986 0 0,-21-2-649 0 0,-16 17-1540 0 0,-22 20 54 0 0,1 46-360 0 0,55-26-160 0 0,1 0 0 0 0,-1 0 0 0 0,2 1 0 0 0,-1 0 0 0 0,1 0 0 0 0,1 0 0 0 0,0 1 0 0 0,1 0 0 0 0,-2 7 136 0 0,-7 22 0 0 0,7-25 0 0 0,1-1 0 0 0,1 1 0 0 0,0 1 0 0 0,2-1 0 0 0,-1 0 0 0 0,1 10 0 0 0,2-10-23 0 0,9 39-186 0 0,21-1 134 0 0,22-20-411 0 0,-46-32 471 0 0,17-1-39 0 0,-6-7 44 0 0,-12 4 50 0 0,0-1 0 0 0,0 1 0 0 0,0-1 0 0 0,-1 0 0 0 0,1 0 0 0 0,-1 0 0 0 0,0-1 0 0 0,0 0 0 0 0,0 0 0 0 0,-1 0 0 0 0,1 0 0 0 0,1-2-40 0 0,29-84 440 0 0,-5-71-976 0 0,11 54-316 0 0,-15 74 377 0 0,-24 32 391 0 0,-1 1-9 0 0,0 0-3 0 0,0 0 0 0 0,0 0-22 0 0,0 0-88 0 0,0 0-40 0 0,0 0-8 0 0,0 0 28 0 0,1 10 216 0 0,0-1-1 0 0,0 1 1 0 0,-1-1-1 0 0,0 1 1 0 0,-1-1 0 0 0,0 1-1 0 0,0-1 1 0 0,-1 1-1 0 0,0 0 11 0 0,-4 21 12 0 0,-7 59 565 0 0,0-1-370 0 0,4 36 195 0 0,13-33-208 0 0,-3-77-3669 0 0,-1-15 1102 0 0</inkml:trace>
  <inkml:trace contextRef="#ctx0" brushRef="#br0" timeOffset="2000.286">1157 347 9704 0 0,'0'0'216'0'0,"0"0"32"0"0,0 0 13 0 0,0 0 19 0 0,0 0-5 0 0,0 0-3 0 0,0 0 0 0 0,0 0-71 0 0,0 0-296 0 0,0 0-127 0 0,0 2-30 0 0,9 85-588 0 0,3 19 744 0 0,-4-49 248 0 0,-6-48-99 0 0,2-3-42 0 0,-1 2-1 0 0,-2-6 44 0 0,-1-2 10 0 0,9-11 117 0 0,9-34-80 0 0,17-61 857 0 0,-23 69-1018 0 0,-10 30 26 0 0,0 0 1 0 0,0 0-1 0 0,0 1 1 0 0,1 0-1 0 0,0-1 0 0 0,0 1 1 0 0,1 0-1 0 0,0 0 0 0 0,0 0 1 0 0,4-4 33 0 0,44-52-508 0 0,20-8 508 0 0,-37 51-311 0 0,-34 18 282 0 0,-1 1-1 0 0,1 0 1 0 0,0 0 0 0 0,0 0 0 0 0,0-1-1 0 0,-1 1 1 0 0,1 0 0 0 0,0 0 0 0 0,0 0-1 0 0,0 0 1 0 0,0 0 0 0 0,-1 1 0 0 0,1-1-1 0 0,0 0 1 0 0,0 0 0 0 0,0 0-1 0 0,-1 1 1 0 0,1-1 0 0 0,0 1 0 0 0,0-1-1 0 0,-1 0 1 0 0,1 1 0 0 0,0-1 0 0 0,-1 1-1 0 0,1-1 1 0 0,0 1 0 0 0,-1 0 0 0 0,1-1-1 0 0,-1 1 1 0 0,1 0 0 0 0,-1-1 0 0 0,1 1-1 0 0,-1 0 1 0 0,0 0 0 0 0,1-1-1 0 0,-1 1 1 0 0,0 0 0 0 0,0 0 0 0 0,1-1-1 0 0,-1 1 30 0 0,22 33-308 0 0,14 106 130 0 0,-27-74 178 0 0,0 71 260 0 0,-5-60-136 0 0,0-38-142 0 0,-4-38-75 0 0,0-1-46 0 0,0 0-11 0 0,0 0-53 0 0,0 0-213 0 0,0 0-96 0 0,0 0-425 0 0,0 0-1619 0 0</inkml:trace>
  <inkml:trace contextRef="#ctx0" brushRef="#br0" timeOffset="2775.113">2031 212 8536 0 0,'0'0'249'0'0,"0"0"-1"0"0,0 0-60 0 0,0 0 321 0 0,0 0 163 0 0,0 0 31 0 0,0 0-54 0 0,-1-1-257 0 0,-9-5-398 0 0,0 0 0 0 0,0 2 0 0 0,0-1 0 0 0,-1 1-1 0 0,0 0 1 0 0,0 1 0 0 0,0 0 0 0 0,-1 1 6 0 0,2 1 17 0 0,-1 0 1 0 0,1 0-1 0 0,0 1 0 0 0,-1 1 1 0 0,1 0-1 0 0,0 0 0 0 0,0 1 1 0 0,0 0-1 0 0,0 1 0 0 0,0 0 1 0 0,-6 2-18 0 0,-23 25 192 0 0,17-9-208 0 0,13-3-167 0 0,4 8-224 0 0,5-25 199 0 0,1 0-42 0 0,20 35-352 0 0,41 9 22 0 0,13-5 570 0 0,-26-14 10 0 0,11 17 0 0 0,-56-40-22 0 0,-1 0 1 0 0,1 0-1 0 0,-1 0 1 0 0,0 0-1 0 0,0 1 0 0 0,0-1 1 0 0,0 1-1 0 0,-1 0 1 0 0,0 0-1 0 0,0 0 1 0 0,0 0-1 0 0,0 0 1 0 0,0 0-1 0 0,-1 0 1 0 0,1 1-1 0 0,-1-1 1 0 0,-1 0-1 0 0,1 1 0 0 0,0-1 1 0 0,-1 1-1 0 0,0-1 1 0 0,0 1-1 0 0,-1-1 1 0 0,1 1-1 0 0,-1-1 1 0 0,-1 4 21 0 0,1-3-1 0 0,-1 1 1 0 0,-1 0-1 0 0,1-1 1 0 0,-1 0-1 0 0,0 0 1 0 0,0 0 0 0 0,0 0-1 0 0,-1 0 1 0 0,0-1-1 0 0,0 1 1 0 0,0-1-1 0 0,-2 1 1 0 0,-39 12 966 0 0,5-4-801 0 0,34-12-348 0 0,1-1 1 0 0,-1 0-1 0 0,0 0 0 0 0,1 0 1 0 0,-1-1-1 0 0,1 0 0 0 0,-1 0 1 0 0,1 0-1 0 0,0-1 0 0 0,-1 0 1 0 0,1 0-1 0 0,-4-2 183 0 0,-30-12-3316 0 0,26 9 1211 0 0</inkml:trace>
  <inkml:trace contextRef="#ctx0" brushRef="#br0" timeOffset="3530.92">2123 432 4832 0 0,'0'0'136'0'0,"0"0"33"0"0,0 0 14 0 0,0 0 1 0 0,0 0 0 0 0,0 0-44 0 0,6 4-291 0 0,-2-1 168 0 0,0-1 0 0 0,1 0 0 0 0,0 0 0 0 0,-1-1 0 0 0,1 1 0 0 0,0-1 0 0 0,0 0 0 0 0,-1-1 0 0 0,1 1 0 0 0,0-1 0 0 0,0 1 0 0 0,0-2 0 0 0,0 1 0 0 0,0 0 0 0 0,0-1 0 0 0,0 0 0 0 0,0 0 0 0 0,-1-1 0 0 0,1 1 0 0 0,0-1 0 0 0,1-1-17 0 0,68-28 2592 0 0,-25 0-1666 0 0,-9-11 271 0 0,-35-17 142 0 0,-19 22-1249 0 0,7 28-70 0 0,5 5 4 0 0,0 1 0 0 0,0-1-1 0 0,-1 1 1 0 0,0-1-1 0 0,0 1 1 0 0,0 0 0 0 0,0 0-1 0 0,0 0 1 0 0,0 1-1 0 0,-1-1 1 0 0,1 1 0 0 0,-1 0-1 0 0,0 0 1 0 0,0 0-1 0 0,0 0 1 0 0,0 1 0 0 0,-1-1-24 0 0,-38 1-218 0 0,39 2 192 0 0,1 0-1 0 0,0 0 0 0 0,0 0 0 0 0,0 0 1 0 0,0 1-1 0 0,0-1 0 0 0,1 1 0 0 0,-1 0 1 0 0,0-1-1 0 0,1 1 0 0 0,-1 1 0 0 0,1-1 1 0 0,0 0-1 0 0,-1 1 0 0 0,1-1 0 0 0,0 1 27 0 0,-2 2-15 0 0,-1 1 0 0 0,1-1 0 0 0,0 1 0 0 0,1 0 0 0 0,-1 0 0 0 0,1 1 0 0 0,1-1 1 0 0,-1 0-1 0 0,1 1 0 0 0,0 0 0 0 0,0-1 0 0 0,1 1 0 0 0,0 1 15 0 0,-7 52-122 0 0,7 67-995 0 0,7-43 820 0 0,-6-81 297 0 0,1 5 0 0 0,0-1 0 0 0,0 1 0 0 0,1-1 0 0 0,-1 0 0 0 0,1 1 0 0 0,1-1 0 0 0,0 0 0 0 0,0 0 0 0 0,0 0 0 0 0,2 2 0 0 0,4 3-8 0 0,27 21-48 0 0,17-22-72 0 0,-9-14 64 0 0,56-24-1338 0 0,-85 16 948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4:0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14 320 7168 0 0,'0'0'165'0'0,"0"0"22"0"0,0 0 6 0 0,-1 2-28 0 0,-11 25 461 0 0,11-9-626 0 0,3-12-7 0 0,-1-1 0 0 0,1 0-1 0 0,0 1 1 0 0,1-1 0 0 0,-1 0 0 0 0,1 0 0 0 0,0 0 0 0 0,1-1 0 0 0,-1 1 0 0 0,1-1 0 0 0,-1 0 0 0 0,1 0 0 0 0,1 0-1 0 0,-1 0 1 0 0,4 2 7 0 0,6 7-19 0 0,69 44 353 0 0,-72-52-261 0 0,0-1 0 0 0,-1-1 0 0 0,1 1 1 0 0,0-2-1 0 0,1 0 0 0 0,-1 0 0 0 0,0-1 1 0 0,1 0-1 0 0,-1-1 0 0 0,1-1 0 0 0,-1 1 0 0 0,0-2 1 0 0,3 0-74 0 0,53-49-78 0 0,-10-29-676 0 0,-44 35 754 0 0,-11 39-60 0 0,0 0 1 0 0,-1 0-1 0 0,0 0 0 0 0,0 0 1 0 0,0 0-1 0 0,-1 0 1 0 0,0-1-1 0 0,0 1 1 0 0,0 0-1 0 0,-1 0 0 0 0,0 0 1 0 0,0 0-1 0 0,-1 0 1 0 0,1 0-1 0 0,-1 0 0 0 0,-2-2 60 0 0,4 6-512 0 0,0 2-6 0 0</inkml:trace>
  <inkml:trace contextRef="#ctx0" brushRef="#br0" timeOffset="330.724">959 1 7744 0 0,'0'0'174'0'0,"0"0"29"0"0,0 0 12 0 0,-5 15 1153 0 0,-51 98-894 0 0,-103 241 108 0 0,106-232-45 0 0,0-25-904 0 0,52-95 249 0 0,-3 1-1138 0 0,-1-6 74 0 0,-4-18-1551 0 0,5 4 292 0 0</inkml:trace>
  <inkml:trace contextRef="#ctx0" brushRef="#br0" timeOffset="672.428">605 143 6936 0 0,'0'0'157'0'0,"0"0"23"0"0,0 0 11 0 0,2 1 1 0 0,28 28 677 0 0,44 45 263 0 0,-12-9-213 0 0,50 43 310 0 0,-74-68-954 0 0,25 26-559 0 0,-31-26-3535 0 0,-20-27 386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4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424 354 5760 0 0,'0'0'166'0'0,"1"0"-6"0"0,0-1-56 0 0,0 0 0 0 0,0 1 0 0 0,0-1 0 0 0,0 0 0 0 0,0 0 0 0 0,0 0 0 0 0,0 0 0 0 0,0 0 0 0 0,0 0 0 0 0,-1 0 0 0 0,1 0 0 0 0,0 0 0 0 0,-1 0 0 0 0,1 0 0 0 0,-1 0 0 0 0,1-1 0 0 0,-1 1 0 0 0,1 0 0 0 0,-1 0 0 0 0,0-1 0 0 0,0 1 0 0 0,1 0 0 0 0,-1 0 0 0 0,0-1 0 0 0,0 1 0 0 0,-1 0 0 0 0,1-1 0 0 0,0 1 0 0 0,0 0 0 0 0,0 0 0 0 0,-1-1 0 0 0,1 1 0 0 0,-1 0 0 0 0,0-1-104 0 0,-7-15 222 0 0,5 14-165 0 0,-1 0 1 0 0,1 1 0 0 0,0-1-1 0 0,-1 1 1 0 0,1 0 0 0 0,-1 0-1 0 0,0 0 1 0 0,1 0 0 0 0,-1 0-1 0 0,0 1 1 0 0,0 0 0 0 0,0 0-1 0 0,0 0 1 0 0,-1 0 0 0 0,1 1-1 0 0,0-1 1 0 0,0 1 0 0 0,0 0-1 0 0,0 0 1 0 0,-4 1-58 0 0,-2 1 7 0 0,1 0 0 0 0,-1 0 0 0 0,1 1 0 0 0,0 0 0 0 0,0 1 0 0 0,0 0 0 0 0,1 0 0 0 0,-1 1 0 0 0,1 0 0 0 0,0 1 0 0 0,1-1 1 0 0,-1 2-1 0 0,-1 1-7 0 0,-15 10 7 0 0,-64 63-146 0 0,75-68 127 0 0,0 0 0 0 0,1 1 0 0 0,1 0-1 0 0,0 1 1 0 0,0 0 0 0 0,2 1 0 0 0,0 0 0 0 0,-3 9 12 0 0,10-21 20 0 0,1 0 1 0 0,-1 1-1 0 0,1-1 1 0 0,0 1 0 0 0,0-1-1 0 0,0 1 1 0 0,1 0-1 0 0,-1-1 1 0 0,1 1 0 0 0,1 0-1 0 0,-1-1 1 0 0,0 1-1 0 0,1 0 1 0 0,0-1 0 0 0,0 1-1 0 0,1-1 1 0 0,-1 1-1 0 0,1-1 1 0 0,0 0 0 0 0,0 0-1 0 0,0 1 1 0 0,1-1-1 0 0,-1-1 1 0 0,1 1-1 0 0,0 0 1 0 0,0-1 0 0 0,3 4-21 0 0,2-1 10 0 0,0 0 0 0 0,0-1 1 0 0,0 0-1 0 0,1 0 0 0 0,-1 0 1 0 0,1-1-1 0 0,0-1 0 0 0,0 0 1 0 0,1 0-1 0 0,-1 0 1 0 0,1-1-1 0 0,-1-1 0 0 0,1 1 1 0 0,0-2-1 0 0,0 1 0 0 0,-1-1 1 0 0,7-1-11 0 0,-5 0-54 0 0,0-1 1 0 0,-1 0 0 0 0,1 0-1 0 0,-1-1 1 0 0,1 0 0 0 0,-1-1-1 0 0,0 0 1 0 0,-1-1 0 0 0,8-4 53 0 0,89-60-1188 0 0,-53 18 110 0 0,-3-8-648 0 0,-33 40 1118 0 0</inkml:trace>
  <inkml:trace contextRef="#ctx0" brushRef="#br0" timeOffset="353.025">381 0 8720 0 0,'-1'2'197'0'0,"-7"16"475"0"0,5-13-644 0 0,1 1 0 0 0,0 0-1 0 0,0 0 1 0 0,0 0 0 0 0,0 1 0 0 0,1-1 0 0 0,0 0 0 0 0,1 0-1 0 0,-1 1 1 0 0,1-1 0 0 0,0 1 0 0 0,1-1 0 0 0,0 0-1 0 0,0 4-27 0 0,30 140 78 0 0,-17-64-78 0 0,3-24 0 0 0,3-1 0 0 0,3-1 1 0 0,2-1-1 0 0,13 17 0 0 0,0-7-1844 0 0,-30-60 557 0 0,-7-9-1271 0 0</inkml:trace>
  <inkml:trace contextRef="#ctx0" brushRef="#br0" timeOffset="973.395">773 513 6824 0 0,'0'0'149'0'0,"0"0"23"0"0,0 0 13 0 0,14 3 13 0 0,24-10 274 0 0,-18-4-267 0 0,37-49-6 0 0,-21-2 98 0 0,-32 54-214 0 0,0 0 0 0 0,0-1 0 0 0,-1 0 0 0 0,0 0 0 0 0,0 0 0 0 0,-1 0 0 0 0,0 0 0 0 0,-1 0 0 0 0,0-1 1 0 0,0 1-1 0 0,-1 0 0 0 0,0-1 0 0 0,-1 1 0 0 0,-1-8-83 0 0,-20-27 296 0 0,22 44-303 0 0,0-1-1 0 0,-1 0 1 0 0,1 1 0 0 0,0-1 0 0 0,-1 1 0 0 0,1-1 0 0 0,-1 1 0 0 0,1-1 0 0 0,-1 1-1 0 0,1 0 1 0 0,-1-1 0 0 0,1 1 0 0 0,-1-1 0 0 0,1 1 0 0 0,-1 0 0 0 0,0 0-1 0 0,1-1 1 0 0,-1 1 0 0 0,1 0 0 0 0,-1 0 0 0 0,0 0 0 0 0,1 0 0 0 0,-1-1 0 0 0,0 1-1 0 0,1 0 1 0 0,-1 0 0 0 0,0 0 0 0 0,1 0 0 0 0,-1 1 0 0 0,0-1 0 0 0,1 0-1 0 0,-1 0 1 0 0,1 0 0 0 0,-1 0 0 0 0,0 1 0 0 0,1-1 0 0 0,-1 1 7 0 0,0-1-38 0 0,-4 2-34 0 0,0 0 0 0 0,0 1 0 0 0,0 0 0 0 0,0 0 0 0 0,1 0-1 0 0,-1 1 1 0 0,1-1 0 0 0,0 1 0 0 0,0 0 0 0 0,0 0 0 0 0,1 0 0 0 0,-1 1-1 0 0,1-1 1 0 0,0 1 0 0 0,1 0 0 0 0,-1 0 0 0 0,0 1 72 0 0,-55 108 133 0 0,36-57-122 0 0,-25 33-11 0 0,38-63 29 0 0,5-20 0 0 0,1 1 0 0 0,0-1 0 0 0,0 1 0 0 0,0 0 0 0 0,1 0 0 0 0,1 1 0 0 0,-1-1 0 0 0,1 0 0 0 0,0 0-1 0 0,1 1 1 0 0,0-1 0 0 0,1 0 0 0 0,0 1 0 0 0,0-1 0 0 0,0 0 0 0 0,1 0 0 0 0,0 0 0 0 0,1 0 0 0 0,0 0 0 0 0,1 2-29 0 0,30 25 0 0 0,3-18 64 0 0,4 0-138 0 0,36-16-222 0 0,-32-11-245 0 0,-14 5-359 0 0,-17-1 391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4:0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17135 0 0,'0'0'376'0'0,"-5"7"72"0"0,-4 1 24 0 0,5 2 8 0 0,0-2-384 0 0,-1-1-96 0 0,5-7 0 0 0,0 0 0 0 0,0 15 0 0 0,0-15 0 0 0,-7 3 0 0 0,7-3 0 0 0,0 0-984 0 0,0 0-216 0 0,0 0-47 0 0,-9 0-5113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4:0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103 663 2416 0 0,'0'0'68'0'0,"0"0"56"0"0,0 0 173 0 0,0 0 78 0 0,0 0 10 0 0,0 0-27 0 0,0 0-138 0 0,1-2-58 0 0,7-46 7122 0 0,-20 26-6435 0 0,-7 17-643 0 0,17 5-210 0 0,0 0 0 0 0,0 0 0 0 0,0 0 0 0 0,0 1 0 0 0,0-1 1 0 0,1 0-1 0 0,-1 1 0 0 0,0 0 0 0 0,0-1 0 0 0,0 1 1 0 0,0 0-1 0 0,1 0 0 0 0,-1 0 0 0 0,0 0 0 0 0,1 0 0 0 0,-1 0 1 0 0,1 1-1 0 0,-1-1 0 0 0,1 0 0 0 0,-1 1 0 0 0,1-1 1 0 0,-1 3 3 0 0,-6 4-56 0 0,4-4 55 0 0,1 0 0 0 0,0 0 1 0 0,0 0-1 0 0,1 0 0 0 0,-1 0 1 0 0,1 0-1 0 0,0 1 0 0 0,0 0 1 0 0,0-1-1 0 0,0 1 0 0 0,1 0 1 0 0,0 0-1 0 0,0 0 0 0 0,0-1 1 0 0,1 1-1 0 0,0 0 0 0 0,0 0 1 0 0,0 3 0 0 0,-1 2-12 0 0,1 0 1 0 0,1-1 0 0 0,0 1-1 0 0,0-1 1 0 0,0 1 0 0 0,2-1 0 0 0,-1 1-1 0 0,1-1 1 0 0,0 0 0 0 0,1 0-1 0 0,0 0 1 0 0,0-1 0 0 0,1 1 0 0 0,0-1-1 0 0,1 0 1 0 0,0-1 0 0 0,0 1 11 0 0,1-1-8 0 0,0-1 1 0 0,1 1-1 0 0,0-2 1 0 0,-1 1-1 0 0,2-1 0 0 0,-1-1 1 0 0,1 1-1 0 0,0-1 1 0 0,-1-1-1 0 0,2 0 1 0 0,-1 0-1 0 0,0-1 1 0 0,1 0-1 0 0,-1 0 1 0 0,1-1-1 0 0,-1 0 1 0 0,7-1 7 0 0,3-1-120 0 0,0 0 1 0 0,0-2 0 0 0,0 0 0 0 0,-1-1-1 0 0,1-1 1 0 0,-1 0 0 0 0,0-2-1 0 0,0 0 1 0 0,-1-1 0 0 0,0-1 0 0 0,11-8 119 0 0,59-54-1479 0 0,-66 44-1954 0 0</inkml:trace>
  <inkml:trace contextRef="#ctx0" brushRef="#br0" timeOffset="512.217">588 608 8952 0 0,'0'0'200'0'0,"0"0"33"0"0,0 0 15 0 0,0 0-20 0 0,0 0-109 0 0,0 0-45 0 0,0 0-8 0 0,0 0-28 0 0,0 0-96 0 0,0 0-10 0 0,0 2 14 0 0,13 70 248 0 0,4-4 338 0 0,-16-67-406 0 0,-1 4 1327 0 0,0-10-1008 0 0,-4-73-13 0 0,3 59-456 0 0,1-1 0 0 0,1 1 0 0 0,1-1 0 0 0,1 1 0 0 0,1 0 0 0 0,0 0 0 0 0,1 0 0 0 0,1 0 0 0 0,1 1 0 0 0,6-10 24 0 0,32-39-118 0 0,24 0-1367 0 0,-1 20-2400 0 0,-55 44 1061 0 0</inkml:trace>
  <inkml:trace contextRef="#ctx0" brushRef="#br0" timeOffset="1113.529">1220 365 6648 0 0,'0'0'149'0'0,"0"0"23"0"0,-2 0 12 0 0,-71 7 7 0 0,-8 18-39 0 0,72-18-103 0 0,-1 0 0 0 0,1 0-1 0 0,0 1 1 0 0,1 0 0 0 0,0 0 0 0 0,0 1 0 0 0,1 0 0 0 0,0 0 0 0 0,0 1 0 0 0,1 0 0 0 0,1 0-1 0 0,-1 0 1 0 0,2 1 0 0 0,-1 0 0 0 0,0 6-49 0 0,2-9-152 0 0,1 0 0 0 0,0 1 0 0 0,1-1 0 0 0,0 0 0 0 0,0 0-1 0 0,1 0 1 0 0,0 1 0 0 0,0-1 0 0 0,1 0 0 0 0,0 0 0 0 0,1 1 0 0 0,0-1 0 0 0,0 0 0 0 0,0-1-1 0 0,1 1 1 0 0,1 0 0 0 0,-1-1 0 0 0,1 1 0 0 0,0-1 0 0 0,1 0 0 0 0,-1 0 0 0 0,1-1 0 0 0,2 2 152 0 0,-5-7-1 0 0,0 1 1 0 0,1 0 0 0 0,-1-1-1 0 0,0 0 1 0 0,1 1 0 0 0,-1-1 0 0 0,1 0-1 0 0,-1 0 1 0 0,1 0 0 0 0,-1-1-1 0 0,1 1 1 0 0,0-1 0 0 0,-1 1 0 0 0,1-1-1 0 0,0 0 1 0 0,-1 0 0 0 0,1 0 0 0 0,0 0-1 0 0,-1-1 1 0 0,1 1 0 0 0,0-1-1 0 0,-1 0 1 0 0,1 1 0 0 0,-1-1 0 0 0,1 0-1 0 0,-1-1 1 0 0,1 1 0 0 0,62-44 714 0 0,-59 40-530 0 0,10-12-439 0 0,-2 0 0 0 0,0-1 0 0 0,0-1 0 0 0,-2 0 1 0 0,0 0-1 0 0,-2-2 0 0 0,0 1 0 0 0,-1-1 0 0 0,-1 0 0 0 0,-1-2 255 0 0,4-6-336 0 0</inkml:trace>
  <inkml:trace contextRef="#ctx0" brushRef="#br0" timeOffset="1650.996">1397 524 7920 0 0,'0'0'174'0'0,"0"0"29"0"0,0 0 13 0 0,-1 1-31 0 0,-2 6-147 0 0,2-6-38 0 0,1 1 0 0 0,0-1 0 0 0,-1 1 0 0 0,1-1 0 0 0,0 1 0 0 0,0-1 0 0 0,0 1 0 0 0,0-1 0 0 0,0 1 0 0 0,0-1 0 0 0,0 1 0 0 0,1-1 0 0 0,-1 1 0 0 0,0-1 0 0 0,1 1 0 0 0,-1-1 0 0 0,1 0 0 0 0,0 1 0 0 0,-1-1 0 0 0,1 1 0 0 0,0-1 0 0 0,0 0 0 0 0,0 0 0 0 0,0 0 0 0 0,0 1 0 0 0,4 3 0 0 0,26 58 0 0 0,-5-6-272 0 0,-8-7-939 0 0,-18-39 702 0 0,0 0-3 0 0</inkml:trace>
  <inkml:trace contextRef="#ctx0" brushRef="#br0" timeOffset="1890.74">1481 111 9408 0 0,'0'0'264'0'0,"0"0"56"0"0,0 0-256 0 0,-4 4-64 0 0,4-4 0 0 0,-5 15 0 0 0,5-8 96 0 0,0-7 0 0 0,0 0 0 0 0,0 0 0 0 0,0 8-1024 0 0,0-8-192 0 0,0 0-48 0 0,0 0-8 0 0</inkml:trace>
  <inkml:trace contextRef="#ctx0" brushRef="#br0" timeOffset="2480.501">1954 170 9760 0 0,'0'0'222'0'0,"0"0"30"0"0,0 0 18 0 0,-1 0-44 0 0,-49 11 544 0 0,39-12-1110 0 0,-33 8 284 0 0,-8 6-79 0 0,-15 44-1172 0 0,36-9 277 0 0,35-31 910 0 0,-1-13 60 0 0,-1 0 0 0 0,1 0 0 0 0,0 0 0 0 0,0-1 0 0 0,1 1 0 0 0,-1-1 0 0 0,1 0 0 0 0,-1 0 0 0 0,1 0 0 0 0,0 0 0 0 0,0-1 0 0 0,1 1 0 0 0,-1-1 0 0 0,1 0 60 0 0,7 5-144 0 0,37 14-1126 0 0,8 39 580 0 0,-52-53 693 0 0,0 0-1 0 0,-1 1 1 0 0,0-1 0 0 0,0 1 0 0 0,0 0-1 0 0,-1 0 1 0 0,-1 0 0 0 0,1 0 0 0 0,1 9-3 0 0,-2-9-1 0 0,0 1-30 0 0,-1-1 0 0 0,0 0 0 0 0,0 1 0 0 0,-1-1 0 0 0,0 1 0 0 0,0-1 1 0 0,-1 1-1 0 0,0-1 0 0 0,0 0 0 0 0,-1 1 0 0 0,0-1 0 0 0,-1 0 0 0 0,0 0 0 0 0,0 0 0 0 0,-1-1 0 0 0,1 1 1 0 0,-2-1-1 0 0,1 0 0 0 0,-1 0 0 0 0,0 0 0 0 0,-1-1 0 0 0,1 1 0 0 0,-4 1 31 0 0,-18 13 731 0 0,-39 20 2361 0 0,-32-21-1818 0 0,89-19-1514 0 0,1-1-1 0 0,-1-1 1 0 0,1 1-1 0 0,-1-2 1 0 0,1 1-1 0 0,0-1 1 0 0,-1 0-1 0 0,1-1 1 0 0,0 0-1 0 0,-6-3 241 0 0,-3-1-621 0 0</inkml:trace>
  <inkml:trace contextRef="#ctx0" brushRef="#br0" timeOffset="3125.189">2360 166 12728 0 0,'-2'0'289'0'0,"-132"52"824"0"0,120-47-1339 0 0,0 1 0 0 0,0 0-1 0 0,1 1 1 0 0,0 0 0 0 0,0 1-1 0 0,1 1 1 0 0,0 0 0 0 0,-3 3 226 0 0,-29 40 0 0 0,35-36-14 0 0,9-8-50 0 0,-1-6 25 0 0,1 0 0 0 0,0 0-1 0 0,0-1 1 0 0,0 1-1 0 0,0 0 1 0 0,1 0 0 0 0,-1 0-1 0 0,0 0 1 0 0,1 0 0 0 0,-1-1-1 0 0,1 1 1 0 0,0 0-1 0 0,0 0 1 0 0,-1-1 0 0 0,1 1-1 0 0,0-1 1 0 0,1 1 0 0 0,-1-1-1 0 0,0 1 1 0 0,0-1 0 0 0,1 1-1 0 0,-1-1 1 0 0,0 0-1 0 0,1 0 1 0 0,-1 0 0 0 0,1 0-1 0 0,0 0 1 0 0,-1 0 0 0 0,1 0-1 0 0,0 0 1 0 0,-1-1-1 0 0,1 1 1 0 0,0-1 0 0 0,1 1 39 0 0,42 12 0 0 0,17 5 0 0 0,-57-17 5 0 0,1 1-1 0 0,0 0 1 0 0,-1 1 0 0 0,0-1 0 0 0,1 1 0 0 0,-1 0 0 0 0,0 1 0 0 0,0-1-1 0 0,-1 1 1 0 0,1 0 0 0 0,-1 0 0 0 0,0 0 0 0 0,0 1 0 0 0,0 0 0 0 0,-1-1 0 0 0,1 1-1 0 0,-1 0 1 0 0,0 1 0 0 0,-1-1 0 0 0,1 1 0 0 0,-1-1 0 0 0,0 1 0 0 0,0 1-5 0 0,0-1 26 0 0,0 0 1 0 0,0 0 0 0 0,0 1-1 0 0,-1-1 1 0 0,0 1 0 0 0,0-1-1 0 0,-1 1 1 0 0,0-1 0 0 0,0 1-1 0 0,-1-1 1 0 0,1 1 0 0 0,-1-1-1 0 0,-1 1 1 0 0,1-1 0 0 0,-1 0-1 0 0,0 0 1 0 0,-1 1 0 0 0,-1 3-27 0 0,-54 50 616 0 0,-43 3-280 0 0,54-49-422 0 0,45-14-19 0 0,2 0-16 0 0,-10-5-363 0 0,-3-18-1584 0 0,10 11 676 0 0</inkml:trace>
  <inkml:trace contextRef="#ctx0" brushRef="#br0" timeOffset="3845.592">2788 377 11288 0 0,'0'0'256'0'0,"0"0"34"0"0,0 0 21 0 0,0 0-35 0 0,-2 0-180 0 0,-74-5 115 0 0,9-18-694 0 0,-13 23-888 0 0,1 35 1361 0 0,68-30 10 0 0,0 1 0 0 0,1 1 0 0 0,0 0 0 0 0,0 1 0 0 0,1-1 0 0 0,0 2 0 0 0,0-1 0 0 0,1 1 0 0 0,0 1 0 0 0,0-1 0 0 0,1 1 0 0 0,-4 8 0 0 0,-5 4 0 0 0,10-12-40 0 0,-1 0 0 0 0,2 1 0 0 0,-1 0 0 0 0,2-1 0 0 0,-1 2 0 0 0,2-1 0 0 0,-1 0 0 0 0,0 10 40 0 0,3-16-58 0 0,0-1 0 0 0,1 1 0 0 0,0-1 0 0 0,0 0 0 0 0,0 1 0 0 0,1-1 0 0 0,0 1 0 0 0,0-1 0 0 0,0 0 0 0 0,0 1 0 0 0,0-1 0 0 0,1 0 0 0 0,0 0 0 0 0,0 0 0 0 0,0 0 0 0 0,0 0 0 0 0,1-1 0 0 0,-1 1 0 0 0,1-1 0 0 0,0 1 0 0 0,0-1 0 0 0,0 0 0 0 0,1 0 0 0 0,0 0 58 0 0,0-1-61 0 0,0-1 1 0 0,0 0-1 0 0,0 1 1 0 0,1-2-1 0 0,-1 1 1 0 0,0 0-1 0 0,1-1 1 0 0,-1 0-1 0 0,0 0 1 0 0,1 0 0 0 0,-1 0-1 0 0,0-1 1 0 0,0 0-1 0 0,3 0 61 0 0,0-2 23 0 0,0 0-1 0 0,0 0 1 0 0,0-1-1 0 0,-1 1 1 0 0,1-1 0 0 0,-1-1-1 0 0,0 1 1 0 0,0-1-1 0 0,-1 0 1 0 0,1-1 0 0 0,3-4-23 0 0,-5 6 28 0 0,37-67 166 0 0,-9-40-194 0 0,-24 68-152 0 0,-3 8-242 0 0,-5 33 220 0 0,0-1 307 0 0,-6-5-5929 0 0,2 12 5929 0 0,0 0 0 0 0,0 0 0 0 0,0 1-1 0 0,1-1 1 0 0,0 1 0 0 0,0 0 0 0 0,0 0 0 0 0,1 0-1 0 0,-1 0 1 0 0,1 1 0 0 0,0-1 0 0 0,1 0-1 0 0,-1 1 1 0 0,1 0 0 0 0,0-1 0 0 0,1 1 0 0 0,-1 0-1 0 0,1-1 1 0 0,0 1 0 0 0,1 0 0 0 0,-1-1-1 0 0,1 1 1 0 0,1 2-133 0 0,-2 12 382 0 0,1-12-303 0 0,0 0-1 0 0,0 1 1 0 0,0-1-1 0 0,1 0 1 0 0,1 0 0 0 0,-1 0-1 0 0,1 0 1 0 0,1 0-1 0 0,1 3-78 0 0,26 39-2340 0 0,-22-40 528 0 0</inkml:trace>
  <inkml:trace contextRef="#ctx0" brushRef="#br0" timeOffset="4462.773">2700 516 10104 0 0,'0'0'230'0'0,"0"0"30"0"0,0 0 19 0 0,-4 8 8 0 0,4 19-439 0 0,22 7-1535 0 0,8 28-450 0 0,-19-55 1817 0 0,-4 5 261 0 0,-6-12 182 0 0,-1 0 6 0 0,20-3 660 0 0,3-33-154 0 0,-9-17 20 0 0,31-74-191 0 0,2 69-544 0 0,-30 41-110 0 0,24-12-364 0 0,-35 28 544 0 0,0-1 1 0 0,0 1-1 0 0,0 0 1 0 0,1 1 0 0 0,-1 0-1 0 0,0 0 1 0 0,1 0-1 0 0,-1 1 1 0 0,0-1-1 0 0,0 1 1 0 0,0 1 0 0 0,1 0-1 0 0,-1-1 1 0 0,5 4 9 0 0,14 24 132 0 0,-20-24-125 0 0,0-1 1 0 0,-1 1 0 0 0,1 0-1 0 0,-1 1 1 0 0,0-1 0 0 0,-1 1-1 0 0,1 0 1 0 0,-1 0-1 0 0,0 0 1 0 0,-1 0 0 0 0,1 1-1 0 0,-1-1 1 0 0,0 1 0 0 0,-1-1-1 0 0,0 1 1 0 0,0-1 0 0 0,0 2-8 0 0,4 15-25 0 0,8 97-1040 0 0,-13-29 625 0 0,-3-70 440 0 0,2-13-75 0 0,1-6-312 0 0,0-2-127 0 0</inkml:trace>
  <inkml:trace contextRef="#ctx0" brushRef="#br0" timeOffset="4820.519">3341 1 9760 0 0,'0'0'284'0'0,"0"0"1"0"0,0 0-136 0 0,0 0 117 0 0,-1 11 827 0 0,-1 50-1781 0 0,5-29 443 0 0,20 159 245 0 0,15 30 0 0 0,-12-124-123 0 0,-3-33-650 0 0,-19-43-1971 0 0,-4-21 2328 0 0</inkml:trace>
  <inkml:trace contextRef="#ctx0" brushRef="#br0" timeOffset="5119.766">3287 350 9072 0 0,'0'0'200'0'0,"0"0"33"0"0,0 0 15 0 0,9-3 20 0 0,137-24-487 0 0,-84 31-3066 0 0,-53-3 2392 0 0</inkml:trace>
  <inkml:trace contextRef="#ctx0" brushRef="#br0" timeOffset="5849.978">3769 200 10120 0 0,'0'0'298'0'0,"0"0"-4"0"0,0 0-130 0 0,0 0 169 0 0,0 0 92 0 0,0 0 21 0 0,0 0-84 0 0,0 0-346 0 0,0 0-106 0 0,0 0-6 0 0,0 0 0 0 0,0 0 0 0 0,0 0 0 0 0,0 0-22 0 0,0 0-88 0 0,0 0-40 0 0,-2 0-8 0 0,-79 25 902 0 0,77-23-654 0 0,-2 1-87 0 0,0 0 0 0 0,0 0 1 0 0,0 0-1 0 0,0 1 0 0 0,1 0 0 0 0,0 0 1 0 0,0 1-1 0 0,0-1 0 0 0,0 1 1 0 0,1 0-1 0 0,-1 1 0 0 0,1-1 0 0 0,0 1 1 0 0,-1 4 92 0 0,-7 5-152 0 0,11 5 8 0 0,1-14-5 0 0,0 0 0 0 0,0-1 0 0 0,1 1 0 0 0,0-1 0 0 0,0 1 0 0 0,0-1 0 0 0,0 0 0 0 0,1 1 0 0 0,0-1 0 0 0,0 0 0 0 0,1 0 0 0 0,0 0 0 0 0,-1 0 0 0 0,3 2 149 0 0,1 3-53 0 0,39 31-120 0 0,3-2 239 0 0,72 43 76 0 0,-72-28-374 0 0,-47-52 160 0 0,3 26-11 0 0,-18-12 252 0 0,-10 16 313 0 0,-34-3-85 0 0,-19-5-174 0 0,50-17 133 0 0,-12 1-293 0 0,13-6-2944 0 0,17-2 67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4:5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1503 149 5384 0 0,'0'0'116'0'0,"0"0"17"0"0,0 0 12 0 0,0 0 39 0 0,0 0 114 0 0,0 0 43 0 0,0 0 10 0 0,5-6 2394 0 0,-6 4-2521 0 0,0 0 0 0 0,0 0 0 0 0,0 0 0 0 0,0 0 0 0 0,0 0 0 0 0,0 0 0 0 0,0 0 0 0 0,-1 0-1 0 0,1 0 1 0 0,-1 1 0 0 0,1-1 0 0 0,-1 1 0 0 0,0-1 0 0 0,1 1 0 0 0,-1-1 0 0 0,0 1 0 0 0,0 0 0 0 0,0 0 0 0 0,0 0 0 0 0,0 0 0 0 0,-1 0-224 0 0,-13-9 768 0 0,-20-16 464 0 0,-19-7-450 0 0,-8 14-433 0 0,-48 24-55 0 0,27 22-765 0 0,-38 37 300 0 0,-8 25 38 0 0,93-60 108 0 0,1 2 0 0 0,1 2 0 0 0,-16 19 25 0 0,-66 74 0 0 0,26-4-74 0 0,32-13-33 0 0,52-92 45 0 0,0 0 1 0 0,2 0-1 0 0,0 1 0 0 0,0-1 0 0 0,2 1 1 0 0,-1 15 61 0 0,4-23-46 0 0,0 1 0 0 0,1-1 0 0 0,0 1 0 0 0,1-1 0 0 0,0 0 0 0 0,1 0 0 0 0,0 0 0 0 0,0 0 0 0 0,1 0 0 0 0,1-1 0 0 0,-1 1 0 0 0,1-1 0 0 0,1 0 0 0 0,0-1 0 0 0,1 1 46 0 0,-2 0-54 0 0,3 1 4 0 0,1 0 0 0 0,0-1 0 0 0,0 0 0 0 0,1-1 0 0 0,0 1 1 0 0,0-2-1 0 0,1 0 0 0 0,0 0 0 0 0,1-1 0 0 0,-1 0 1 0 0,8 2 49 0 0,-8-4-7 0 0,1-1 1 0 0,0 0 0 0 0,0 0 0 0 0,0-1 0 0 0,0-1 0 0 0,0 0 0 0 0,0-1 0 0 0,0 0 0 0 0,4-1 6 0 0,5 1-5 0 0,41-9 5 0 0,22-34 93 0 0,-72 35 39 0 0,1 0 0 0 0,-1-1-1 0 0,0 0 1 0 0,-1-1 0 0 0,0 0 0 0 0,-1-1 0 0 0,0 0 0 0 0,-1-1-1 0 0,5-8-131 0 0,21-23 240 0 0,73-82-64 0 0,60-62-112 0 0,-60 49 0 0 0,-91 121-64 0 0,-2-1 0 0 0,0 0 0 0 0,-1-2 0 0 0,0 1 0 0 0,-2-2 0 0 0,0-1 0 0 0,14-40 144 0 0,-25 57-70 0 0,0 0 0 0 0,-1 1 0 0 0,1-1 0 0 0,-1 0 0 0 0,0 0-1 0 0,-1 1 1 0 0,1-1 0 0 0,-1 0 0 0 0,0 1 0 0 0,0-1 0 0 0,0 0-1 0 0,-1 1 1 0 0,0-1 0 0 0,1 1 0 0 0,-2 0 0 0 0,1-1-74 0 0,-5-8 31 0 0,-1 2 0 0 0,0-1 1 0 0,0 1-1 0 0,-1 0 0 0 0,-1 1 1 0 0,0 0-1 0 0,0 0 0 0 0,-1 1-31 0 0,-81-34 0 0 0,16 18-121 0 0,-37 2-662 0 0,86 19 344 0 0,-39 6-1916 0 0,57 1 1662 0 0</inkml:trace>
  <inkml:trace contextRef="#ctx0" brushRef="#br0" timeOffset="1784.595">504 1069 6016 0 0,'0'0'133'0'0,"0"0"23"0"0,0 0 11 0 0,0 0 31 0 0,0 0 129 0 0,0 0 52 0 0,0 0 6 0 0,0 0-22 0 0,0 0-117 0 0,0 0-48 0 0,0 0-8 0 0,0 0 2 0 0,0 0 26 0 0,0 0 7 0 0,0 0 6 0 0,-17 29 1747 0 0,-18 52-1998 0 0,-27 59-58 0 0,27-66 78 0 0,-1 36 248 0 0,30 0 40 0 0,16-50-30 0 0,38 105 408 0 0,-17-87-575 0 0,27 95 110 0 0,-36-83-201 0 0,6 4 64 0 0,29 1 122 0 0,-4-25 204 0 0,4-15-76 0 0,26-7 12 0 0,11-19-326 0 0,-37-17 53 0 0,-38-12-51 0 0,-7 1 30 0 0,0-1 0 0 0,-1 0-1 0 0,1-1 1 0 0,0 0 0 0 0,-1-1-1 0 0,1-1 1 0 0,-1 1 0 0 0,10-5-32 0 0,35-27 699 0 0,-21-13-83 0 0,-3-12 129 0 0,-15-22-105 0 0,3-52-210 0 0,6 34-255 0 0,3-13-110 0 0,16-64-65 0 0,-9 13 0 0 0,-28 87 0 0 0,-13-59 0 0 0,-3 90 64 0 0,-1-51-53 0 0,-5 7 42 0 0,-16-21 22 0 0,-19-15 42 0 0,29 82-117 0 0,0 6 64 0 0,-24-16 158 0 0,32 40-156 0 0,10 11-579 0 0,-8-6 1349 0 0,8 2-7470 0 0,2 6 2010 0 0</inkml:trace>
  <inkml:trace contextRef="#ctx0" brushRef="#br0" timeOffset="3000.285">267 1493 4520 0 0,'0'0'99'0'0,"0"0"11"0"0,0 0 12 0 0,0 0 15 0 0,0 0 20 0 0,0 0 10 0 0,0 0 1 0 0,0 0 4 0 0,0 0 16 0 0,0 0 4 0 0,0 0 0 0 0,0 0 38 0 0,0 0 165 0 0,0 0 76 0 0,0 0 10 0 0,0 0 0 0 0,0 0-21 0 0,0 0-10 0 0,0 0-2 0 0,0 0-4 0 0,0 0-18 0 0,0 0-8 0 0,0 0-2 0 0,0 0-23 0 0,0 0-96 0 0,0 0-45 0 0,0 0-10 0 0,0 0 11 0 0,0 0 55 0 0,0 0 20 0 0,0 0 7 0 0,0 0-29 0 0,0 0-122 0 0,0 0-50 0 0,0 0-8 0 0,0 0 24 0 0,0 0 115 0 0,0 0 50 0 0,0 0 6 0 0,-11 0 227 0 0,-27 3-385 0 0,-34 34-163 0 0,42-19 0 0 0,-10 33-186 0 0,-12 27-68 0 0,33-26 187 0 0,14 5-220 0 0,18-26 49 0 0,27 21 26 0 0,-37-50 179 0 0,0 0 0 0 0,0 0 0 0 0,1 0 0 0 0,-1-1 0 0 0,0 1 0 0 0,1-1 0 0 0,-1 0 0 0 0,1 1 0 0 0,-1-2 0 0 0,1 1 0 0 0,0 0 0 0 0,-1-1 0 0 0,1 0 0 0 0,0 1 0 0 0,0-2 33 0 0,24-6-1 0 0,3-18 966 0 0,-18-9-94 0 0,-17 5-822 0 0,0 11-4102 0 0,4 17 3498 0 0,4-6-510 0 0,18-15-1199 0 0,-17 18 1680 0 0</inkml:trace>
  <inkml:trace contextRef="#ctx0" brushRef="#br0" timeOffset="4334.503">1304 1386 8952 0 0,'0'0'200'0'0,"0"0"33"0"0,0 0 15 0 0,0 0 47 0 0,0 0 169 0 0,0 0 74 0 0,0 0 20 0 0,0 0-16 0 0,0 0-71 0 0,0 0-30 0 0,0 0-7 0 0,0 0-60 0 0,0 0-223 0 0,0 0-42 0 0,0 0-17 0 0,0 0-9 0 0,0 0 4 0 0,0 0 1 0 0,0 0 0 0 0,9 2-84 0 0,106 3-727 0 0,-58 5-46 0 0,-5 5-523 0 0,-50-15 1040 0 0,10 14-492 0 0,-12-6 680 0 0,-13 46 361 0 0,5-40 559 0 0,-41 33-25 0 0,28-29-809 0 0,-42 26 108 0 0,41-32-2 0 0,0 10-128 0 0,15-17 34 0 0,5-3 144 0 0,-11 7 570 0 0,13-8-815 0 0,-2 0-69 0 0,-10 2-2073 0 0,12-3 1021 0 0</inkml:trace>
  <inkml:trace contextRef="#ctx0" brushRef="#br0" timeOffset="5794.635">513 421 4144 0 0,'0'0'91'0'0,"0"0"11"0"0,0 0 12 0 0,0 0 46 0 0,0 0 149 0 0,0 0 67 0 0,0 0 9 0 0,0 0-16 0 0,0 0-87 0 0,0 0-40 0 0,0 0-8 0 0,0 0 10 0 0,0 0 50 0 0,0 0 24 0 0,0 0 2 0 0,0 0-3 0 0,0 0-10 0 0,0 0-3 0 0,0 0 0 0 0,0 0-12 0 0,0 0-50 0 0,0 0-18 0 0,0 0-6 0 0,0 0-18 0 0,0 0-68 0 0,0 0-32 0 0,0 0-4 0 0,0 0 5 0 0,0 0 22 0 0,0 0 5 0 0,0 0 0 0 0,0 0 12 0 0,0 0 52 0 0,0 0 28 0 0,0 0 4 0 0,0 0 0 0 0,0 0 1 0 0,0 0 6 0 0,0 0 1 0 0,0 0-6 0 0,0 0-22 0 0,0 0-10 0 0,0 0-2 0 0,0 0-11 0 0,0 0-46 0 0,0 0-27 0 0,0 0-4 0 0,0 0-4 0 0,0 0-18 0 0,0 0-8 0 0,0 0-2 0 0,-6-8 410 0 0,-48-50 1178 0 0,27 21-1120 0 0,9 8-471 0 0,10 3-69 0 0,3 0 0 0 0,5 17-10 0 0,1 6-4 0 0,-1 0 0 0 0,1 0 1 0 0,0 0-1 0 0,0 0 0 0 0,0 0 1 0 0,0 0-1 0 0,0 0 0 0 0,1 0 1 0 0,0 1-1 0 0,-1-1 0 0 0,1 1 1 0 0,0-1-1 0 0,0 1 0 0 0,0 0 1 0 0,1-1-1 0 0,-1 1 14 0 0,34-31-235 0 0,35-7 219 0 0,-49 29-48 0 0,-20 10 52 0 0,1 0-1 0 0,-1 0 0 0 0,1 0 0 0 0,0 1 0 0 0,-1-1 0 0 0,1 1 0 0 0,-1 0 0 0 0,1 0 0 0 0,0 0 0 0 0,-1 0 0 0 0,1 0 0 0 0,0 0 0 0 0,-1 1 0 0 0,1-1 0 0 0,-1 1 0 0 0,1 0 0 0 0,0 0 0 0 0,-1 0 13 0 0,99 58-1230 0 0,-47-13 638 0 0,-12 6 46 0 0,-41-51 486 0 0,2 1 63 0 0,-2 0 50 0 0,-1 3-29 0 0,0-4-5 0 0,0-1-126 0 0,0 0-22 0 0,0 0 6 0 0,0 0-5 0 0,0 0-6 0 0,0 0-2 0 0,0 0-42 0 0,0 0-174 0 0,0 0-80 0 0,1-1-750 0 0,3-5-2946 0 0</inkml:trace>
  <inkml:trace contextRef="#ctx0" brushRef="#br0" timeOffset="6351.452">1577 197 9760 0 0,'0'0'272'0'0,"0"0"72"0"0</inkml:trace>
  <inkml:trace contextRef="#ctx0" brushRef="#br0" timeOffset="7113.601">1380 252 5352 0 0,'0'0'116'0'0,"0"0"17"0"0,0 0 12 0 0,0 0 73 0 0,0 0 254 0 0,0 0 110 0 0,0 0 24 0 0,3 3 312 0 0,-1-2 1945 0 0,8 6-2120 0 0,-9-7-546 0 0,-1 0 10 0 0,9 3 190 0 0,26 4-26 0 0,-12-5-233 0 0,17-2 28 0 0,8-5 106 0 0,23 1-346 0 0,-49 4 278 0 0,-15-1-215 0 0,0 0 0 0 0,0 1 0 0 0,0 0 0 0 0,0 0 1 0 0,0 1-1 0 0,0 0 0 0 0,0 0 0 0 0,0 1 0 0 0,0-1 0 0 0,0 2 0 0 0,-1-1 1 0 0,7 4 10 0 0,18 1 0 0 0,4 4-658 0 0,-20-6 466 0 0,-13-5 167 0 0,-1 0 0 0 0,0 1 0 0 0,0-1 0 0 0,1 1 0 0 0,-1-1 0 0 0,0 1 0 0 0,0-1 0 0 0,0 1 0 0 0,1-1 0 0 0,-1 1 0 0 0,0 0 0 0 0,0 0 0 0 0,0 0 0 0 0,0 0 0 0 0,0-1 0 0 0,-1 1-1 0 0,1 0 1 0 0,0 1 0 0 0,0-1 0 0 0,-1 0 0 0 0,1 0 0 0 0,0 0 0 0 0,-1 0 0 0 0,1 0 0 0 0,-1 1 0 0 0,1-1 0 0 0,-1 0 0 0 0,0 2 25 0 0,-3 14 288 0 0,-20 12-217 0 0,2-6-85 0 0,-7-4 1 0 0,1-9 24 0 0,-60 31 131 0 0,43-29-210 0 0,-15 6-40 0 0,38-12 38 0 0,-13 9-36 0 0,-1 3-958 0 0,33-18 810 0 0,2 0 11 0 0,-1 1 56 0 0,-22 11-1891 0 0,11-2-1073 0 0,12-10 778 0 0</inkml:trace>
  <inkml:trace contextRef="#ctx0" brushRef="#br0" timeOffset="8225.738">695 598 8784 0 0,'0'0'197'0'0,"0"0"24"0"0,0 0 19 0 0,0 0 87 0 0,-15 3 3741 0 0,15-6-1505 0 0,5-1-2553 0 0,-4 3 45 0 0,-1 1 17 0 0,0 0 4 0 0,7-2 39 0 0,-5 1-7197 0 0,-2 1 5532 0 0</inkml:trace>
  <inkml:trace contextRef="#ctx0" brushRef="#br0" timeOffset="9078.46">1091 543 9472 0 0,'0'0'216'0'0,"0"0"32"0"0,0 0 9 0 0,0 0 40 0 0,-10 16 5333 0 0,-4 2-4268 0 0,-6-8-1191 0 0,12-7-177 0 0,1-3-99 0 0,6 0-116 0 0,1 0-21 0 0,0 0 2 0 0,0 0-46 0 0,-9 0-2261 0 0,9 0-2571 0 0</inkml:trace>
  <inkml:trace contextRef="#ctx0" brushRef="#br0" timeOffset="10508.099">672 818 5760 0 0,'0'0'132'0'0,"0"0"17"0"0,0 0 10 0 0,0 0 42 0 0,0 0 174 0 0,0 0 75 0 0,0 0 20 0 0,0 0-46 0 0,0 0-202 0 0,0 0-87 0 0,0 0-20 0 0,0 0 17 0 0,0 0 84 0 0,0 0 37 0 0,0 0 10 0 0,0 0-21 0 0,0 0-88 0 0,0 0-40 0 0,0 0-8 0 0,0 0-4 0 0,0 0-4 0 0,0 0-2 0 0,0 0 0 0 0,0 0-6 0 0,0 0-16 0 0,0 0-21 0 0,0 0-114 0 0,0 1-14 0 0,-4 26-236 0 0,18 3 506 0 0,-12-26-189 0 0,3 0-2 0 0,12-1 7 0 0,-14-2 32 0 0,0 2-22 0 0,19-2 289 0 0,9-8-516 0 0,-28 7 264 0 0,-2 0 22 0 0,-1 0-38 0 0,21-24-1728 0 0,-20 22 1430 0 0,-1 2 0 0 0,0 0 0 0 0,28-11-3560 0 0,-20 8 1976 0 0</inkml:trace>
  <inkml:trace contextRef="#ctx0" brushRef="#br0" timeOffset="13303.095">867 2618 5440 0 0,'0'0'120'0'0,"0"0"24"0"0,0 0 8 0 0,0 0 0 0 0,0 0-152 0 0,0 0 0 0 0,0 0 0 0 0,0 0 0 0 0</inkml:trace>
  <inkml:trace contextRef="#ctx0" brushRef="#br0" timeOffset="14981.824">659 2485 11688 0 0,'0'0'264'0'0,"0"0"34"0"0,0 0 22 0 0,-2 1-32 0 0,-23 10-120 0 0,-8 4 3086 0 0,32-15-3172 0 0,1 0 12 0 0,0 0 1 0 0,0 0 1 0 0,0 0-4 0 0,0 0-16 0 0,0 0-4 0 0,0 0 0 0 0,0 0-1 0 0,-2 0-16 0 0,-4 0-45 0 0,0-1-10 0 0,-24-26-903 0 0,29 26 759 0 0,1 1-39 0 0,-12-19-1640 0 0,3 5 1525 0 0,8 12 255 0 0,-39-11 1022 0 0,13 9-819 0 0,20 3-75 0 0,-1 0 0 0 0,0 1 0 0 0,1 0 0 0 0,-1 0 0 0 0,0 1 0 0 0,1 0 0 0 0,-1 0 0 0 0,1 0 0 0 0,-1 1 0 0 0,1 1 1 0 0,-6 1-86 0 0,-48 43-618 0 0,21 8 420 0 0,39-53 193 0 0,-1 0 1 0 0,1 1-1 0 0,0-1 1 0 0,-1 0 0 0 0,1 0-1 0 0,0 1 1 0 0,1-1-1 0 0,-1 1 1 0 0,0-1 0 0 0,1 1-1 0 0,-1-1 1 0 0,1 1-1 0 0,0-1 1 0 0,0 1 0 0 0,0-1-1 0 0,0 1 1 0 0,0-1-1 0 0,0 1 1 0 0,1-1 0 0 0,0 3 4 0 0,1-1-42 0 0,0 1 0 0 0,0 0 0 0 0,1-1 0 0 0,0 0 0 0 0,0 1 0 0 0,0-1 0 0 0,0 0 0 0 0,1-1 0 0 0,0 1 0 0 0,-1-1 0 0 0,1 1 0 0 0,0-1 0 0 0,1 0 0 0 0,-1-1 0 0 0,1 1 0 0 0,-1-1 0 0 0,1 0 0 0 0,0 0 0 0 0,-1 0 0 0 0,1 0 0 0 0,0-1 0 0 0,0 0 0 0 0,2 0 42 0 0,68 17-1590 0 0,21-28-966 0 0,27-20-44 0 0,-86 12 2208 0 0,-16-1 728 0 0,-21 19-193 0 0,1-1-1 0 0,-1 1 1 0 0,1 0 0 0 0,-1-1 0 0 0,1 1 0 0 0,-1 0 0 0 0,1-1 0 0 0,-1 1-1 0 0,0-1 1 0 0,1 1 0 0 0,-1-1 0 0 0,0 1 0 0 0,1-1 0 0 0,-1 1 0 0 0,0-1-1 0 0,0 0 1 0 0,1 1 0 0 0,-1-1 0 0 0,0 1 0 0 0,0-1 0 0 0,0 1 0 0 0,0-1-1 0 0,0 0 1 0 0,0 1 0 0 0,0-1 0 0 0,0 0 0 0 0,0 1 0 0 0,0-1 0 0 0,0 1-1 0 0,0-1 1 0 0,0 1 0 0 0,-1-1 0 0 0,1 0 0 0 0,0 1 0 0 0,0-1-1 0 0,-1 1 1 0 0,1-1 0 0 0,0 1 0 0 0,-1-1 0 0 0,1 1 0 0 0,0-1 0 0 0,-1 1-1 0 0,0-1-142 0 0,0-2-345 0 0,-26-42 2030 0 0,22 35-2471 0 0</inkml:trace>
  <inkml:trace contextRef="#ctx0" brushRef="#br0" timeOffset="15665.972">1286 2780 6912 0 0,'0'0'152'0'0,"0"0"32"0"0,-9 12 8 0 0,9-12 0 0 0,0 0-192 0 0,-9 0 0 0 0,0 3 0 0 0</inkml:trace>
  <inkml:trace contextRef="#ctx0" brushRef="#br0" timeOffset="17279.009">1078 2538 6072 0 0,'0'0'133'0'0,"0"0"23"0"0,0 0 12 0 0,0 0 56 0 0,0 0 208 0 0,0 0 89 0 0,0 0 21 0 0,0 0-29 0 0,0 0-128 0 0,0 0-53 0 0,0 0-10 0 0,0 0-4 0 0,0 0-6 0 0,0 0-6 0 0,0 0-2 0 0,0 0-22 0 0,0 0-88 0 0,0 0-40 0 0,0 0-8 0 0,0 0-13 0 0,0 0-45 0 0,0 0-47 0 0,0 0-99 0 0,0 0-16 0 0,9-8-128 0 0,17-4 15 0 0,-15 8 178 0 0,0 0-1 0 0,1 1 1 0 0,-1 0 0 0 0,1 0 0 0 0,0 1-1 0 0,0 1 1 0 0,0 0 0 0 0,0 0-1 0 0,0 1 1 0 0,3 1 9 0 0,-10-1-14 0 0,36 1-390 0 0,-17 1 9 0 0,31 11-336 0 0,-41-6 211 0 0,-6 4 152 0 0,10 7 160 0 0,-7 19 208 0 0,-19 0 42 0 0,6-29 126 0 0,-2 0 0 0 0,1 0 0 0 0,-1-1 0 0 0,0 1-1 0 0,0-1 1 0 0,-1 0 0 0 0,0 0 0 0 0,0 0-1 0 0,-1-1 1 0 0,0 1 0 0 0,-3 2-168 0 0,-4 4-35 0 0,-47 38 830 0 0,19-32 170 0 0,7-12-730 0 0,-19-7 1049 0 0,-5-10-87 0 0,57 10-950 0 0,-26-8 686 0 0,6-6-827 0 0,-14-8-106 0 0,12 6 0 0 0,-3 2 83 0 0,-16-4 8 0 0,41 18-151 0 0,0-2-31 0 0,-2-6 18 0 0,-21-5-23 0 0,20 10 107 0 0,-3-3-31 0 0,5 5-76 0 0,2 1-4 0 0,0 0-18 0 0,0 0-90 0 0,0 0-42 0 0,0 0-6 0 0,0 0 21 0 0,0 0 91 0 0,0 0 43 0 0,0 0 5 0 0,0 0-11 0 0,0 0-45 0 0,0 0-21 0 0,0 0-3 0 0,0-5-2114 0 0,0 5 1540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5:1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0 6992 0 0,'0'0'157'0'0,"0"0"23"0"0,0 0 12 0 0,0 0 48 0 0,0 0 176 0 0,0 0 80 0 0,0 0 15 0 0,0 0-55 0 0,0 0-235 0 0,0 0-101 0 0,0 0-21 0 0,0 0 6 0 0,0 0 39 0 0,0 0 15 0 0,0 0 1 0 0,0 0 21 0 0,0 0 90 0 0,0 0 38 0 0,0 0 10 0 0,0 0-19 0 0,0 0-83 0 0,0 0-32 0 0,0 0-7 0 0,0 0 22 0 0,0 0 101 0 0,0 0 47 0 0,0 0 11 0 0,0 0-25 0 0,0 0-106 0 0,0 0-48 0 0,0 0-10 0 0,-1 2 3 0 0,-5 5 27 0 0,4-5 28 0 0,-15 9 315 0 0,-6 5-479 0 0,15-11-64 0 0,-15 15 0 0 0,4-2 0 0 0,-2 1 0 0 0,0-2-14 0 0,19-15-50 0 0,-14 29 79 0 0,3 0 168 0 0,-6 8-183 0 0,15-31 0 0 0,-9 29 0 0 0,5-8 0 0 0,2 12 144 0 0,2-13-236 0 0,0 10 32 0 0,-1 17 220 0 0,5-29-160 0 0,0 13 0 0 0,9 1-11 0 0,5-12-189 0 0,-6-18 187 0 0,14 17 13 0 0,18 5-118 0 0,-18-25 172 0 0,18-4 12 0 0,5-9-68 0 0,-6 3 138 0 0,-1-15-126 0 0,-36 17 33 0 0,25-13-16 0 0,7-27 246 0 0,-33 40-176 0 0,7-31 300 0 0,-2-23-45 0 0,-7 26-424 0 0,0 24 83 0 0,-2-2 32 0 0,2-27 41 0 0,-16-13 162 0 0,4 8 57 0 0,12 2-926 0 0,1 0 493 0 0,0-13 196 0 0,-4 25-66 0 0,-1-4-64 0 0,-4-3 11 0 0,0 6 42 0 0,5 12-2 0 0,-11-11-531 0 0,-9 5-1232 0 0,23 19 1131 0 0,1 1-526 0 0,0 0-2109 0 0,0 0-906 0 0</inkml:trace>
  <inkml:trace contextRef="#ctx0" brushRef="#br0" timeOffset="1776.035">260 743 3824 0 0,'0'0'83'0'0,"0"0"11"0"0,-2 0 12 0 0,-51-17 330 0 0,7 13 3181 0 0,46 4-3448 0 0,0 0 0 0 0,1 0-1 0 0,-1-1 1 0 0,0 1 0 0 0,0 0 0 0 0,0 0 0 0 0,0 0 0 0 0,0 0 0 0 0,1 0 0 0 0,-1 0-1 0 0,0 0 1 0 0,0 0 0 0 0,0-1 0 0 0,0 1 0 0 0,0 0 0 0 0,0 0 0 0 0,0 0 0 0 0,0 0-1 0 0,1 0 1 0 0,-1-1 0 0 0,0 1 0 0 0,0 0 0 0 0,0 0 0 0 0,0 0 0 0 0,0 0 0 0 0,0-1 0 0 0,0 1-1 0 0,0 0 1 0 0,0 0 0 0 0,0 0 0 0 0,0 0 0 0 0,0-1 0 0 0,0 1 0 0 0,0 0 0 0 0,0 0-1 0 0,0 0 1 0 0,0 0 0 0 0,-1-1 0 0 0,1 1 0 0 0,0 0 0 0 0,0 0 0 0 0,0 0 0 0 0,0 0-1 0 0,0 0 1 0 0,0-1-169 0 0,8-2-527 0 0,15-3 1160 0 0,42-8 109 0 0,-3-3-510 0 0,39-21-168 0 0,15 8-64 0 0,-11 16-98 0 0,-48 3 120 0 0,44 7 38 0 0,-78 8-60 0 0,3 5 0 0 0,27 33-136 0 0,-17 1 352 0 0,-19-14 247 0 0,-12-6-328 0 0,12 43 79 0 0,-16-63-107 0 0,7 34-32 0 0,2 57-925 0 0,-10-66 850 0 0,-5-3-105 0 0,-4 4-43 0 0,8-25 191 0 0,-2 2-33 0 0,3 0 1 0 0,0-5 45 0 0,-2 0 19 0 0,-13 13 2 0 0,9-9-34 0 0,-3-3-33 0 0,1 1-10 0 0,-39-3 222 0 0,4 0 270 0 0,40 0-607 0 0,-6 0-118 0 0,-36 0 57 0 0,-8 7 98 0 0,11-4 14 0 0,32-2 64 0 0,-13 5 0 0 0,-48-5 64 0 0,-42-1-241 0 0,77 5-71 0 0,-16-5-81 0 0,0 0 236 0 0,37-11 12 0 0,-30-23-206 0 0,25-38 317 0 0,16 41-140 0 0,2-23 94 0 0,7 5-584 0 0,-2 8-672 0 0,5 3-147 0 0,-7 18-3066 0 0,-1 13 941 0 0</inkml:trace>
  <inkml:trace contextRef="#ctx0" brushRef="#br0" timeOffset="3759.555">119 1200 5184 0 0,'0'0'116'0'0,"0"0"17"0"0,0 0 10 0 0,-1 1-23 0 0,-2 4-12 0 0,-11 5 2894 0 0,-10-1-695 0 0,23-9-1972 0 0,1 0-23 0 0,0 0-102 0 0,0 0-46 0 0,0 0-10 0 0,0 0-38 0 0,18 4-204 0 0,25-8 1 0 0,94-14 466 0 0,-30-15 398 0 0,16 0-346 0 0,-53 16-431 0 0,-17 12 0 0 0,124-3 64 0 0,-22-14-170 0 0,-59 3-550 0 0,-60 12 494 0 0,27 13-105 0 0,-3 21-406 0 0,-58-25 609 0 0,18 12 0 0 0,28 58 64 0 0,-42-59 0 0 0,8 22 0 0 0,12 62 64 0 0,-21 20 216 0 0,-15-76-152 0 0,2-10-15 0 0,-5 37-304 0 0,11-60 249 0 0,-36 61 286 0 0,32-59-296 0 0,-19 17-206 0 0,-28 31-144 0 0,23-27 302 0 0,16-17 0 0 0,-47 44 464 0 0,20-33-208 0 0,-43 16-528 0 0,22-7-176 0 0,57-31 446 0 0,1-2 1 0 0,-1 1-1 0 0,0 0 1 0 0,0-1-1 0 0,-1 0 1 0 0,1 0-1 0 0,0 0 1 0 0,0-1-1 0 0,0 0 1 0 0,-1 0 0 0 0,-4 0 1 0 0,3-1 60 0 0,-106-1 141 0 0,61-3 138 0 0,-14-5-185 0 0,27-5 324 0 0,11 10 122 0 0,-26-19-479 0 0,42 16-114 0 0,-32-45-93 0 0,12 6-444 0 0,29 43 489 0 0,1 1 0 0 0,-1-1 1 0 0,0 0-1 0 0,1 0 0 0 0,0 1 1 0 0,0-1-1 0 0,0-1 0 0 0,0 1 1 0 0,0 0-1 0 0,1 0 1 0 0,0-1-1 0 0,0 1 0 0 0,0-1 1 0 0,0-2 40 0 0,-10-35-231 0 0,-2 13 231 0 0,-10-28-530 0 0,2 15-456 0 0,-5 0-294 0 0,3 21 916 0 0,6 13 178 0 0,-42-28-487 0 0,-4 13-1895 0 0,36 16 716 0 0,26 6 1786 0 0,-31-15 943 0 0,15 0-1352 0 0,4-42-526 0 0,17 31 708 0 0,0 18-375 0 0,-4-1-363 0 0</inkml:trace>
  <inkml:trace contextRef="#ctx0" brushRef="#br0" timeOffset="5367.506">390 1818 6560 0 0,'0'0'149'0'0,"0"0"23"0"0,0 0 11 0 0,0 0 69 0 0,0 0 285 0 0,0 0 126 0 0,0 0 29 0 0,0 0-22 0 0,0 0-104 0 0,0 0-44 0 0,0 0-8 0 0,-2-1-13 0 0,-4-4-44 0 0,5 3-17 0 0,0 2-35 0 0,0 1-370 0 0,1-1 0 0 0,-1 0 1 0 0,0 0-1 0 0,1 0 0 0 0,-1 0 0 0 0,0 0 0 0 0,1 1 1 0 0,-1-1-1 0 0,1 0 0 0 0,-1 0 0 0 0,0 1 1 0 0,1-1-1 0 0,-1 1 0 0 0,1-1 0 0 0,-1 0 1 0 0,1 1-1 0 0,-1-1 0 0 0,1 1 0 0 0,-1-1 1 0 0,1 1-1 0 0,0 0 0 0 0,-1-1 0 0 0,1 1 0 0 0,0-1 1 0 0,-1 1-1 0 0,1 0 0 0 0,0-1 0 0 0,0 1 1 0 0,-1 0-1 0 0,1-1 0 0 0,0 1 0 0 0,0 0 1 0 0,0-1-1 0 0,0 1 0 0 0,0 0 0 0 0,0-1 0 0 0,0 1 1 0 0,0 0-1 0 0,0-1 0 0 0,1 1 0 0 0,-1 0 1 0 0,0-1-1 0 0,0 1 0 0 0,0-1 0 0 0,1 1 1 0 0,-1 0-36 0 0,0 1-78 0 0,14 69-428 0 0,-5-42 506 0 0,0 12 0 0 0,-1-15 0 0 0,-8 13 0 0 0,5 24 0 0 0,-2-38 84 0 0,1-7 60 0 0,1-2 132 0 0,18 12-212 0 0,-16-23-64 0 0,65 31-88 0 0,-24-17 8 0 0,90 19 80 0 0,-95-32-67 0 0,-6-6-10 0 0,-16-4 77 0 0,20 1 0 0 0,-2-4 0 0 0,-13-1 0 0 0,0-5 0 0 0,11-6 216 0 0,-7 0-190 0 0,-13-26 460 0 0,0-31 106 0 0,-8 24-352 0 0,-4-8-48 0 0,-1-50-192 0 0,0 41-99 0 0,2 42-358 0 0,-5 26 70 0 0,2-8 588 0 0,-3 5-4678 0 0,0 4 360 0 0</inkml:trace>
  <inkml:trace contextRef="#ctx0" brushRef="#br0" timeOffset="6586.454">668 2167 7856 0 0,'0'0'174'0'0,"0"0"29"0"0,0 0 13 0 0,0 0 39 0 0,0 0 135 0 0,0 0 61 0 0,0 0 12 0 0,0 0-3 0 0,0 0-18 0 0,0 0-8 0 0,-11 6 1638 0 0,-16 16-592 0 0,21-16-1464 0 0,-13 20-16 0 0,14-4 0 0 0,-7 35 0 0 0,-2 70-16 0 0,9-61 16 0 0,2 103-512 0 0,6-140 458 0 0,3-3 108 0 0,6-6-54 0 0,42 23 117 0 0,-14-32-184 0 0,16-3-197 0 0,-7-1 318 0 0,13-21 128 0 0,-61 13-116 0 0,0 1-13 0 0,30-37-42 0 0,-20 3-11 0 0,-2-32 0 0 0,4 1 0 0 0,-8-12 88 0 0,-5 70-59 0 0,0 0 1 0 0,0-1-1 0 0,0 1 1 0 0,-1 0 0 0 0,0 0-1 0 0,-1-1 1 0 0,1 1-1 0 0,-2 0 1 0 0,1 0 0 0 0,-2-2-30 0 0,-18-83-746 0 0,11 33 508 0 0,10 45 227 0 0,-11-15-70 0 0,-23 16-481 0 0,33 13 816 0 0,-11-3-394 0 0,-5-2-2350 0 0,18 5 1016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0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68 4504 0 0,'0'0'133'0'0,"0"0"78"0"0,0 0 241 0 0,0 0 105 0 0,0 0 19 0 0,0 0 65 0 0,-13 7 3459 0 0,0 20-2602 0 0,-14 41 40 0 0,5 13-420 0 0,19-67-926 0 0,0 0 0 0 0,1 0 0 0 0,1 0 1 0 0,0 0-1 0 0,0 0 0 0 0,2 0 1 0 0,-1 0-1 0 0,2 0 0 0 0,2 10-192 0 0,-1-14 17 0 0,1 0-1 0 0,1-1 0 0 0,-1 1 1 0 0,1-1-1 0 0,1 0 1 0 0,0-1-1 0 0,0 1 0 0 0,1-1 1 0 0,-1 0-1 0 0,7 5-16 0 0,-9-12 27 0 0,-1 0 0 0 0,1 0 0 0 0,-1 0 0 0 0,1 0 0 0 0,-1-1-1 0 0,1 1 1 0 0,-1-1 0 0 0,1 0 0 0 0,-1 0 0 0 0,1 0 0 0 0,-1-1 0 0 0,1 1 0 0 0,0-1-1 0 0,-1 0 1 0 0,0 0 0 0 0,1 0 0 0 0,-1 0 0 0 0,1 0 0 0 0,-1-1 0 0 0,0 0 0 0 0,0 1 0 0 0,0-1-1 0 0,0 0 1 0 0,0-1 0 0 0,-1 1 0 0 0,1 0 0 0 0,0-1 0 0 0,-1 0 0 0 0,0 1 0 0 0,0-1-1 0 0,1-2-26 0 0,9-8 14 0 0,-1-1 0 0 0,-1 0 0 0 0,0 0 0 0 0,-1-1-1 0 0,-1-1 1 0 0,0 1 0 0 0,-1-1 0 0 0,-1-1-1 0 0,1-3-13 0 0,2-14-212 0 0,-2 1 0 0 0,-1-2-1 0 0,-2 1 1 0 0,0-32 212 0 0,-7-23-3354 0 0,-1 64 1634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5:2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37 4688 0 0,'0'0'133'0'0,"0"0"49"0"0,0 0 116 0 0,0 0 50 0 0,0 0 11 0 0,0 0-23 0 0,0 0-102 0 0,0 0-46 0 0,0 0-10 0 0,0 0 6 0 0,0 0 34 0 0,0 0 20 0 0,0 0 2 0 0,0 0-14 0 0,0 0-56 0 0,0 0-30 0 0,0 0-4 0 0,0 0 6 0 0,0 0 29 0 0,0 0 12 0 0,0 0 1 0 0,0 0-3 0 0,0 0-10 0 0,0 0-3 0 0,0 0 0 0 0,0 0-6 0 0,0 0-22 0 0,0 0-10 0 0,-10 5 228 0 0,0 14-72 0 0,-12 6-29 0 0,-15 47-564 0 0,16 17 617 0 0,11-17-434 0 0,10-71 17 0 0,5 40 31 0 0,0-21 367 0 0,12 10-355 0 0,6-2-128 0 0,-15-17 128 0 0,-3-5 64 0 0,2-2 0 0 0,-1 1 0 0 0,12 9 0 0 0,11-3-203 0 0,-6-4 203 0 0,7-11-333 0 0,15-14-111 0 0,12-41 713 0 0,-40 38 28 0 0,-16 19-254 0 0,2-20 449 0 0,-19-20 1280 0 0,6 19-1184 0 0,1 5-91 0 0,-16-15-483 0 0,-14-9 343 0 0,17 18-90 0 0,21 23-195 0 0,-5-4 248 0 0,-22-19 10 0 0,26 23-260 0 0,-14-15 198 0 0,-11-4-144 0 0,25 19-60 0 0,2 1-11 0 0,-15-14 72 0 0,13 13-178 0 0,-4-1 54 0 0,3 1 69 0 0,-3-1 2 0 0,4 1 10 0 0,2 1-28 0 0,0 0-113 0 0,0 0-22 0 0,0 0 1 0 0,-18-15-376 0 0,15 12 360 0 0,1 1 5 0 0,-19-33-466 0 0,12 16 282 0 0,-2 2-750 0 0,4 9-3627 0 0,7 8 3988 0 0</inkml:trace>
  <inkml:trace contextRef="#ctx0" brushRef="#br0" timeOffset="1659.698">66 549 6016 0 0,'0'0'133'0'0,"0"0"23"0"0,0 0 11 0 0,0 0 82 0 0,0 0 342 0 0,0 0 147 0 0,0 0 29 0 0,0 0-56 0 0,0 0-267 0 0,0 0-116 0 0,0 0-28 0 0,0 0-27 0 0,0 0-94 0 0,0 0-41 0 0,0 0-8 0 0,-5 9 566 0 0,5 32 617 0 0,5-25-850 0 0,-4-9-463 0 0,12 26 0 0 0,9 17 10 0 0,-14-33 44 0 0,10 46-742 0 0,0-24 688 0 0,-5-23-80 0 0,16 2 80 0 0,9-18 10 0 0,5-4 44 0 0,6-7-54 0 0,-9-8 312 0 0,13-10-136 0 0,-9 4-112 0 0,-15-1 64 0 0,8-7 82 0 0,-7 3-196 0 0,-11 8 50 0 0,25-26-64 0 0,-39 44 0 0 0,7-21 10 0 0,-8-5 44 0 0,-8-2 71 0 0,-18-8 144 0 0,0 23 119 0 0,9 10-242 0 0,-14 1-146 0 0,9 2-72 0 0,-4 1 72 0 0,-21-9 64 0 0,25 9-64 0 0,9 2-11 0 0,-23 2-106 0 0,15 1 117 0 0,-10 3-54 0 0,-11 5-468 0 0,-24-5 183 0 0,43-6 482 0 0,-77-6-330 0 0,44 14-4790 0 0,51-6 3241 0 0</inkml:trace>
  <inkml:trace contextRef="#ctx0" brushRef="#br0" timeOffset="3137.177">44 836 5552 0 0,'0'0'124'0'0,"0"0"17"0"0,0 0 11 0 0,0 0 77 0 0,0 0 299 0 0,0 0 131 0 0,0 0 21 0 0,0 0-19 0 0,0 0-105 0 0,0 0-48 0 0,0 0-10 0 0,0 0-34 0 0,0 0-135 0 0,0 0-60 0 0,0 0-11 0 0,0 0-18 0 0,0 0-67 0 0,0 0-28 0 0,0 0-7 0 0,0 0-6 0 0,0 0-18 0 0,-4 8 96 0 0,-3 72-111 0 0,9-54-94 0 0,6 102-5 0 0,-17-21-456 0 0,-9 11-122 0 0,2 25 148 0 0,29-128 494 0 0,0-4-64 0 0,9-3 0 0 0,21-8 192 0 0,-19-3-210 0 0,46-2-906 0 0,51-20 298 0 0,-42 10 228 0 0,10-9 388 0 0,-30 5 10 0 0,-22 3 0 0 0,-30 16 10 0 0,13-11 284 0 0,6-7-390 0 0,4 3 96 0 0,-13 9 0 0 0,29-17 0 0 0,-4-6-512 0 0,-27 18 25 0 0,-10-19 1524 0 0,-10-22-907 0 0,-17-21-130 0 0,0 35 376 0 0,-50-175-312 0 0,59 131-360 0 0,13 47-928 0 0,0 17-1392 0 0,0 18 1860 0 0,0 0 51 0 0,0 0 22 0 0,-1-8 796 0 0,-5 7 68 0 0,0 0 0 0 0,1 0 0 0 0,-1 1 0 0 0,1 0 0 0 0,-1 0 0 0 0,1 1 0 0 0,-1 0 0 0 0,0 0 0 0 0,1 0-1 0 0,0 0 1 0 0,-1 1 0 0 0,1 0 0 0 0,0 0 0 0 0,0 1-181 0 0,-5 0 218 0 0,-131 42 1068 0 0,-8 9-3235 0 0,122-46 1494 0 0,0 0-1 0 0,0-2 1 0 0,0 0-1 0 0,0-3 1 0 0,-11 1 455 0 0,-37 10 2258 0 0,67-14-2240 0 0</inkml:trace>
  <inkml:trace contextRef="#ctx0" brushRef="#br0" timeOffset="4284.516">296 1440 6536 0 0,'0'0'190'0'0,"0"0"60"0"0,0 0 140 0 0,0 0 61 0 0,0 0 12 0 0,0 0-23 0 0,0 0-100 0 0,0 0-42 0 0,0 0-8 0 0,0 0-25 0 0,0 0-96 0 0,0 0-45 0 0,0 0-10 0 0,-1 1-21 0 0,-10 37-74 0 0,10-8-83 0 0,5 36 56 0 0,0-33-8 0 0,6 32-232 0 0,-5-43 232 0 0,2-2-71 0 0,-5-18 19 0 0,1 1 55 0 0,19 18 77 0 0,30-11-64 0 0,45-27 0 0 0,-39 9-90 0 0,-22 1-542 0 0,-14-3 799 0 0,-22 10-82 0 0,5-20-15 0 0,-19-38 307 0 0,-4 10 586 0 0,-3 2-686 0 0,11 8-350 0 0,7 33 73 0 0,2-13-54 0 0,1-29-292 0 0,0 46 266 0 0,5-14-394 0 0,4-15-1447 0 0,-5 24 1412 0 0</inkml:trace>
  <inkml:trace contextRef="#ctx0" brushRef="#br0" timeOffset="5747.24">460 1716 5120 0 0,'0'0'116'0'0,"0"0"17"0"0,0 0 10 0 0,0 0-10 0 0,0 0-45 0 0,0 0-21 0 0,-11 4 402 0 0,-24 25 1816 0 0,10 2-1093 0 0,24-30-914 0 0,-7 18 528 0 0,7-18-564 0 0,-7 22 694 0 0,7-19-846 0 0,-2 3-20 0 0,-6 16 154 0 0,8-10-64 0 0,-3 30 74 0 0,4-23-180 0 0,0 100 74 0 0,18-51-218 0 0,-1-35-296 0 0,-3-9 262 0 0,-1 15 124 0 0,1 12 0 0 0,7 11-171 0 0,5-11-554 0 0,-5-38 193 0 0,-3-13 328 0 0,-17-1 140 0 0,13-4-288 0 0,20-51 21 0 0,-19 22 214 0 0,34-42 269 0 0,-11 18-152 0 0,-35 53 41 0 0,-1-1 1 0 0,0 1 0 0 0,-1-1-1 0 0,1 1 1 0 0,-1-1 0 0 0,0 1-1 0 0,0-1 1 0 0,0 0-1 0 0,-1 0 1 0 0,1 0 0 0 0,-1 1-1 0 0,0-1 1 0 0,-1-3-42 0 0,1-7 67 0 0,-5-46-3 0 0,5 54 29 0 0,-1 0-1 0 0,0 1 1 0 0,0-1 0 0 0,-1 1 0 0 0,0 0 0 0 0,0-1 0 0 0,0 1 0 0 0,-1 0 0 0 0,0 0 0 0 0,0 0-1 0 0,-1 1 1 0 0,1-1 0 0 0,-1 1 0 0 0,0 0 0 0 0,-1 0 0 0 0,1 0 0 0 0,-1 0 0 0 0,-1 0-93 0 0,-21-17 80 0 0,4-3-80 0 0,-4 3 200 0 0,10 14-147 0 0,12 5-32 0 0,3 1 22 0 0,-5 0-32 0 0,-10-12-103 0 0,15 12 28 0 0,-2-4 38 0 0,1 2-38 0 0,2 3-4 0 0,1 1-4 0 0,0 0-25 0 0,0 0-74 0 0,0 0-7 0 0,0 0 2 0 0,0 0-22 0 0,0 0-88 0 0,0 0-40 0 0,0 0-8 0 0,0 0-58 0 0,0 0-236 0 0,0 0-107 0 0,0 0-22 0 0,0 0-21 0 0,0 0-74 0 0,0 0-38 0 0,0 0-6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6:4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5352 0 0,'0'0'116'0'0,"0"0"17"0"0,0 0 12 0 0,0 0 33 0 0,0 0 84 0 0,0 0 33 0 0,0 0 8 0 0,0 0-39 0 0,0 0-102 0 0,0 0 209 0 0,0 0 114 0 0,0 0 25 0 0,0 0-68 0 0,0 0-264 0 0,0 0-20 0 0,0 0 24 0 0,0 0 2 0 0,0 0 18 0 0,0 0 80 0 0,0 0 35 0 0,6-3 294 0 0,66-8-593 0 0,269-8-88 0 0,-34-13-146 0 0,-233 32-1242 0 0,-52 0-1964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6:4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5120 0 0,'0'0'116'0'0,"0"0"17"0"0,0 0 10 0 0,0 0 9 0 0,0 0 34 0 0,0 0 20 0 0,0 0 2 0 0,0 0 10 0 0,0 0 46 0 0,0 2 22 0 0,4 37 666 0 0,10-9-147 0 0,38-2 1558 0 0,14-12-1659 0 0,213 46-727 0 0,-76-23-26 0 0,39-15-322 0 0,-121-13-1059 0 0,-70-8-1805 0 0,-28-2 319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36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4200 0 0,'0'0'91'0'0,"0"0"11"0"0,0 0 12 0 0,0 0 78 0 0,0 0 282 0 0,0 0 122 0 0,0 0 20 0 0,0 0-8 0 0,0 0-61 0 0,0 0-31 0 0,0 0-4 0 0,0 0-31 0 0,0 0-129 0 0,0 0-57 0 0,0 0-9 0 0,0 0-31 0 0,0 0-114 0 0,0 0-49 0 0,0 0-10 0 0,9 1-2 0 0,57 27-16 0 0,134 48-64 0 0,-195-74 0 0 0,67 23 77 0 0,0-3 0 0 0,2-4 1 0 0,51 6-78 0 0,114-7-808 0 0,-181-18-724 0 0,-1-3 1 0 0,1-3-1 0 0,43-10 1532 0 0,-71 10-517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9416 0 0,'0'0'208'0'0,"0"0"33"0"0,0 0 16 0 0,3 7 631 0 0,6 121 1366 0 0,-10 5-1749 0 0,1-12 112 0 0,5-84-2717 0 0,-1-29 1278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1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58 8288 0 0,'0'0'190'0'0,"0"0"28"0"0,-1-1 7 0 0,-2-4 90 0 0,2 4 354 0 0,1 1 158 0 0,0 0 33 0 0,0 0-2 0 0,0 0-20 0 0,0 0-6 0 0,0 0 0 0 0,0 0-44 0 0,0 0-186 0 0,0 0-83 0 0,0 0-21 0 0,0 0-50 0 0,-16 12 210 0 0,11 57-558 0 0,10 1-114 0 0,-2-51 14 0 0,-3-14 0 0 0,1 1 0 0 0,0-1 0 0 0,0 0 0 0 0,1 1 0 0 0,-1-1 0 0 0,1 0 0 0 0,1 0 0 0 0,-1 0 0 0 0,1 0 0 0 0,0 0 0 0 0,0-1 0 0 0,2 4 0 0 0,12 7 0 0 0,30 5 408 0 0,-45-20-304 0 0,-2 0-32 0 0,3 0-18 0 0,0 0-27 0 0,1 1 0 0 0,0-1 0 0 0,0 0 1 0 0,0 0-1 0 0,-1 0 0 0 0,1-1 0 0 0,0 1 1 0 0,0-1-1 0 0,-1 0 0 0 0,1 0 0 0 0,-1 0 1 0 0,1-1-1 0 0,-1 1 0 0 0,1-1 0 0 0,-1 0 1 0 0,0 0-1 0 0,1 0 0 0 0,-1 0 0 0 0,0 0 1 0 0,-1-1-1 0 0,1 1 0 0 0,0-1 0 0 0,-1 0 1 0 0,1 0-1 0 0,-1 0 0 0 0,0 0 0 0 0,0 0 1 0 0,0-1-1 0 0,0 1 0 0 0,-1-1 0 0 0,0 1 1 0 0,1-1-28 0 0,7-69 82 0 0,-6-17-551 0 0,0 11-3100 0 0,0 56 1912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10T18:28:1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 11400 0 0,'0'0'256'0'0,"0"0"34"0"0,0 0 22 0 0,0 0-30 0 0,0 1-161 0 0,-9 112 2570 0 0,5 48-332 0 0,8-176-2164 0 0,13-116-131 0 0,-3 47 43 0 0,12 20-173 0 0,-24 59 39 0 0,0 1 0 0 0,0 0 0 0 0,0 0 0 0 0,1 0-1 0 0,-1 0 1 0 0,1 0 0 0 0,0 1 0 0 0,0-1-1 0 0,1 1 1 0 0,-1 0 0 0 0,1 0 0 0 0,-1 0-1 0 0,1 0 1 0 0,0 1 0 0 0,0-1 0 0 0,1 1-1 0 0,-1 0 1 0 0,0 0 0 0 0,1 1 0 0 0,-1-1-1 0 0,1 1 28 0 0,-2 2 0 0 0,0-1 0 0 0,1 1 0 0 0,-1 0 0 0 0,0 0 0 0 0,0 0 0 0 0,0 1 0 0 0,0-1 0 0 0,0 1 0 0 0,0 0 0 0 0,0 0 0 0 0,0 0 0 0 0,-1 0 0 0 0,1 0 0 0 0,-1 0 0 0 0,1 1 0 0 0,-1-1 0 0 0,0 1 0 0 0,0 0 0 0 0,0 0 0 0 0,0 0 0 0 0,-1 0 0 0 0,1 0 0 0 0,-1 0 0 0 0,1 1 0 0 0,5 10 0 0 0,0 0 59 0 0,0 0 0 0 0,-1 1-1 0 0,-1-1 1 0 0,-1 1-1 0 0,0 1 1 0 0,1 10-59 0 0,-2-14-14 0 0,2 116 324 0 0,-10-45 170 0 0,1 22-160 0 0,11-58-404 0 0,-1-27-1216 0 0,-4-17 867 0 0,1 4-229 0 0,1-3-4109 0 0,0 0 2830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.xml"/><Relationship Id="rId21" Type="http://schemas.openxmlformats.org/officeDocument/2006/relationships/image" Target="../media/image23.png"/><Relationship Id="rId42" Type="http://schemas.openxmlformats.org/officeDocument/2006/relationships/customXml" Target="../ink/ink25.xml"/><Relationship Id="rId47" Type="http://schemas.openxmlformats.org/officeDocument/2006/relationships/image" Target="../media/image36.png"/><Relationship Id="rId63" Type="http://schemas.openxmlformats.org/officeDocument/2006/relationships/image" Target="../media/image44.png"/><Relationship Id="rId68" Type="http://schemas.openxmlformats.org/officeDocument/2006/relationships/customXml" Target="../ink/ink38.xml"/><Relationship Id="rId84" Type="http://schemas.openxmlformats.org/officeDocument/2006/relationships/customXml" Target="../ink/ink46.xml"/><Relationship Id="rId89" Type="http://schemas.openxmlformats.org/officeDocument/2006/relationships/image" Target="../media/image57.png"/><Relationship Id="rId112" Type="http://schemas.openxmlformats.org/officeDocument/2006/relationships/customXml" Target="../ink/ink60.xml"/><Relationship Id="rId16" Type="http://schemas.openxmlformats.org/officeDocument/2006/relationships/customXml" Target="../ink/ink12.xml"/><Relationship Id="rId107" Type="http://schemas.openxmlformats.org/officeDocument/2006/relationships/image" Target="../media/image66.png"/><Relationship Id="rId11" Type="http://schemas.openxmlformats.org/officeDocument/2006/relationships/image" Target="../media/image18.png"/><Relationship Id="rId32" Type="http://schemas.openxmlformats.org/officeDocument/2006/relationships/customXml" Target="../ink/ink20.xml"/><Relationship Id="rId37" Type="http://schemas.openxmlformats.org/officeDocument/2006/relationships/image" Target="../media/image31.png"/><Relationship Id="rId53" Type="http://schemas.openxmlformats.org/officeDocument/2006/relationships/image" Target="../media/image39.png"/><Relationship Id="rId58" Type="http://schemas.openxmlformats.org/officeDocument/2006/relationships/customXml" Target="../ink/ink33.xml"/><Relationship Id="rId74" Type="http://schemas.openxmlformats.org/officeDocument/2006/relationships/customXml" Target="../ink/ink41.xml"/><Relationship Id="rId79" Type="http://schemas.openxmlformats.org/officeDocument/2006/relationships/image" Target="../media/image52.png"/><Relationship Id="rId102" Type="http://schemas.openxmlformats.org/officeDocument/2006/relationships/customXml" Target="../ink/ink55.xml"/><Relationship Id="rId5" Type="http://schemas.openxmlformats.org/officeDocument/2006/relationships/image" Target="../media/image15.png"/><Relationship Id="rId90" Type="http://schemas.openxmlformats.org/officeDocument/2006/relationships/customXml" Target="../ink/ink49.xml"/><Relationship Id="rId95" Type="http://schemas.openxmlformats.org/officeDocument/2006/relationships/image" Target="../media/image60.png"/><Relationship Id="rId22" Type="http://schemas.openxmlformats.org/officeDocument/2006/relationships/customXml" Target="../ink/ink15.xml"/><Relationship Id="rId27" Type="http://schemas.openxmlformats.org/officeDocument/2006/relationships/image" Target="../media/image26.png"/><Relationship Id="rId43" Type="http://schemas.openxmlformats.org/officeDocument/2006/relationships/image" Target="../media/image34.png"/><Relationship Id="rId48" Type="http://schemas.openxmlformats.org/officeDocument/2006/relationships/customXml" Target="../ink/ink28.xml"/><Relationship Id="rId64" Type="http://schemas.openxmlformats.org/officeDocument/2006/relationships/customXml" Target="../ink/ink36.xml"/><Relationship Id="rId69" Type="http://schemas.openxmlformats.org/officeDocument/2006/relationships/image" Target="../media/image47.png"/><Relationship Id="rId113" Type="http://schemas.openxmlformats.org/officeDocument/2006/relationships/image" Target="../media/image69.png"/><Relationship Id="rId80" Type="http://schemas.openxmlformats.org/officeDocument/2006/relationships/customXml" Target="../ink/ink44.xml"/><Relationship Id="rId85" Type="http://schemas.openxmlformats.org/officeDocument/2006/relationships/image" Target="../media/image55.png"/><Relationship Id="rId12" Type="http://schemas.openxmlformats.org/officeDocument/2006/relationships/customXml" Target="../ink/ink10.xml"/><Relationship Id="rId17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customXml" Target="../ink/ink23.xml"/><Relationship Id="rId59" Type="http://schemas.openxmlformats.org/officeDocument/2006/relationships/image" Target="../media/image42.png"/><Relationship Id="rId103" Type="http://schemas.openxmlformats.org/officeDocument/2006/relationships/image" Target="../media/image64.png"/><Relationship Id="rId108" Type="http://schemas.openxmlformats.org/officeDocument/2006/relationships/customXml" Target="../ink/ink58.xml"/><Relationship Id="rId54" Type="http://schemas.openxmlformats.org/officeDocument/2006/relationships/customXml" Target="../ink/ink31.xml"/><Relationship Id="rId70" Type="http://schemas.openxmlformats.org/officeDocument/2006/relationships/customXml" Target="../ink/ink39.xml"/><Relationship Id="rId75" Type="http://schemas.openxmlformats.org/officeDocument/2006/relationships/image" Target="../media/image50.png"/><Relationship Id="rId91" Type="http://schemas.openxmlformats.org/officeDocument/2006/relationships/image" Target="../media/image58.png"/><Relationship Id="rId96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image" Target="../media/image37.png"/><Relationship Id="rId57" Type="http://schemas.openxmlformats.org/officeDocument/2006/relationships/image" Target="../media/image41.png"/><Relationship Id="rId106" Type="http://schemas.openxmlformats.org/officeDocument/2006/relationships/customXml" Target="../ink/ink57.xml"/><Relationship Id="rId10" Type="http://schemas.openxmlformats.org/officeDocument/2006/relationships/customXml" Target="../ink/ink9.xml"/><Relationship Id="rId31" Type="http://schemas.openxmlformats.org/officeDocument/2006/relationships/image" Target="../media/image28.png"/><Relationship Id="rId44" Type="http://schemas.openxmlformats.org/officeDocument/2006/relationships/customXml" Target="../ink/ink26.xml"/><Relationship Id="rId52" Type="http://schemas.openxmlformats.org/officeDocument/2006/relationships/customXml" Target="../ink/ink30.xml"/><Relationship Id="rId60" Type="http://schemas.openxmlformats.org/officeDocument/2006/relationships/customXml" Target="../ink/ink34.xml"/><Relationship Id="rId65" Type="http://schemas.openxmlformats.org/officeDocument/2006/relationships/image" Target="../media/image45.png"/><Relationship Id="rId73" Type="http://schemas.openxmlformats.org/officeDocument/2006/relationships/image" Target="../media/image49.png"/><Relationship Id="rId78" Type="http://schemas.openxmlformats.org/officeDocument/2006/relationships/customXml" Target="../ink/ink43.xml"/><Relationship Id="rId81" Type="http://schemas.openxmlformats.org/officeDocument/2006/relationships/image" Target="../media/image53.png"/><Relationship Id="rId86" Type="http://schemas.openxmlformats.org/officeDocument/2006/relationships/customXml" Target="../ink/ink47.xml"/><Relationship Id="rId94" Type="http://schemas.openxmlformats.org/officeDocument/2006/relationships/customXml" Target="../ink/ink51.xml"/><Relationship Id="rId99" Type="http://schemas.openxmlformats.org/officeDocument/2006/relationships/image" Target="../media/image62.png"/><Relationship Id="rId101" Type="http://schemas.openxmlformats.org/officeDocument/2006/relationships/image" Target="../media/image63.png"/><Relationship Id="rId4" Type="http://schemas.openxmlformats.org/officeDocument/2006/relationships/customXml" Target="../ink/ink6.xml"/><Relationship Id="rId9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customXml" Target="../ink/ink13.xml"/><Relationship Id="rId39" Type="http://schemas.openxmlformats.org/officeDocument/2006/relationships/image" Target="../media/image32.png"/><Relationship Id="rId109" Type="http://schemas.openxmlformats.org/officeDocument/2006/relationships/image" Target="../media/image67.png"/><Relationship Id="rId34" Type="http://schemas.openxmlformats.org/officeDocument/2006/relationships/customXml" Target="../ink/ink21.xml"/><Relationship Id="rId50" Type="http://schemas.openxmlformats.org/officeDocument/2006/relationships/customXml" Target="../ink/ink29.xml"/><Relationship Id="rId55" Type="http://schemas.openxmlformats.org/officeDocument/2006/relationships/image" Target="../media/image40.png"/><Relationship Id="rId76" Type="http://schemas.openxmlformats.org/officeDocument/2006/relationships/customXml" Target="../ink/ink42.xml"/><Relationship Id="rId97" Type="http://schemas.openxmlformats.org/officeDocument/2006/relationships/image" Target="../media/image61.png"/><Relationship Id="rId104" Type="http://schemas.openxmlformats.org/officeDocument/2006/relationships/customXml" Target="../ink/ink56.xml"/><Relationship Id="rId7" Type="http://schemas.openxmlformats.org/officeDocument/2006/relationships/image" Target="../media/image16.png"/><Relationship Id="rId71" Type="http://schemas.openxmlformats.org/officeDocument/2006/relationships/image" Target="../media/image48.png"/><Relationship Id="rId92" Type="http://schemas.openxmlformats.org/officeDocument/2006/relationships/customXml" Target="../ink/ink50.xml"/><Relationship Id="rId2" Type="http://schemas.openxmlformats.org/officeDocument/2006/relationships/customXml" Target="../ink/ink5.xml"/><Relationship Id="rId29" Type="http://schemas.openxmlformats.org/officeDocument/2006/relationships/image" Target="../media/image27.png"/><Relationship Id="rId24" Type="http://schemas.openxmlformats.org/officeDocument/2006/relationships/customXml" Target="../ink/ink16.xml"/><Relationship Id="rId40" Type="http://schemas.openxmlformats.org/officeDocument/2006/relationships/customXml" Target="../ink/ink24.xml"/><Relationship Id="rId45" Type="http://schemas.openxmlformats.org/officeDocument/2006/relationships/image" Target="../media/image35.png"/><Relationship Id="rId66" Type="http://schemas.openxmlformats.org/officeDocument/2006/relationships/customXml" Target="../ink/ink37.xml"/><Relationship Id="rId87" Type="http://schemas.openxmlformats.org/officeDocument/2006/relationships/image" Target="../media/image56.png"/><Relationship Id="rId110" Type="http://schemas.openxmlformats.org/officeDocument/2006/relationships/customXml" Target="../ink/ink59.xml"/><Relationship Id="rId61" Type="http://schemas.openxmlformats.org/officeDocument/2006/relationships/image" Target="../media/image43.png"/><Relationship Id="rId82" Type="http://schemas.openxmlformats.org/officeDocument/2006/relationships/customXml" Target="../ink/ink45.xml"/><Relationship Id="rId19" Type="http://schemas.openxmlformats.org/officeDocument/2006/relationships/image" Target="../media/image22.png"/><Relationship Id="rId14" Type="http://schemas.openxmlformats.org/officeDocument/2006/relationships/customXml" Target="../ink/ink11.xml"/><Relationship Id="rId30" Type="http://schemas.openxmlformats.org/officeDocument/2006/relationships/customXml" Target="../ink/ink19.xml"/><Relationship Id="rId35" Type="http://schemas.openxmlformats.org/officeDocument/2006/relationships/image" Target="../media/image30.png"/><Relationship Id="rId56" Type="http://schemas.openxmlformats.org/officeDocument/2006/relationships/customXml" Target="../ink/ink32.xml"/><Relationship Id="rId77" Type="http://schemas.openxmlformats.org/officeDocument/2006/relationships/image" Target="../media/image51.png"/><Relationship Id="rId100" Type="http://schemas.openxmlformats.org/officeDocument/2006/relationships/customXml" Target="../ink/ink54.xml"/><Relationship Id="rId105" Type="http://schemas.openxmlformats.org/officeDocument/2006/relationships/image" Target="../media/image65.png"/><Relationship Id="rId8" Type="http://schemas.openxmlformats.org/officeDocument/2006/relationships/customXml" Target="../ink/ink8.xml"/><Relationship Id="rId51" Type="http://schemas.openxmlformats.org/officeDocument/2006/relationships/image" Target="../media/image38.png"/><Relationship Id="rId72" Type="http://schemas.openxmlformats.org/officeDocument/2006/relationships/customXml" Target="../ink/ink40.xml"/><Relationship Id="rId93" Type="http://schemas.openxmlformats.org/officeDocument/2006/relationships/image" Target="../media/image59.png"/><Relationship Id="rId98" Type="http://schemas.openxmlformats.org/officeDocument/2006/relationships/customXml" Target="../ink/ink53.xml"/><Relationship Id="rId3" Type="http://schemas.openxmlformats.org/officeDocument/2006/relationships/image" Target="../media/image14.png"/><Relationship Id="rId25" Type="http://schemas.openxmlformats.org/officeDocument/2006/relationships/image" Target="../media/image25.png"/><Relationship Id="rId46" Type="http://schemas.openxmlformats.org/officeDocument/2006/relationships/customXml" Target="../ink/ink27.xml"/><Relationship Id="rId67" Type="http://schemas.openxmlformats.org/officeDocument/2006/relationships/image" Target="../media/image46.png"/><Relationship Id="rId20" Type="http://schemas.openxmlformats.org/officeDocument/2006/relationships/customXml" Target="../ink/ink14.xml"/><Relationship Id="rId41" Type="http://schemas.openxmlformats.org/officeDocument/2006/relationships/image" Target="../media/image33.png"/><Relationship Id="rId62" Type="http://schemas.openxmlformats.org/officeDocument/2006/relationships/customXml" Target="../ink/ink35.xml"/><Relationship Id="rId83" Type="http://schemas.openxmlformats.org/officeDocument/2006/relationships/image" Target="../media/image54.png"/><Relationship Id="rId88" Type="http://schemas.openxmlformats.org/officeDocument/2006/relationships/customXml" Target="../ink/ink48.xml"/><Relationship Id="rId111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5" Type="http://schemas.openxmlformats.org/officeDocument/2006/relationships/image" Target="../media/image71.png"/><Relationship Id="rId4" Type="http://schemas.openxmlformats.org/officeDocument/2006/relationships/customXml" Target="../ink/ink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dix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B1BE-D9EB-4F76-9F8F-F26F60CD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E3CF-1E76-4F4E-9371-E40395B42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aérobique</a:t>
            </a:r>
            <a:r>
              <a:rPr lang="en-US" dirty="0"/>
              <a:t> alphabet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F9D232-6F48-4D9B-AD91-852068EADBF1}"/>
                  </a:ext>
                </a:extLst>
              </p14:cNvPr>
              <p14:cNvContentPartPr/>
              <p14:nvPr/>
            </p14:nvContentPartPr>
            <p14:xfrm>
              <a:off x="3477240" y="39747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F9D232-6F48-4D9B-AD91-852068EADB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7880" y="3965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71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5104-2FF6-4FDC-9A61-BF7EF182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C’est</a:t>
            </a:r>
            <a:r>
              <a:rPr lang="en-US" sz="2800" b="1" dirty="0"/>
              <a:t> la fête!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D41FE7-F5B5-4450-AE89-4FBB114AE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665" y="2093627"/>
            <a:ext cx="7545048" cy="37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C144-14C5-4A36-8766-DA76C49D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A0F610-4156-4E56-9D6B-4499D2370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043" y="780608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6AEFE-BBD0-4370-ABC1-2D2B5EA73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611" y="2028447"/>
            <a:ext cx="3832486" cy="1914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9237B-94F7-41CD-9E1D-3AD176B1C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232" y="3687580"/>
            <a:ext cx="3960478" cy="20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p. 371	</a:t>
            </a:r>
          </a:p>
          <a:p>
            <a:pPr marL="0" indent="0" algn="ctr">
              <a:buNone/>
            </a:pPr>
            <a:r>
              <a:rPr lang="en-US" dirty="0"/>
              <a:t>Que </a:t>
            </a:r>
            <a:r>
              <a:rPr lang="en-US" dirty="0" err="1"/>
              <a:t>pensez-vous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publicité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037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bonne </a:t>
            </a:r>
            <a:r>
              <a:rPr lang="en-US" dirty="0" err="1"/>
              <a:t>publicité</a:t>
            </a:r>
            <a:r>
              <a:rPr lang="en-US" dirty="0"/>
              <a:t> pour “</a:t>
            </a:r>
            <a:r>
              <a:rPr lang="en-US" dirty="0" err="1"/>
              <a:t>Nettoitou</a:t>
            </a:r>
            <a:r>
              <a:rPr lang="en-US" dirty="0"/>
              <a:t>,”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faut</a:t>
            </a:r>
            <a:r>
              <a:rPr lang="en-US" dirty="0"/>
              <a:t> ___________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C477F3-D68A-47FE-8D0F-55F3053DFBE6}"/>
                  </a:ext>
                </a:extLst>
              </p14:cNvPr>
              <p14:cNvContentPartPr/>
              <p14:nvPr/>
            </p14:nvContentPartPr>
            <p14:xfrm>
              <a:off x="1063534" y="4010150"/>
              <a:ext cx="144720" cy="61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C477F3-D68A-47FE-8D0F-55F3053DFB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894" y="4001150"/>
                <a:ext cx="16236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037BD9-366C-4876-A078-41C0A0261C6B}"/>
                  </a:ext>
                </a:extLst>
              </p14:cNvPr>
              <p14:cNvContentPartPr/>
              <p14:nvPr/>
            </p14:nvContentPartPr>
            <p14:xfrm>
              <a:off x="1278814" y="4016990"/>
              <a:ext cx="105480" cy="183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037BD9-366C-4876-A078-41C0A0261C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9814" y="4008350"/>
                <a:ext cx="12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0AA1D3-DE88-4AC7-93BD-8362A7B082E5}"/>
                  </a:ext>
                </a:extLst>
              </p14:cNvPr>
              <p14:cNvContentPartPr/>
              <p14:nvPr/>
            </p14:nvContentPartPr>
            <p14:xfrm>
              <a:off x="1529374" y="3919070"/>
              <a:ext cx="7920" cy="156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0AA1D3-DE88-4AC7-93BD-8362A7B082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0734" y="3910430"/>
                <a:ext cx="255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6FFE1F-7CAB-492D-9162-793CA5FF9E68}"/>
                  </a:ext>
                </a:extLst>
              </p14:cNvPr>
              <p14:cNvContentPartPr/>
              <p14:nvPr/>
            </p14:nvContentPartPr>
            <p14:xfrm>
              <a:off x="1699294" y="4033190"/>
              <a:ext cx="79920" cy="117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6FFE1F-7CAB-492D-9162-793CA5FF9E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0654" y="4024190"/>
                <a:ext cx="97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813CF7-B0A5-46EB-BAB9-0882AB5B4391}"/>
                  </a:ext>
                </a:extLst>
              </p14:cNvPr>
              <p14:cNvContentPartPr/>
              <p14:nvPr/>
            </p14:nvContentPartPr>
            <p14:xfrm>
              <a:off x="1858414" y="3992150"/>
              <a:ext cx="97200" cy="213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813CF7-B0A5-46EB-BAB9-0882AB5B43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9774" y="3983150"/>
                <a:ext cx="1148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59E2CC1-A68D-429D-9EAA-6BF13A788627}"/>
                  </a:ext>
                </a:extLst>
              </p14:cNvPr>
              <p14:cNvContentPartPr/>
              <p14:nvPr/>
            </p14:nvContentPartPr>
            <p14:xfrm>
              <a:off x="3314254" y="3816110"/>
              <a:ext cx="43560" cy="442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59E2CC1-A68D-429D-9EAA-6BF13A7886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5614" y="3807110"/>
                <a:ext cx="612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5E634F-F810-4B75-B853-C41A195A4481}"/>
                  </a:ext>
                </a:extLst>
              </p14:cNvPr>
              <p14:cNvContentPartPr/>
              <p14:nvPr/>
            </p14:nvContentPartPr>
            <p14:xfrm>
              <a:off x="3454654" y="4055870"/>
              <a:ext cx="91440" cy="129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5E634F-F810-4B75-B853-C41A195A44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46014" y="4046870"/>
                <a:ext cx="1090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C086B03-90C8-4E1D-A999-1DE139A0FBC3}"/>
                  </a:ext>
                </a:extLst>
              </p14:cNvPr>
              <p14:cNvContentPartPr/>
              <p14:nvPr/>
            </p14:nvContentPartPr>
            <p14:xfrm>
              <a:off x="3611974" y="3849230"/>
              <a:ext cx="140760" cy="379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C086B03-90C8-4E1D-A999-1DE139A0FBC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03334" y="3840230"/>
                <a:ext cx="1584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4CD7EC-FE84-4919-B3BB-C47FFF4CB686}"/>
                  </a:ext>
                </a:extLst>
              </p14:cNvPr>
              <p14:cNvContentPartPr/>
              <p14:nvPr/>
            </p14:nvContentPartPr>
            <p14:xfrm>
              <a:off x="3840574" y="3995390"/>
              <a:ext cx="242640" cy="236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4CD7EC-FE84-4919-B3BB-C47FFF4CB6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31934" y="3986404"/>
                <a:ext cx="260280" cy="254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8ED6A1C-F102-406F-A5B2-7941B6CFA0EE}"/>
                  </a:ext>
                </a:extLst>
              </p14:cNvPr>
              <p14:cNvContentPartPr/>
              <p14:nvPr/>
            </p14:nvContentPartPr>
            <p14:xfrm>
              <a:off x="2944174" y="3732590"/>
              <a:ext cx="267840" cy="47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8ED6A1C-F102-406F-A5B2-7941B6CFA0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35174" y="3723590"/>
                <a:ext cx="2854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4531A19-ACB4-4B8C-ABB7-F72C20F5D505}"/>
                  </a:ext>
                </a:extLst>
              </p14:cNvPr>
              <p14:cNvContentPartPr/>
              <p14:nvPr/>
            </p14:nvContentPartPr>
            <p14:xfrm>
              <a:off x="2281054" y="3965510"/>
              <a:ext cx="506520" cy="281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4531A19-ACB4-4B8C-ABB7-F72C20F5D5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72414" y="3956510"/>
                <a:ext cx="5241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58C42B-68B2-43D8-AAD3-0705EFA3A179}"/>
                  </a:ext>
                </a:extLst>
              </p14:cNvPr>
              <p14:cNvContentPartPr/>
              <p14:nvPr/>
            </p14:nvContentPartPr>
            <p14:xfrm>
              <a:off x="4819054" y="4015550"/>
              <a:ext cx="84240" cy="184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58C42B-68B2-43D8-AAD3-0705EFA3A1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0414" y="4006910"/>
                <a:ext cx="101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FAEC403-3229-49E6-8410-AE5ED42AD8E9}"/>
                  </a:ext>
                </a:extLst>
              </p14:cNvPr>
              <p14:cNvContentPartPr/>
              <p14:nvPr/>
            </p14:nvContentPartPr>
            <p14:xfrm>
              <a:off x="6649294" y="4084310"/>
              <a:ext cx="56160" cy="164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FAEC403-3229-49E6-8410-AE5ED42AD8E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40294" y="4075670"/>
                <a:ext cx="738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176F527-BA8D-439A-9C55-24DFF9D13032}"/>
                  </a:ext>
                </a:extLst>
              </p14:cNvPr>
              <p14:cNvContentPartPr/>
              <p14:nvPr/>
            </p14:nvContentPartPr>
            <p14:xfrm>
              <a:off x="6803734" y="4093670"/>
              <a:ext cx="120600" cy="192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176F527-BA8D-439A-9C55-24DFF9D130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95094" y="4085030"/>
                <a:ext cx="1382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345F9E7-FAC5-47CA-ACCF-3B181ECB7392}"/>
                  </a:ext>
                </a:extLst>
              </p14:cNvPr>
              <p14:cNvContentPartPr/>
              <p14:nvPr/>
            </p14:nvContentPartPr>
            <p14:xfrm>
              <a:off x="7024774" y="4221110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345F9E7-FAC5-47CA-ACCF-3B181ECB73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15774" y="42121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F53743-0010-4EF2-BD84-BD8D0558A79F}"/>
                  </a:ext>
                </a:extLst>
              </p14:cNvPr>
              <p14:cNvContentPartPr/>
              <p14:nvPr/>
            </p14:nvContentPartPr>
            <p14:xfrm>
              <a:off x="6159694" y="3870830"/>
              <a:ext cx="407520" cy="425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F53743-0010-4EF2-BD84-BD8D0558A7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50694" y="3862190"/>
                <a:ext cx="425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2E01A96-4DE9-4CB9-A4E0-702D93A1C298}"/>
                  </a:ext>
                </a:extLst>
              </p14:cNvPr>
              <p14:cNvContentPartPr/>
              <p14:nvPr/>
            </p14:nvContentPartPr>
            <p14:xfrm>
              <a:off x="5597014" y="3855710"/>
              <a:ext cx="276480" cy="4302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2E01A96-4DE9-4CB9-A4E0-702D93A1C29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88026" y="3846710"/>
                <a:ext cx="294097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CB03F5E-86B0-4887-8247-99356EA8B4A6}"/>
                  </a:ext>
                </a:extLst>
              </p14:cNvPr>
              <p14:cNvContentPartPr/>
              <p14:nvPr/>
            </p14:nvContentPartPr>
            <p14:xfrm>
              <a:off x="4979254" y="3873710"/>
              <a:ext cx="357120" cy="3668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CB03F5E-86B0-4887-8247-99356EA8B4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70614" y="3865070"/>
                <a:ext cx="3747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8C52267-5B67-4722-B553-873E32ECAD5A}"/>
                  </a:ext>
                </a:extLst>
              </p14:cNvPr>
              <p14:cNvContentPartPr/>
              <p14:nvPr/>
            </p14:nvContentPartPr>
            <p14:xfrm>
              <a:off x="4483534" y="3791990"/>
              <a:ext cx="2440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8C52267-5B67-4722-B553-873E32ECAD5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4894" y="3782990"/>
                <a:ext cx="26172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17044B1-DBF0-4B87-B214-C48D6A8E5117}"/>
                  </a:ext>
                </a:extLst>
              </p14:cNvPr>
              <p14:cNvContentPartPr/>
              <p14:nvPr/>
            </p14:nvContentPartPr>
            <p14:xfrm>
              <a:off x="4519534" y="1927550"/>
              <a:ext cx="543240" cy="5094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17044B1-DBF0-4B87-B214-C48D6A8E511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10894" y="1918910"/>
                <a:ext cx="56088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8E4C638-416A-4EA9-AB6A-A7F436413D38}"/>
                  </a:ext>
                </a:extLst>
              </p14:cNvPr>
              <p14:cNvContentPartPr/>
              <p14:nvPr/>
            </p14:nvContentPartPr>
            <p14:xfrm>
              <a:off x="5146654" y="1915310"/>
              <a:ext cx="1523520" cy="491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8E4C638-416A-4EA9-AB6A-A7F436413D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37654" y="1906670"/>
                <a:ext cx="154116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EFDF23A-2CE0-4F8D-BB4D-525796E0E715}"/>
                  </a:ext>
                </a:extLst>
              </p14:cNvPr>
              <p14:cNvContentPartPr/>
              <p14:nvPr/>
            </p14:nvContentPartPr>
            <p14:xfrm>
              <a:off x="1775254" y="4595150"/>
              <a:ext cx="28080" cy="1566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EFDF23A-2CE0-4F8D-BB4D-525796E0E71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6614" y="4586150"/>
                <a:ext cx="45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13D42D4-739C-4155-8D48-77D9DA4C30D4}"/>
                  </a:ext>
                </a:extLst>
              </p14:cNvPr>
              <p14:cNvContentPartPr/>
              <p14:nvPr/>
            </p14:nvContentPartPr>
            <p14:xfrm>
              <a:off x="1816654" y="4864070"/>
              <a:ext cx="221760" cy="1789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13D42D4-739C-4155-8D48-77D9DA4C30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08014" y="4855070"/>
                <a:ext cx="2394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F78B4DF-276E-41BA-8E2E-DDC964A61E3D}"/>
                  </a:ext>
                </a:extLst>
              </p14:cNvPr>
              <p14:cNvContentPartPr/>
              <p14:nvPr/>
            </p14:nvContentPartPr>
            <p14:xfrm>
              <a:off x="2157214" y="4804670"/>
              <a:ext cx="185040" cy="1893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F78B4DF-276E-41BA-8E2E-DDC964A61E3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48214" y="4795670"/>
                <a:ext cx="2026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E673F93-1EC2-4882-893B-2C6CECD05997}"/>
                  </a:ext>
                </a:extLst>
              </p14:cNvPr>
              <p14:cNvContentPartPr/>
              <p14:nvPr/>
            </p14:nvContentPartPr>
            <p14:xfrm>
              <a:off x="1193494" y="4852550"/>
              <a:ext cx="458280" cy="4989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E673F93-1EC2-4882-893B-2C6CECD0599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4854" y="4843910"/>
                <a:ext cx="47592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E7D9F02-FCEA-4827-ABDB-9B92CEF21209}"/>
                  </a:ext>
                </a:extLst>
              </p14:cNvPr>
              <p14:cNvContentPartPr/>
              <p14:nvPr/>
            </p14:nvContentPartPr>
            <p14:xfrm>
              <a:off x="2812414" y="4700990"/>
              <a:ext cx="1805400" cy="5407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E7D9F02-FCEA-4827-ABDB-9B92CEF2120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03772" y="4691990"/>
                <a:ext cx="1823044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D93D4F0-545A-4E1B-9C4F-0DDA69FEFF70}"/>
                  </a:ext>
                </a:extLst>
              </p14:cNvPr>
              <p14:cNvContentPartPr/>
              <p14:nvPr/>
            </p14:nvContentPartPr>
            <p14:xfrm>
              <a:off x="5334574" y="4616030"/>
              <a:ext cx="8280" cy="72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D93D4F0-545A-4E1B-9C4F-0DDA69FEFF7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25574" y="4607030"/>
                <a:ext cx="25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18652F0-D7B6-4D4C-A3BA-FA8AD17549C2}"/>
                  </a:ext>
                </a:extLst>
              </p14:cNvPr>
              <p14:cNvContentPartPr/>
              <p14:nvPr/>
            </p14:nvContentPartPr>
            <p14:xfrm>
              <a:off x="6781414" y="4777310"/>
              <a:ext cx="102600" cy="153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18652F0-D7B6-4D4C-A3BA-FA8AD17549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72414" y="4768670"/>
                <a:ext cx="1202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8DB6E7E-D560-489D-B85B-431D6338700D}"/>
                  </a:ext>
                </a:extLst>
              </p14:cNvPr>
              <p14:cNvContentPartPr/>
              <p14:nvPr/>
            </p14:nvContentPartPr>
            <p14:xfrm>
              <a:off x="5662174" y="4734470"/>
              <a:ext cx="613080" cy="3754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8DB6E7E-D560-489D-B85B-431D633870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53174" y="4725470"/>
                <a:ext cx="63072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396B668-7AA1-4C5A-A341-152E5A7170B8}"/>
                  </a:ext>
                </a:extLst>
              </p14:cNvPr>
              <p14:cNvContentPartPr/>
              <p14:nvPr/>
            </p14:nvContentPartPr>
            <p14:xfrm>
              <a:off x="5474254" y="4635830"/>
              <a:ext cx="54360" cy="2973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396B668-7AA1-4C5A-A341-152E5A7170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65254" y="4626830"/>
                <a:ext cx="720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F965F18-8BBA-41C9-ACE7-EAB3493A499E}"/>
                  </a:ext>
                </a:extLst>
              </p14:cNvPr>
              <p14:cNvContentPartPr/>
              <p14:nvPr/>
            </p14:nvContentPartPr>
            <p14:xfrm>
              <a:off x="5042614" y="4690190"/>
              <a:ext cx="363600" cy="3700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F965F18-8BBA-41C9-ACE7-EAB3493A499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33623" y="4681199"/>
                <a:ext cx="381223" cy="387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DC1027C-C0C4-4144-B78B-DAEDB915A8CF}"/>
                  </a:ext>
                </a:extLst>
              </p14:cNvPr>
              <p14:cNvContentPartPr/>
              <p14:nvPr/>
            </p14:nvContentPartPr>
            <p14:xfrm>
              <a:off x="7619134" y="4774790"/>
              <a:ext cx="165960" cy="1530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DC1027C-C0C4-4144-B78B-DAEDB915A8C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10134" y="4766150"/>
                <a:ext cx="1836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7DD633E-37F1-49A8-91E0-ADB78C4D9F55}"/>
                  </a:ext>
                </a:extLst>
              </p14:cNvPr>
              <p14:cNvContentPartPr/>
              <p14:nvPr/>
            </p14:nvContentPartPr>
            <p14:xfrm>
              <a:off x="7887694" y="4821230"/>
              <a:ext cx="132120" cy="1458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7DD633E-37F1-49A8-91E0-ADB78C4D9F5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79054" y="4812230"/>
                <a:ext cx="149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9D1F652-5401-4302-AC1F-D81930A05D3E}"/>
                  </a:ext>
                </a:extLst>
              </p14:cNvPr>
              <p14:cNvContentPartPr/>
              <p14:nvPr/>
            </p14:nvContentPartPr>
            <p14:xfrm>
              <a:off x="8162734" y="4832030"/>
              <a:ext cx="29160" cy="1432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9D1F652-5401-4302-AC1F-D81930A05D3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154094" y="4823390"/>
                <a:ext cx="46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5337816-2ADD-4B8D-AF92-CEB6291DF00A}"/>
                  </a:ext>
                </a:extLst>
              </p14:cNvPr>
              <p14:cNvContentPartPr/>
              <p14:nvPr/>
            </p14:nvContentPartPr>
            <p14:xfrm>
              <a:off x="8174254" y="4726550"/>
              <a:ext cx="16560" cy="169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5337816-2ADD-4B8D-AF92-CEB6291DF00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65254" y="4717910"/>
                <a:ext cx="342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FCC4645-01BE-4C4E-9055-7C6639FA8E37}"/>
                  </a:ext>
                </a:extLst>
              </p14:cNvPr>
              <p14:cNvContentPartPr/>
              <p14:nvPr/>
            </p14:nvContentPartPr>
            <p14:xfrm>
              <a:off x="6992734" y="4788110"/>
              <a:ext cx="468000" cy="1771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FCC4645-01BE-4C4E-9055-7C6639FA8E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83734" y="4779452"/>
                <a:ext cx="485640" cy="194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7DC6403-7C3B-4B06-8CEE-2135EA1BB2D2}"/>
                  </a:ext>
                </a:extLst>
              </p14:cNvPr>
              <p14:cNvContentPartPr/>
              <p14:nvPr/>
            </p14:nvContentPartPr>
            <p14:xfrm>
              <a:off x="8772214" y="4745990"/>
              <a:ext cx="387000" cy="1998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7DC6403-7C3B-4B06-8CEE-2135EA1BB2D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63566" y="4737006"/>
                <a:ext cx="404656" cy="217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3BD86F7-9C41-4072-836A-6295E3AB26FC}"/>
                  </a:ext>
                </a:extLst>
              </p14:cNvPr>
              <p14:cNvContentPartPr/>
              <p14:nvPr/>
            </p14:nvContentPartPr>
            <p14:xfrm>
              <a:off x="8309614" y="4679390"/>
              <a:ext cx="359280" cy="2534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3BD86F7-9C41-4072-836A-6295E3AB26F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00614" y="4670750"/>
                <a:ext cx="3769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A7E7342-1A01-4096-AECD-7FA8CE32D67E}"/>
                  </a:ext>
                </a:extLst>
              </p14:cNvPr>
              <p14:cNvContentPartPr/>
              <p14:nvPr/>
            </p14:nvContentPartPr>
            <p14:xfrm>
              <a:off x="10069294" y="4718630"/>
              <a:ext cx="143640" cy="1926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A7E7342-1A01-4096-AECD-7FA8CE32D67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060654" y="4709630"/>
                <a:ext cx="1612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EA0DEF2-A960-4300-989C-3A3FE816EFFC}"/>
                  </a:ext>
                </a:extLst>
              </p14:cNvPr>
              <p14:cNvContentPartPr/>
              <p14:nvPr/>
            </p14:nvContentPartPr>
            <p14:xfrm>
              <a:off x="9474934" y="4707830"/>
              <a:ext cx="510480" cy="19368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EA0DEF2-A960-4300-989C-3A3FE816EFF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465928" y="4698830"/>
                <a:ext cx="528132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FE106D4-E90B-412A-944E-A48E8A7AD4E3}"/>
                  </a:ext>
                </a:extLst>
              </p14:cNvPr>
              <p14:cNvContentPartPr/>
              <p14:nvPr/>
            </p14:nvContentPartPr>
            <p14:xfrm>
              <a:off x="10350814" y="4858670"/>
              <a:ext cx="21600" cy="320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FE106D4-E90B-412A-944E-A48E8A7AD4E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342174" y="4849670"/>
                <a:ext cx="39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E7249D7-A566-47E3-82D7-0B307D51286E}"/>
                  </a:ext>
                </a:extLst>
              </p14:cNvPr>
              <p14:cNvContentPartPr/>
              <p14:nvPr/>
            </p14:nvContentPartPr>
            <p14:xfrm>
              <a:off x="1546654" y="5668310"/>
              <a:ext cx="57600" cy="1342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E7249D7-A566-47E3-82D7-0B307D5128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537654" y="5659310"/>
                <a:ext cx="75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5D3862-A679-40FE-BD28-5541D178CD1D}"/>
                  </a:ext>
                </a:extLst>
              </p14:cNvPr>
              <p14:cNvContentPartPr/>
              <p14:nvPr/>
            </p14:nvContentPartPr>
            <p14:xfrm>
              <a:off x="1696414" y="5706470"/>
              <a:ext cx="334080" cy="2030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5D3862-A679-40FE-BD28-5541D178CD1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687414" y="5697470"/>
                <a:ext cx="3517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2A8DD17-F44A-4327-A57D-0C384963A58F}"/>
                  </a:ext>
                </a:extLst>
              </p14:cNvPr>
              <p14:cNvContentPartPr/>
              <p14:nvPr/>
            </p14:nvContentPartPr>
            <p14:xfrm>
              <a:off x="1137334" y="5687030"/>
              <a:ext cx="284400" cy="4064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2A8DD17-F44A-4327-A57D-0C384963A58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28334" y="5678390"/>
                <a:ext cx="3020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0FBA7AE-FF86-48D7-AF49-645994ACEBC1}"/>
                  </a:ext>
                </a:extLst>
              </p14:cNvPr>
              <p14:cNvContentPartPr/>
              <p14:nvPr/>
            </p14:nvContentPartPr>
            <p14:xfrm>
              <a:off x="2448094" y="5703590"/>
              <a:ext cx="92880" cy="1580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0FBA7AE-FF86-48D7-AF49-645994ACEBC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39454" y="5694950"/>
                <a:ext cx="1105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F502CAE-91B6-4DDE-A3CD-EF2E3022BE11}"/>
                  </a:ext>
                </a:extLst>
              </p14:cNvPr>
              <p14:cNvContentPartPr/>
              <p14:nvPr/>
            </p14:nvContentPartPr>
            <p14:xfrm>
              <a:off x="2648974" y="5662910"/>
              <a:ext cx="309960" cy="25488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F502CAE-91B6-4DDE-A3CD-EF2E3022BE1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39984" y="5654270"/>
                <a:ext cx="3275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1E419E2-F6DC-49F3-9384-ED555B4DDB02}"/>
                  </a:ext>
                </a:extLst>
              </p14:cNvPr>
              <p14:cNvContentPartPr/>
              <p14:nvPr/>
            </p14:nvContentPartPr>
            <p14:xfrm>
              <a:off x="2256214" y="5710790"/>
              <a:ext cx="101880" cy="1778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1E419E2-F6DC-49F3-9384-ED555B4DDB0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47574" y="5701790"/>
                <a:ext cx="119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D00E79A-636A-4D28-B5BF-A10ADD125197}"/>
                  </a:ext>
                </a:extLst>
              </p14:cNvPr>
              <p14:cNvContentPartPr/>
              <p14:nvPr/>
            </p14:nvContentPartPr>
            <p14:xfrm>
              <a:off x="4437454" y="5671910"/>
              <a:ext cx="521640" cy="1846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D00E79A-636A-4D28-B5BF-A10ADD12519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28814" y="5663270"/>
                <a:ext cx="5392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26448F6-96D5-4682-8304-F396AE9A469B}"/>
                  </a:ext>
                </a:extLst>
              </p14:cNvPr>
              <p14:cNvContentPartPr/>
              <p14:nvPr/>
            </p14:nvContentPartPr>
            <p14:xfrm>
              <a:off x="3243694" y="5581550"/>
              <a:ext cx="890280" cy="3027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26448F6-96D5-4682-8304-F396AE9A46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34698" y="5572910"/>
                <a:ext cx="90791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9A54C1D-F5A6-4C16-AAE1-B63B1278B058}"/>
                  </a:ext>
                </a:extLst>
              </p14:cNvPr>
              <p14:cNvContentPartPr/>
              <p14:nvPr/>
            </p14:nvContentPartPr>
            <p14:xfrm>
              <a:off x="5642734" y="5538350"/>
              <a:ext cx="371160" cy="2548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9A54C1D-F5A6-4C16-AAE1-B63B1278B05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633734" y="5529710"/>
                <a:ext cx="3888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B5C4A892-DED7-4A11-80FE-25C80E86C04A}"/>
                  </a:ext>
                </a:extLst>
              </p14:cNvPr>
              <p14:cNvContentPartPr/>
              <p14:nvPr/>
            </p14:nvContentPartPr>
            <p14:xfrm>
              <a:off x="5203894" y="5526110"/>
              <a:ext cx="355320" cy="2815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B5C4A892-DED7-4A11-80FE-25C80E86C04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94894" y="5517110"/>
                <a:ext cx="3729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70E9F60-19DD-4FBC-8D4D-3E4D656EE01E}"/>
                  </a:ext>
                </a:extLst>
              </p14:cNvPr>
              <p14:cNvContentPartPr/>
              <p14:nvPr/>
            </p14:nvContentPartPr>
            <p14:xfrm>
              <a:off x="7757734" y="5702510"/>
              <a:ext cx="15840" cy="212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70E9F60-19DD-4FBC-8D4D-3E4D656EE01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49094" y="5693870"/>
                <a:ext cx="334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BAD044F-6EA8-4C0E-8E3B-3D84DB1B92F4}"/>
                  </a:ext>
                </a:extLst>
              </p14:cNvPr>
              <p14:cNvContentPartPr/>
              <p14:nvPr/>
            </p14:nvContentPartPr>
            <p14:xfrm>
              <a:off x="6262654" y="5441510"/>
              <a:ext cx="1399680" cy="3355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BAD044F-6EA8-4C0E-8E3B-3D84DB1B92F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53654" y="5432861"/>
                <a:ext cx="1417320" cy="353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31913F80-06BC-420A-B57D-13E0187BD31C}"/>
                  </a:ext>
                </a:extLst>
              </p14:cNvPr>
              <p14:cNvContentPartPr/>
              <p14:nvPr/>
            </p14:nvContentPartPr>
            <p14:xfrm>
              <a:off x="9004054" y="5429270"/>
              <a:ext cx="664920" cy="100908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31913F80-06BC-420A-B57D-13E0187BD31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995059" y="5420270"/>
                <a:ext cx="68255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2AD8D30-B1EA-4B74-A558-ED02AA6D5E7D}"/>
                  </a:ext>
                </a:extLst>
              </p14:cNvPr>
              <p14:cNvContentPartPr/>
              <p14:nvPr/>
            </p14:nvContentPartPr>
            <p14:xfrm>
              <a:off x="9859774" y="5399390"/>
              <a:ext cx="480600" cy="10126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2AD8D30-B1EA-4B74-A558-ED02AA6D5E7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851134" y="5390390"/>
                <a:ext cx="498240" cy="10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1595616-20F8-498F-AD2C-94F21AE64D5E}"/>
                  </a:ext>
                </a:extLst>
              </p14:cNvPr>
              <p14:cNvContentPartPr/>
              <p14:nvPr/>
            </p14:nvContentPartPr>
            <p14:xfrm>
              <a:off x="8378014" y="5487950"/>
              <a:ext cx="280080" cy="86580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1595616-20F8-498F-AD2C-94F21AE64D5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369014" y="5479306"/>
                <a:ext cx="297720" cy="8834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37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834"/>
            <a:ext cx="10515600" cy="48531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poème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poète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poésie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2CED81-5F26-4510-9386-85C6C2ED4A47}"/>
                  </a:ext>
                </a:extLst>
              </p14:cNvPr>
              <p14:cNvContentPartPr/>
              <p14:nvPr/>
            </p14:nvContentPartPr>
            <p14:xfrm>
              <a:off x="2775694" y="2063990"/>
              <a:ext cx="296280" cy="2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2CED81-5F26-4510-9386-85C6C2ED4A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6694" y="2055350"/>
                <a:ext cx="3139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67313B-B1D7-43BE-83D9-E0E5F4F9DC1F}"/>
                  </a:ext>
                </a:extLst>
              </p14:cNvPr>
              <p14:cNvContentPartPr/>
              <p14:nvPr/>
            </p14:nvContentPartPr>
            <p14:xfrm>
              <a:off x="2761654" y="2548910"/>
              <a:ext cx="380160" cy="91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67313B-B1D7-43BE-83D9-E0E5F4F9DC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3014" y="2539910"/>
                <a:ext cx="3978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653C4AB-B07E-45AF-8198-4D40E44DD0E2}"/>
                  </a:ext>
                </a:extLst>
              </p14:cNvPr>
              <p14:cNvContentPartPr/>
              <p14:nvPr/>
            </p14:nvContentPartPr>
            <p14:xfrm>
              <a:off x="2753734" y="3092150"/>
              <a:ext cx="419760" cy="77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653C4AB-B07E-45AF-8198-4D40E44DD0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4734" y="3083150"/>
                <a:ext cx="43740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9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565" y="2152891"/>
            <a:ext cx="3831220" cy="36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Pensez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 creative (</a:t>
            </a:r>
            <a:r>
              <a:rPr lang="en-US" dirty="0" err="1"/>
              <a:t>peinture</a:t>
            </a:r>
            <a:r>
              <a:rPr lang="en-US" dirty="0"/>
              <a:t>, sculpture, </a:t>
            </a:r>
            <a:r>
              <a:rPr lang="en-US" dirty="0" err="1"/>
              <a:t>réalisateur</a:t>
            </a:r>
            <a:r>
              <a:rPr lang="en-US" dirty="0"/>
              <a:t>, </a:t>
            </a:r>
            <a:r>
              <a:rPr lang="en-US" dirty="0" err="1"/>
              <a:t>écrivaine</a:t>
            </a:r>
            <a:r>
              <a:rPr lang="en-US" dirty="0"/>
              <a:t>, </a:t>
            </a:r>
            <a:r>
              <a:rPr lang="en-US" dirty="0" err="1"/>
              <a:t>compositeur</a:t>
            </a:r>
            <a:r>
              <a:rPr lang="en-US" dirty="0"/>
              <a:t>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voulez-vous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fasse</a:t>
            </a:r>
            <a:r>
              <a:rPr lang="en-US" dirty="0"/>
              <a:t>? (</a:t>
            </a:r>
            <a:r>
              <a:rPr lang="en-US" dirty="0" err="1"/>
              <a:t>exemple</a:t>
            </a:r>
            <a:r>
              <a:rPr lang="en-US" dirty="0"/>
              <a:t>: Je </a:t>
            </a:r>
            <a:r>
              <a:rPr lang="en-US" dirty="0" err="1"/>
              <a:t>veux</a:t>
            </a:r>
            <a:r>
              <a:rPr lang="en-US" dirty="0"/>
              <a:t> que Simone Schwartz-Bart </a:t>
            </a:r>
            <a:r>
              <a:rPr lang="en-US" dirty="0" err="1"/>
              <a:t>écrive</a:t>
            </a:r>
            <a:r>
              <a:rPr lang="en-US" dirty="0"/>
              <a:t> un roman au </a:t>
            </a:r>
            <a:r>
              <a:rPr lang="en-US" dirty="0" err="1"/>
              <a:t>sujet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élève</a:t>
            </a:r>
            <a:r>
              <a:rPr lang="en-US" dirty="0"/>
              <a:t> à LCHS.)</a:t>
            </a:r>
          </a:p>
        </p:txBody>
      </p:sp>
    </p:spTree>
    <p:extLst>
      <p:ext uri="{BB962C8B-B14F-4D97-AF65-F5344CB8AC3E}">
        <p14:creationId xmlns:p14="http://schemas.microsoft.com/office/powerpoint/2010/main" val="41761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8791-5714-4296-9F89-CCC266BC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6EAE0-4E22-4ECA-A359-724E835E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447222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Although he makes great sculptures, </a:t>
            </a:r>
            <a:r>
              <a:rPr lang="en-US" dirty="0" err="1"/>
              <a:t>Michaelangelo</a:t>
            </a:r>
            <a:r>
              <a:rPr lang="en-US" dirty="0"/>
              <a:t> will not be rich unless he can write good advertising.</a:t>
            </a:r>
          </a:p>
        </p:txBody>
      </p:sp>
    </p:spTree>
    <p:extLst>
      <p:ext uri="{BB962C8B-B14F-4D97-AF65-F5344CB8AC3E}">
        <p14:creationId xmlns:p14="http://schemas.microsoft.com/office/powerpoint/2010/main" val="16471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I doubt that the painter Renoir will paint a painting at our festival of arts, but that is OK: it will be better if the director Auteuil shoots a film.</a:t>
            </a:r>
          </a:p>
        </p:txBody>
      </p:sp>
    </p:spTree>
    <p:extLst>
      <p:ext uri="{BB962C8B-B14F-4D97-AF65-F5344CB8AC3E}">
        <p14:creationId xmlns:p14="http://schemas.microsoft.com/office/powerpoint/2010/main" val="160944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dix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0BAA-6251-43A9-9F9E-F26BFEDC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Cette</a:t>
            </a:r>
            <a:r>
              <a:rPr lang="en-US" sz="2800" b="1" dirty="0"/>
              <a:t> </a:t>
            </a:r>
            <a:r>
              <a:rPr lang="en-US" sz="2800" b="1" dirty="0" err="1"/>
              <a:t>semaine</a:t>
            </a:r>
            <a:r>
              <a:rPr lang="en-US" sz="2800" b="1" dirty="0"/>
              <a:t> à LCHS, nous </a:t>
            </a:r>
            <a:r>
              <a:rPr lang="en-US" sz="2800" b="1" dirty="0" err="1"/>
              <a:t>célébrons</a:t>
            </a:r>
            <a:r>
              <a:rPr lang="en-US" sz="2800" b="1" dirty="0"/>
              <a:t> les frères Lumière qui </a:t>
            </a:r>
            <a:r>
              <a:rPr lang="en-US" sz="2800" b="1" dirty="0" err="1"/>
              <a:t>étaient</a:t>
            </a:r>
            <a:r>
              <a:rPr lang="en-US" sz="2800" b="1" dirty="0"/>
              <a:t> les premiers qui </a:t>
            </a:r>
            <a:r>
              <a:rPr lang="en-US" sz="2800" b="1" dirty="0" err="1"/>
              <a:t>ont</a:t>
            </a:r>
            <a:r>
              <a:rPr lang="en-US" sz="2800" b="1" dirty="0"/>
              <a:t> </a:t>
            </a:r>
            <a:r>
              <a:rPr lang="en-US" sz="2800" b="1" dirty="0" err="1"/>
              <a:t>montré</a:t>
            </a:r>
            <a:r>
              <a:rPr lang="en-US" sz="2800" b="1" dirty="0"/>
              <a:t> un film.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C7EBAF-4B19-432F-8454-8CC419509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B07BA-5992-42E3-B676-975EFAED8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88" y="2026536"/>
            <a:ext cx="4342279" cy="3240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2BFE26-382A-429C-8DDF-1DD33D8B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33" y="2103078"/>
            <a:ext cx="4402112" cy="315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6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6B7A-99BE-41D1-A96C-4296F6B4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Lumière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aussi</a:t>
            </a:r>
            <a:r>
              <a:rPr lang="en-US" sz="2800" b="1" dirty="0"/>
              <a:t> un personage </a:t>
            </a:r>
            <a:r>
              <a:rPr lang="en-US" sz="2800" b="1" dirty="0" err="1"/>
              <a:t>amusant</a:t>
            </a:r>
            <a:r>
              <a:rPr lang="en-US" sz="2800" b="1" dirty="0"/>
              <a:t> du film “La Belle et le bête.”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B40CB1-957B-4F1F-9DB6-363198EE0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1954" y="1954860"/>
            <a:ext cx="2700969" cy="380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into French: I doubt that the painter Renoir will paint a painting at our festival of arts, but that is OK: it will be better if the director Auteuil shoots a film.</a:t>
            </a:r>
          </a:p>
        </p:txBody>
      </p:sp>
    </p:spTree>
    <p:extLst>
      <p:ext uri="{BB962C8B-B14F-4D97-AF65-F5344CB8AC3E}">
        <p14:creationId xmlns:p14="http://schemas.microsoft.com/office/powerpoint/2010/main" val="173090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7147-75FB-4C98-9C6D-ED007CE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CC3C6A-9CDE-4C32-A494-2A65FC28D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552" y="2357631"/>
            <a:ext cx="4161226" cy="3656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ABA62D-1B3C-41FF-8A68-63B36831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56" y="2387819"/>
            <a:ext cx="2731142" cy="36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9D6C-CB23-480F-9BBD-DAB2748E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8ED47-EB80-4BF1-A043-3FC515168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painter: un </a:t>
            </a:r>
            <a:r>
              <a:rPr lang="en-US" dirty="0" err="1"/>
              <a:t>peintre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painting: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peinture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toile, un tableau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paint:  </a:t>
            </a:r>
            <a:r>
              <a:rPr lang="en-US" dirty="0" err="1"/>
              <a:t>peindre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peins</a:t>
            </a:r>
            <a:r>
              <a:rPr lang="en-US" dirty="0"/>
              <a:t>	nous </a:t>
            </a:r>
            <a:r>
              <a:rPr lang="en-US" dirty="0" err="1"/>
              <a:t>peignons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peins</a:t>
            </a:r>
            <a:r>
              <a:rPr lang="en-US" dirty="0"/>
              <a:t>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peignez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peint</a:t>
            </a:r>
            <a:r>
              <a:rPr lang="en-US" dirty="0"/>
              <a:t>	</a:t>
            </a: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peignent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9BC6E9-D610-4427-9631-BE76E358AEAC}"/>
                  </a:ext>
                </a:extLst>
              </p14:cNvPr>
              <p14:cNvContentPartPr/>
              <p14:nvPr/>
            </p14:nvContentPartPr>
            <p14:xfrm>
              <a:off x="4317840" y="3828960"/>
              <a:ext cx="3305160" cy="1395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9BC6E9-D610-4427-9631-BE76E358AE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8480" y="3819600"/>
                <a:ext cx="3323880" cy="14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D0E1CB-B9E6-4EC5-9B09-D79FE786A1DB}"/>
                  </a:ext>
                </a:extLst>
              </p14:cNvPr>
              <p14:cNvContentPartPr/>
              <p14:nvPr/>
            </p14:nvContentPartPr>
            <p14:xfrm>
              <a:off x="7430760" y="3792960"/>
              <a:ext cx="2596320" cy="1629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D0E1CB-B9E6-4EC5-9B09-D79FE786A1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1400" y="3783600"/>
                <a:ext cx="2615040" cy="16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76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9E18-B00D-4AB9-A973-7FED93AA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E361E-F3BF-4470-9419-5E92F1D9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meilleur</a:t>
            </a:r>
            <a:r>
              <a:rPr lang="en-US" dirty="0"/>
              <a:t> festival d’art que nous </a:t>
            </a:r>
            <a:r>
              <a:rPr lang="en-US" dirty="0" err="1"/>
              <a:t>puissions</a:t>
            </a:r>
            <a:r>
              <a:rPr lang="en-US" dirty="0"/>
              <a:t> </a:t>
            </a:r>
            <a:r>
              <a:rPr lang="en-US" dirty="0" err="1"/>
              <a:t>présenter</a:t>
            </a:r>
            <a:r>
              <a:rPr lang="en-US" dirty="0"/>
              <a:t> à LCHS.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29B5E2-7B04-408E-96ED-E1430D9340C1}"/>
                  </a:ext>
                </a:extLst>
              </p14:cNvPr>
              <p14:cNvContentPartPr/>
              <p14:nvPr/>
            </p14:nvContentPartPr>
            <p14:xfrm>
              <a:off x="1093320" y="2112120"/>
              <a:ext cx="10796760" cy="278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29B5E2-7B04-408E-96ED-E1430D934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960" y="2102760"/>
                <a:ext cx="10815480" cy="28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42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47758</TotalTime>
  <Words>280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Bonjour!</vt:lpstr>
      <vt:lpstr> Travail de cloche </vt:lpstr>
      <vt:lpstr>Bonjour!</vt:lpstr>
      <vt:lpstr>Cette semaine à LCHS, nous célébrons les frères Lumière qui étaient les premiers qui ont montré un film.</vt:lpstr>
      <vt:lpstr>Lumière est aussi un personage amusant du film “La Belle et le bête.”</vt:lpstr>
      <vt:lpstr>  </vt:lpstr>
      <vt:lpstr>PowerPoint Presentation</vt:lpstr>
      <vt:lpstr>PowerPoint Presentation</vt:lpstr>
      <vt:lpstr>PowerPoint Presentation</vt:lpstr>
      <vt:lpstr>PowerPoint Presentation</vt:lpstr>
      <vt:lpstr>C’est la fête!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542</cp:revision>
  <cp:lastPrinted>2017-04-19T17:24:13Z</cp:lastPrinted>
  <dcterms:created xsi:type="dcterms:W3CDTF">2016-10-03T16:25:09Z</dcterms:created>
  <dcterms:modified xsi:type="dcterms:W3CDTF">2025-04-10T19:03:24Z</dcterms:modified>
</cp:coreProperties>
</file>