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480" r:id="rId2"/>
    <p:sldId id="380" r:id="rId3"/>
    <p:sldId id="493" r:id="rId4"/>
    <p:sldId id="494" r:id="rId5"/>
    <p:sldId id="471" r:id="rId6"/>
    <p:sldId id="495" r:id="rId7"/>
    <p:sldId id="497" r:id="rId8"/>
    <p:sldId id="499" r:id="rId9"/>
    <p:sldId id="462" r:id="rId10"/>
    <p:sldId id="498" r:id="rId11"/>
    <p:sldId id="496" r:id="rId12"/>
    <p:sldId id="485" r:id="rId13"/>
    <p:sldId id="479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80"/>
            <p14:sldId id="380"/>
            <p14:sldId id="493"/>
            <p14:sldId id="494"/>
          </p14:sldIdLst>
        </p14:section>
        <p14:section name="Untitled Section" id="{6FA2035B-2A37-4AC9-841A-B7684ED7E117}">
          <p14:sldIdLst>
            <p14:sldId id="471"/>
            <p14:sldId id="495"/>
            <p14:sldId id="497"/>
            <p14:sldId id="499"/>
            <p14:sldId id="462"/>
            <p14:sldId id="498"/>
            <p14:sldId id="496"/>
            <p14:sldId id="485"/>
            <p14:sldId id="479"/>
          </p14:sldIdLst>
        </p14:section>
        <p14:section name="Untitled Section" id="{10F5DCAA-7910-4178-AEFC-F50C3F220D48}">
          <p14:sldIdLst/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5" d="100"/>
          <a:sy n="85" d="100"/>
        </p:scale>
        <p:origin x="4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1T14:43:13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3775 9413 608 0,'0'6'25'0,"3"5"-25"32,-3 1 56-32,4 3 7 0,-1-4 1 0,1 7 0 15,-4 0 0-15,3-4 0 0,-3 4 0 0,0 3 0 0,4-4-14 0,-4 7-2 0,0-7-1 0,0 1 0 16,0 9-6-16,0-10-1 0,0 7 0 0,0-4 0 15,-4 4-9-15,4-1-3 0,-3 4 0 0,-1-7 0 16,4 10 13-16,-3-10 3 0,-1 4 0 0,1 5 0 16,-1-2-8-16,1 2 0 0,-8-2-1 0,8 8 0 15,-1-15-14-15,0 10-2 0,1-1-1 0,-4-5 0 16,3 2-18-16,1-5 8 0,-1 8-8 0,1-5 0 16,-1-4-12-16,1 4-8 0,-1-7-3 0,1 1 0 15,3 3 23-15,0-4 0 0,0-5 0 0,0 3 0 16,0-3 14-16,0-1 7 0,0-5 2 0,0-6 0 15,0 0-37-15,0 0-7 0,3 6-2 0,-3-6 0 16,0 0 46-16,0 0 9 0,0 0 1 0,0 0 1 16,4 6-19-16,-4-6-4 0,7 0-1 0,-7 0 0 15,3 0 8-15,-3 0 2 0,7 0 0 0,-3 0 0 16,3 0-33-16,-4-6-7 0,1 6 0 0,3-6-1 16,0 6 21-16,0-6 0 0,0 6 0 0,0-6 0 15,4 1-9-15,-8-4 9 0,8 6-12 0,3-3 12 16,4 3-36-16,-1-3-1 0,1 3 0 0,7 0 0 15,-4-3 37-15,4 0 0 0,-1-5 0 0,4 11 0 16,1-9-28-16,-5 6-4 0,8-3 0 0,-4 3-1 16,4 0-103-16,-7 0-20 0,-4 0-4 0</inkml:trace>
  <inkml:trace contextRef="#ctx0" brushRef="#br0" timeOffset="614.379">4173 9857 794 0,'-10'11'16'0,"3"-2"4"15,3-6-20-15,-3 3 0 0,4 0 0 0,-4 3 0 16,3-3 64-16,4-6 9 0,-3 5 2 0,3-5 0 16,0 0-8-16,0 6-2 0,0-6 0 0,0 0 0 15,0 6-25-15,3 0-4 0,1-3-2 0,3 3 0 16,0 0-4-16,0-3-1 0,3 3 0 0,-3 2 0 16,7-2-16-16,1 0-3 0,-1-6-1 0,3 6 0 15,-3-6-9-15,4 0 0 0,-4 0-10 0,0 0 10 16,0-6 0-16,1 0 0 0,2 0 0 0,-3-2 0 15,0-4 0-15,1 3 0 0,-1 0 0 0,-4-3 0 16,1 1 0-16,-8-1 0 0,4 0 0 0,0 0 0 16,-3 4 24-16,-1-4 10 0,1 6 2 0,-4-6 1 15,4 0-8-15,-4 4-1 0,0 2-1 0,0-6 0 16,-4 6-45-16,4-6-9 0,0 6-1 0,-4 3-1 16,4 3-5-16,-3-5-1 0,-1 2 0 0,4 3 0 0,-3-6 35 15,-4 6 0-15,3-3 0 0,-6 3 0 16,3 3 0-16,-4-3 0 0,-3 6 0 0,0-3 0 0,3 5 0 0,1 4 0 15,-1 0 0-15,1 0 0 0,-1-1 0 0,4 7 0 0,-4-3 0 0,8 2 0 16,-4 4 23-16,3-3 11 0,-3 5 2 0,4-5 1 16,-1 2-15-16,-3 4-3 0,7-4-1 0,-4 4 0 15,4-3-7-15,0-1-2 0,4-5 0 0,-4 2 0 16,7 1 0-16,-3-6 0 0,-1 3 0 0,1-4 0 16,-1 1-1-16,1-6-8 0,3-3 12 0,-4 3-4 15,1-3-19-15,3 0-4 0,0 0-1 0,4 0 0 16,-4 2 16-16,3-5 0 0,1 0 0 0,-1 0 0 15,1 0-19-15,0 0-1 0,6 0 0 0,-3 0 0 16,-3 0-69-16,6 0-15 0,1 0-2 16</inkml:trace>
  <inkml:trace contextRef="#ctx0" brushRef="#br0" timeOffset="1259.323">4865 9839 950 0,'0'0'20'0,"0"0"4"0,-7 0-24 0,7 0 0 0,-7 0 0 0,7 0 0 16,-7 0 85-16,7 0 13 0,-7 0 2 0,7 0 1 15,-7 0-31-15,7 0-6 0,-8 0-2 0,8 0 0 16,0 0-16-16,-7 6-3 0,7-6-1 0,0 0 0 16,-10 0-21-1,10 0-4-15,-4 6-1 0,-3 5 0 16,4-8-16-16,-1 6 10 0,1 0-10 0,3-3 8 0,-4 6-8 0,1-1 0 0,3 1 0 0,-4-6 0 16,4 3 0-16,0 3 0 0,-3-1 0 0,3 1 0 15,0-6 0-15,0 0 0 0,0 0 0 0,3 0 0 16,-3-6 0-16,0 6 0 0,0-6 0 0,4 5 0 15,-4-5 0-15,3 6 0 0,1-3 0 0,-4-3 8 16,7 6-8-16,-7-6 0 0,3 0 9 16,-3 0-9-16,7 0 0 0,0 0 0 0,-7 0 0 0,7-6 0 15,-7 6 0-15,7 0 0 0,1 0 0 16,-1 0 0-16,-7 0 0 0,7 6 0 0,0-6 0 0,0 0 0 16,0 0 0-16,0 6 0 0,0-6 0 0,0 6 0 15,7-6 9-15,-7 6-9 0,0-6 12 0,0 6-12 16,0-3 0-16,0 0 0 0,4-1 0 0,-4 4 0 15,4 0 0-15,-4 0 0 0,0 0 0 0,0 6 0 16,0-6 0-16,0-1 0 0,-4 10 0 0,4-3 0 16,-3-3 8-16,3 5-8 0,-3 4 0 0,-1-9 0 15,1 3 0-15,-4 5 0 0,0 1 0 0,0-6 0 16,0 5 0-16,-4-5 0 0,4 3 0 0,-3-9 0 16,-1 8 10-16,-3-5-2 0,3 0 0 0,-3 0 0 15,0 0 13-15,0 2 3 0,0-5 0 0,-3 0 0 16,-4 0 0-16,3 0 1 0,-3-3 0 0,3 0 0 0,4 0-25 15,-7-3 0-15,0 0 0 0,3-3 0 16,1 0-56-16,-1 3-3 0,1-3-1 0,-1-3 0 0,-3 3 35 0,7 0 6 0,-4-3 2 0,4 0 0 31,4-5-57-31,-4 11-11 0,3-9-3 0</inkml:trace>
  <inkml:trace contextRef="#ctx0" brushRef="#br0" timeOffset="2539.601">6138 9186 676 0,'0'0'14'0,"0"0"3"16,-7-3-17-16,7 3 0 0,-3 0 0 0,3 0 0 15,-7-6 73-15,3 1 11 0,1 5 3 0,3 0 0 16,0 0 0-16,0 0 0 0,0 0 0 0,0 0 0 16,0 0-19-16,-7 0-3 0,7 0-1 0,0 0 0 15,-7 0-23-15,3 5-5 0,0 1 0 0,1 0-1 16,-1 6-7-16,1 3 0 0,3 2-1 0,0-2 0 15,0 6-4-15,0-1-1 0,0 4 0 0,3 2 0 0,1 4-4 16,-1-4-1-16,1 9 0 0,0-2 0 0,3-4-2 0,0 3-1 16,0-2 0-16,3-1 0 0,-3 3-4 0,4-5-1 0,0 2 0 0,-8-2 0 15,4 2-9-15,0-2 10 0,0 8-10 0,-3-9 10 16,3 4-10-16,-4 2 0 0,1-2 0 0,3 2 0 16,-4-3 0-16,-3-2 0 0,4 2 0 0,-1-5 0 15,-3-1 14-15,0-2 4 0,0 2 1 0,-3-5 0 16,3 2-31-16,0-2-5 0,-4-6-2 0,4 3 0 15,0-4 47-15,-3 1 8 16,3 0 3-16,0-12 0 0,0 0-26 0,0 0-5 16,0 0 0-16,0 0-8 0,0 0 11 0,0 0-11 0,0 0 10 0,0 0-10 15,0 0 11-15,0 0-11 0,0 0 12 0,0 0-12 16,0-6 9-16,0 0-9 0,0-6 0 0,0 1 9 16,0-1-9-16,0 3 0 0,0-3 0 0,0 0 0 15,0-2 0-15,0 2 0 0,0 0 0 0,0-5 0 16,0-1 0-16,0 3 0 0,0-2 0 0,3 5 0 15,-3 0 0-15,4-8 0 0,-4 5 0 0,3 6 0 16,1-9-9-16,-4 7 9 0,4 2 0 0,-1 0 0 16,1 0 0-16,-1 3-8 0,4 0 8 0,-3 1 0 15,-1-1-9-15,4 6 9 0,-3 0-13 0,6-6 5 16,1 6 8-16,-8 6-8 0,8-6 8 0,0 0-8 16,-1 6 8-16,4-1-13 0,0 7 5 0,1-9 8 15,-1 6-12-15,0 0 12 0,7 0-10 0,-7-1 10 16,0 10-10-16,0-12 10 0,0 6-10 0,1-1 10 15,-5 4-8-15,1-3 8 0,3 0 0 0,-4 5-9 0,1-5-11 16,-8 3-3-16,5 2 0 0,-1-2 0 16,-4 3 23-16,1-1 0 0,-1 1 0 0,-3 0 0 0,0 2 0 15,0-8 0-15,0 3 0 0,0 2 0 16,-3 1 0-16,-1-6 0 0,1-1 0 0,-1-2 0 16,1-3 41-16,-1 3 13 0,4-9 2 0,-7 6 1 0,7-6-40 0,-4 3-8 0,-3-3-1 0,-3 0-8 15,-1 0 58-15,4-3 5 0,-3 3 1 0,-1-6 0 16,0 3-64-16,-3-3-10 0,4 3-3 0,-4-3-1 15,0 0 14-15,3 6-12 0,-3-5 12 0,0-1-12 16,0 6-26-16,3-6-5 0,0 6-1 16,1-6 0-16,-1 6 9 0,4-6 2 0,0 6 0 0,0-3 0 15,7 3-50-15,-3 0-9 0,3 0-3 0,0 0 0 16,-8-6-129-16,8 3-25 0</inkml:trace>
  <inkml:trace contextRef="#ctx0" brushRef="#br0" timeOffset="3167.81">6745 10009 786 0,'-7'-3'33'0,"0"3"-33"15,7 0 72-15,-7 0 7 0,0 0 1 0,7 0 1 16,-7 0-21-16,7 0-4 0,-7 9 0 0,0 0-1 15,3-3-37-15,1 0-7 0,-1 6-2 0,1-6 0 16,-1 8 19-16,1-2 4 16,-1 6 1-16,1-7 0 0,3 4-1 0,-4 0-1 0,0-1 0 0,4 4 0 15,0-3 11-15,-3 2 2 0,3 1 1 0,-4 0 0 16,1-1-26-16,3-2-6 0,0-3-1 0,-7 5 0 16,7-11-4-16,7 6 0 0,-7-6-8 0,0-6 12 15,3 9-12-15,1-3 0 0,-1 0 0 0,1-1 0 16,3-5 12-16,0 0-1 0,0 0 0 0,4-5 0 15,-1-1-11-15,1-3-16 0,-1 0 4 0,5-3 1 16,-5 3 11-16,1-2 0 0,6-7 0 0,-13 3 0 16,6 1 0-16,-2 5 0 0,-1-3 0 0,0 0 0 15,-4-2 0-15,1 5 0 0,-1 3 0 0,-3 3 0 16,0 3 0-16,0 0 0 0,0-6 0 0,0 6 0 16,0 0 0-16,0 0 0 0,0 0 0 0,0 0 0 15,0 0 0-15,0 0 0 0,-7-6 0 0,7 6 0 16,0 0 0-16,0 0 0 0,0 0 0 0,0 0 0 15,0 0 0-15,0 0 0 0,-3 6 0 0,3-6 0 16,0 6 0-16,3 0 0 0,1 0 0 0,3 3 0 0,0 2 0 16,0-5 0-16,3 6 0 0,-2-6 0 15,2 3-9-15,1 2 0 0,6-2 0 0,-6 0 0 16,-8 3 9-16,8-6 0 0,0 5 0 0,-4-5 0 16,0 3-37-16,3 0-6 0,-3 0-1 0</inkml:trace>
  <inkml:trace contextRef="#ctx0" brushRef="#br0" timeOffset="3663.381">7137 9401 971 0,'0'0'20'0,"0"0"6"15,0 0-26-15,0 0 0 0,0 0 0 0,0 0 0 16,0 0 62-16,0 0 7 0,0 12 2 0,-4-6 0 15,4-1-15-15,0 1-4 0,-3 3 0 0,3 6 0 16,0-1-12-16,0-2-2 0,0 6-1 0,0 2 0 0,3-2 22 0,1 6 4 0,-1-1 1 0,1 9 0 16,6-5-22-16,-6 2-4 0,-1 1-1 0,4 8 0 15,1-12-18-15,-1 10-4 0,3-4-1 0,-3-3 0 16,4 10-14-16,3-1 9 0,-4 9-9 0,5 3 8 16,-1-9-8-16,0 3 0 0,-4 0 0 0,4 6 0 15,-3-9 8-15,-4-2-8 0,0-10 8 0,0 3-8 16,0-8 8-16,-7 2-8 0,4-8 0 0,-1 0 8 15,-3-7-8-15,4-2 8 16,-4-3-8-16,0 0 8 0,0-6-8 0,0 6 0 16,0-6 0-16,0 0 0 0,0 0 0 0,0 0 0 0,0 0 0 0,0 0 0 15,3-6 0-15,-3 0 0 0,0-6 0 0,0 0 0 16,0-2-161-16,0 8-25 16,0-6-5-16</inkml:trace>
  <inkml:trace contextRef="#ctx0" brushRef="#br0" timeOffset="4311.129">7567 10159 851 0,'-7'6'36'16,"0"0"-36"0,3 0 109-16,-3 0 15 0,0 0 4 0,4 0 0 15,-1 2 0-15,4-8 0 0,-7 6 0 0,7-6 0 16,0 0-52-16,0 0-9 0,0 0-3 0,0 0 0 16,0 0 0-16,-3 6 0 0,3-6 0 0,0 0 0 0,0 6-51 0,3 0-13 0,4 6 0 15,-3-6 0-15,-4 5 0 0,3-2 0 0,1 9 0 0,3-6 0 16,0-1-11-16,0-2-5 0,0-3 0 0,0 3-1 15,4 0 27-15,-1-3 6 0,-3-1 0 0,0 1 1 16,0-6-17-16,1 6-11 0,-1-6 2 0,0-6 0 16,0 6 9-16,3 0 12 0,-6-6-2 0,3 1-1 15,0-1-9-15,0 6 0 0,-3-6 0 0,3 0 0 16,-4-6 0-16,4-3-12 0,-3-2 2 0,3-1 1 16,-4 6 9-16,1 1 0 0,-1 2 0 0,1 3 0 15,-4 0-10-15,3 0 0 0,-3 0 0 0,0-5 0 16,-3 5-3-16,-1 0-1 0,1 3 0 0,-1-3 0 15,-3 0-14-15,4 0-2 16,-1 0-1-16,-6-5 0 0,3 5 40 0,-1 0 8 0,-2 3 2 0,-1 0 0 16,8 0-19-16,-11 0 0 0,3 0 0 0,0 3-9 15,4 0 9-15,-3 3-13 0,-1 3 5 0,1-3 8 16,-1 3-11-16,4 3 11 0,0 2-8 0,0 1 8 16,0 3 0-16,0 8-10 0,7 1 10 15,-11-1 0-15,8-2 0 0,-4 2 0 0,3-5 0 0,-3 3 0 16,7 2-8-16,-3-2 8 0,3 2 0 0,-4-5 0 15,4 2 0-15,0-2-8 0,0 0 8 0,0-6 0 16,0-4 0-16,0-8 0 0,0 0-8 0,7 0 8 16,-3 6 0-16,3 0 0 0,-4 6 0 0,4 0 0 0,4 2 0 0,-8 1 0 15,4 0 0-15,4 2 0 0,-4-5 8 0,4-6-8 0,-1 6 0 16,1 0 0-16,-1-4 0 0,1 4 0 0,3-6 0 16,-3 3 0-1,3-6-102-15,-4 0-20 0,4-6-4 0</inkml:trace>
  <inkml:trace contextRef="#ctx0" brushRef="#br0" timeOffset="4893.354">8054 10171 1094 0,'0'0'23'0,"-7"6"5"0,3 0-28 0,1 0 0 0,-1 3 0 0,-3 2 0 15,7-5 54-15,0 6 6 0,-7-6 0 0,4 3 1 16,3-1 5-16,-4 1 1 0,4-3 0 0,-3 6 0 16,3-6-13-16,0 0-2 0,0-6-1 0,0 11 0 15,0-2-31-15,3 3-5 0,1 0-2 0,-4 5 0 16,3-5 27-16,4-3 4 0,-7 3 2 0,0 5 0 15,4-5-31-15,-4 0-7 0,3 3 0 0,1-4-8 16,-1 7 0-16,-3-6 0 0,4 2 0 0,-1 1 0 16,1 0 0-16,-4 8 0 0,3-11 0 0,1 3 0 15,-1 2-69-15,1-5-11 0,0-6-3 0</inkml:trace>
  <inkml:trace contextRef="#ctx0" brushRef="#br0" timeOffset="5110.212">7959 9907 1463 0,'-4'5'41'0,"-3"1"10"0,4 0-41 16,3-6-10-16,0 0 0 0,0 0 0 0,0 0 0 0,0 0 0 0,0 0 0 15,0 0-11 1,7-6-89-16,-4-5-19 0,8 5-3 0</inkml:trace>
  <inkml:trace contextRef="#ctx0" brushRef="#br0" timeOffset="5676.102">8255 10103 1094 0,'4'18'23'0,"-4"-9"5"0,3 0-28 0,-3 0 0 0,0 2 0 0,4 1 0 16,-4-6 56-16,0 6 7 0,0 2 1 0,0 4 0 15,0-6 51-15,3 0 10 0,1 5 3 0,-4-2 0 16,7-3-103-16,-7 2-25 0,0 1 0 0,0-3 0 15,-7 8 56-15,7 1 7 0,0 3 1 0,0-1 0 16,0-8-49-16,0 2-15 0,0-5 8 0,0 0-8 16,0 0 0-16,0-12 10 0,0 0-10 0,-4 8 8 15,4 1-8-15,0-3-9 0,0 3 9 0,0-9-13 16,0 0 44-16,0 0 9 0,0 0 1 0,0 0 1 16,0 0-16-16,0 0-3 0,0 0-1 0,0 0 0 15,0-9-13-15,0 0-9 0,0-5 12 0,0-4-12 0,0-3 0 0,0 1 0 0,0-1 0 16,0-2-12-16,0 2 12 0,0-8 0 0,0 5 0 0,0 4 0 15,0-7 0-15,4 4 0 0,-4 5 0 0,7-8 0 16,-7 8 0-16,3 0 0 0,1 1 0 0,-1 5 0 16,-3 0-8-16,7-3 8 0,-3 10 0 0,-1 5-9 15,4-6 9-15,-3 6-10 0,3 0 10 0,-3 0-10 16,3 0 10-16,0 0-12 0,0 6 12 0,0-6-12 16,0 5 12-16,-4 7-10 0,4-6 10 0,0 3-10 15,1 3 10-15,-1 5-12 0,3-5 12 0,-3 3-12 16,0 2 12-16,0 1-13 0,-3 0 5 0,3 5 8 15,-4-2-9-15,1 2 9 0,3 1 0 0,-3 2 0 16,-4-5 0-16,3 8 0 0,1-11 0 0,-4 2 0 16,0-2-30-16,3 0 1 0,1-1 0 15,-4 1 0-15,0-3 45 0,3 2 10 0,-3-5 2 0,4-3 0 16,-4-3-46-16,0-6-9 0,0 0-1 0,3-9-1 16,1 3-85-16,-1 0-17 0,4 3-3 0</inkml:trace>
  <inkml:trace contextRef="#ctx0" brushRef="#br0" timeOffset="6261.012">8587 10233 1302 0,'0'0'27'0,"0"0"7"0,0 0-34 16,0 0 0-16,0 0 0 0,0 6 0 0,0 5 81 16,3 1 10-16,1-3 1 0,-1 9 1 15,1-7-34-15,-1 1-7 0,4 0-2 0,0-3 0 0,0 3-50 0,0-1 0 0,1-11 0 0,2 6-9 16,1-6 58-16,-1 3 12 0,1 0 3 0,-1-3 0 16,1 0-64-16,3 0-10 0,-3 0-3 0,-1-6-1 15,-3 6 14-15,0-12 0 0,-3 1 9 0,-1 2-9 16,1-3 12-16,0 3-3 0,-1 0-1 0,1-8 0 15,-4 2-8-15,0 3 0 0,0-2 0 0,-4 5 0 16,1-3 17-16,3 6-1 0,-4-6-1 0,0 1 0 16,-3 5-6-16,0-3-1 0,0 3 0 0,-3-6 0 15,3 6-8-15,-4 1 0 0,1-4 0 0,-1 3 0 16,4 3 0-16,3 0 0 0,-3 0 0 0,7 3-11 16,-3 0 3-16,3 0 0 0,-7 0 0 0,7 0 0 15,-7 3 8-15,3 3-10 0,1 0 10 0,-1 3-10 16,1 2 10-16,-1 1 0 0,0-6-9 0,1 6 9 15,-1 2 0-15,1 4 0 0,-1-6-9 0,1 0 9 16,-1 5 0-16,1-2 0 0,3 3 0 0,-4-4 0 16,4 4 0-16,0 0 0 0,0-1-8 0,0-5 8 15,4 0 0-15,-1 8 0 0,-3-8 0 0,4 0 0 16,-1 2 0-16,4 4 0 0,-3-6 0 0,3 6 0 16,-3-1 0-16,3 4 0 0,3-1 0 0,-3-2 0 15,4 5 0-15,3-11 8 0,0 3 0 0,0-3 1 16,0-3-9-16,0-1 8 0,0-8-8 0,1 0 8 0,-1 0-8 0,0 0-16 0,0 0 4 15,4-8 1-15,-1-4 11 0,-3-6 0 0,4-5 0 0,-4-4 0 32,0 10-36-32,0-1-4 0,0 3-2 0,-3 3 0 15,3 1-60-15,0-7-12 0,-3 3-2 0</inkml:trace>
  <inkml:trace contextRef="#ctx0" brushRef="#br0" timeOffset="6877.421">9246 9895 1094 0,'0'0'46'16,"-7"6"-37"-1,0 0 95-15,-3-1 20 0,-1-5 3 0,4 12 1 16,-4-9-52-16,1 0-9 0,-1 3-3 0,1 0 0 15,-1-3-4-15,-3 3 0 0,3-3-1 0,1 5 0 16,-4-2-29-16,3 0-6 0,0 6 0 0,4-9-1 16,-3 3-10-16,3 0-1 0,0-1-1 0,0 7 0 15,0-6-11-15,0 6 0 0,0-6 0 0,3 0 8 16,0 2-8-16,1 4 0 0,-1 0 0 0,1 0 0 16,-1-1-9-16,4 1 9 0,-3-3 0 0,-1 6 0 0,4-1-9 15,-3 4 9-15,3-6 0 0,-4 3-9 0,4 2 9 16,0-5 0-16,4 0 0 0,-4-1-8 0,0-2 8 0,3-3 0 15,-3-6-9-15,0 12 9 0,4-6 0 16,-4-6 0-16,0 0 0 0,3 6 0 0,1-6 0 0,-4 0 0 16,7 11 10-16,-4-11-10 15,5 0 19-15,-1-5-3 0,0-1-1 0,-4 0 0 0,4 6-4 0,0-6-1 0,4 6 0 16,-4 0 0-16,0 0-10 0,0 0 0 0,4 0 9 0,-4 0-9 16,0 0 0-16,3 0 0 0,-3 6 0 0,0-6 0 15,4 6 0-15,-4-6 8 0,4 11-8 0,-4-5 8 16,3 3-8-16,-3-3 0 0,0 3 0 0,4 0 0 15,-4 2 0-15,0-5-8 0,0 0 8 0,-3 6-12 16,-1-3 12-16,1 8 0 0,-1 1 0 0,1-6-8 16,-4 0 8-16,3-7 0 0,-3-5 0 0,0 6 0 15,4 9 0-15,-1 3 0 0,-3-1 0 0,4 4 0 16,-4-3 0-16,-4-1 0 0,4-2 0 0,-3 2-8 16,-1-5 8-16,1 0-12 0,-1 3 12 0,-3-6-12 15,4-1 4-15,-4-8 0 0,0 6 0 0,-4-6 0 16,0 0-19-16,1 0-3 0,-4 6-1 0,3-6 0 15,-3 0 23-15,3-6 8 0,-3 6 0 0,4-6-9 16,-1 6-44-16,1 0-9 0,-1-6-2 0,4 6 0 16,0 0-35-16,0 0-7 0,3 6-2 0</inkml:trace>
  <inkml:trace contextRef="#ctx0" brushRef="#br0" timeOffset="15510.275">10428 10300 1337 0,'-3'-11'28'0,"-1"5"6"0,4 6-34 0,0 0 0 0,0 0 0 0,0 0 0 15,0 0 44-15,0 0 3 0,0 0 0 0,0 0 0 16,0 0-15-16,0 0-4 0,-7 6 0 0,0 5 0 16,7-11-6-16,-4 3-2 0,1 6 0 0,-1 0 0 15,1 0 4-15,-1 6 0 0,4 2 0 0,0-5 0 16,-3 0-12-16,3 8-3 0,0-8 0 0,0 12 0 15,0-4 3-15,0 10 1 0,0 2 0 0,0-6 0 16,-4 4-13-16,4-7 11 0,0 1-11 0,-3-4 10 16,3-2-22-16,-4 3-5 0,4-7-1 0,-3 1 0 15,3-3 57-15,0-3 11 0,0-9 2 0,-4 8 1 16,4-8-19-16,0 6-4 0,-3 3-1 0,3-9 0 16,0 0-6-16,0 0-2 0,0 0 0 0,0-6 0 15,0 3 3-15,-4-3 1 0,4 0 0 0,0 1 0 16,0 5-25-16,0 0 0 0,0 0-12 0,4-12 12 15,-4 0-9-15,0-3 9 0,3-2 0 0,-3-1 0 16,0 6 0-16,4-2 8 0,-4-1 0 0,0 0 1 16,0 3-9-16,3-11 0 0,-3 5 0 0,4-2 0 15,-4 2 0-15,0 3 0 0,3-2 0 0,-3 5 0 16,4-3 0-16,-1 1 0 0,-3-7 0 0,4 9 0 16,-4-8 0-16,3 8-14 0,-3 0 3 0,4 0 1 15,-4-5 10-15,3 8 0 0,4 0 0 0,-3 0 0 16,0 3 0-16,-4 1 0 0,0 5 0 0,0 0-8 0,0 0 8 15,0 0 0-15,0 0-9 0,3-6 9 0,1 6 0 0,-1 0-11 0,4 6 11 0,-3-1-8 16,3 1 8-16,-4 3-8 0,4 0 8 16,-3 0-8-16,-1 8 8 15,4-5 0-15,-3 3 0 0,0 3-8 0,3-1 8 0,-4-5 0 0,4 3 0 0,-7 2 0 16,4 1 0-16,-1 5 0 0,1-2 0 0,-1 8 0 16,1-17 0-16,-4 3 0 0,3 2 0 0,-3-5 0 15,4 0 0-15,-4 3 0 0,0 2 0 0,0-5 0 16,3-6 0-16,-3-6 9 0,0 0-9 0,0 0 0 15,0 0 9-15,0 0-9 0,0 0 0 0,0 0 9 16,0 0-9-16,0 0 0 0,0 0 0 0,0 0 0 16,0 0 0-16,0 0 0 0,0 0 0 0,0 0 8 15,0 0 6-15,-3-6 1 0,3-6 0 0,0-2 0 16,0-4-24-16,0 0-5 0,0-8-1 0,3 2 0 16,-3 1 15-16,0-1 0 0,4 4 0 0,-4-4-9 15,3 1 21-15,1 8 4 0,3-3 0 0,-3 1 1 16,-1 2-33-16,1 3-8 0,3-5 0 0,-4 8-1 15,1-3 13-15,3 6 4 0,-4 0 0 0,1 0 0 16,3 6 8-16,-4-5 0 0,4-1 0 0,0 6 0 16,1 6-8-16,-5-1 0 0,4-5 0 0,0 9 0 0,0-3-12 15,0 3-3-15,-3 6 0 0,3-4 0 0,0 1 70 16,-4 0 13-16,-3 0 4 0,4 8 0 16,0-8-92-16,-1 3-17 0,4 5-4 0,-3 1-1 15,-1 2 42-15,1 4 8 0,-1 2 0 0,1 4 0 0,-1-10 0 16,1-5 0-16,-1 2 0 0,1-2 0 0,-4-3 0 0,3 2 0 0,1 1 0 0,-1 0 0 15,1-10-10-15,0-2-5 0,-4-3-1 0,0-3 0 16,0 0 16-16,3 3 0 0,1 3 0 0,-4-6 0 16,0 0-72-16,0 0-11 15,0 0-2-15</inkml:trace>
  <inkml:trace contextRef="#ctx0" brushRef="#br0" timeOffset="16212.857">10922 10468 1333 0,'-4'18'56'16,"1"-4"-44"-1,-1-2 73-15,1 0 15 0,3 0 4 0,-4-1 0 16,4-2-29-16,0 3-6 0,0 0-1 0,0-1 0 0,0-5-39 0,4 6-8 16,-1-3-1-16,1 3-1 0,-1-3-9 0,1-1-2 0,3-2 0 0,0-6 0 15,-3 6-8-15,3-6 0 0,0 6-12 0,0-6 12 16,3 0 0-16,-3 6 0 0,4-3 0 0,0 0 0 15,-4-6 0-15,0 3 0 0,3-3 0 16,-3-3 0-16,-3 6 0 0,3-6 0 0,-4-6 0 0,-3 4 0 16,4 2 0-16,3 3 0 15,-3-6 0-15,-1 6 0 0,1-3 0 0,-1-3 0 0,1 3 0 0,-4 0 0 16,0 1 0-16,0 5 0 0,0 0 0 0,0 0 0 16,0-6-9-16,3-6 9 0,-3 3 0 0,0 0 0 15,0 1-21-15,0 2 2 0,0-12 1 0,0 9 0 16,-3 0-21-16,3-2-4 0,-4-4-1 15,1 3 0-15,-1 0 54 0,1 1 10 0,-1-4 3 0,1 9 0 16,-1-6-23-16,-3 6 0 0,3 1 0 0,4 5 0 16,-10-9-21-16,-1 9 1 0,1-3 0 0,-1 6 0 15,4-3 20-15,-4 9 0 0,1-4 0 0,-1 7 0 16,1-6 0-16,-1 6 0 0,4 0 0 0,-4 2 0 16,4 4 0-16,-3-3 0 0,3 2 0 0,0 7 0 15,0-7 8-15,0 1 7 0,0 8 1 0,3-8 0 16,0 0-16-16,1-4 0 0,-1 4 0 0,4 0 0 15,0-6 12-15,0-1-1 0,4-2 0 0,-4 3 0 16,3 0 1-16,-3-7 0 0,0 4 0 0,4-3 0 16,3 3 1-16,-3 6 1 0,3-9 0 0,3-1 0 15,-3 1-2-15,0 3-1 0,4-6 0 0,-4 9 0 16,4-6-11-16,-1 3 0 0,1-4 0 0,-1 1 0 16,4 6 0-16,1-6 0 0,-5 6 0 0,4-9 0 15,-3 3 0-15,-1-6 0 0,5-3 0 0,-5 0 0 0,4 3 0 0,-3-3 0 16,3-3 0-16,0 3 0 15,-3 0-25-15,3-3-7 0,-4 0-2 0</inkml:trace>
  <inkml:trace contextRef="#ctx0" brushRef="#br0" timeOffset="17144.639">11892 10506 1109 0,'0'0'23'0,"0"0"5"0,0 0-28 0,0 0 0 0,0 0 0 0,0 0 0 16,0 0 77-16,0 0 10 0,0 0 1 0,0 0 1 15,0 0-25-15,0 0-6 0,0 0-1 0,0 0 0 16,0 0-23-16,0 0-5 0,0 0-1 0,0 0 0 16,0 0-11-16,0 0-2 0,0 0-1 0,0 0 0 15,0 9-14-15,4 0 0 0,-1 9 0 0,-3-7 0 16,0 7 30-16,0 2 3 0,0 1 1 0,-3 0 0 16,3-1-16-16,-4 4-3 0,1-7-1 0,3 4 0 15,-4 2 2-15,4-2 0 0,-3 8 0 0,3-14 0 16,0 6-16-16,0-7 8 0,0-2-8 0,0 0 0 15,0-3 14-15,0-3-3 0,0-6-1 0,0 0 0 16,0 0-10-16,0 0 12 0,0 0-12 0,0 0 12 16,0 0-3-16,0 0 0 0,0 0 0 0,0 0 0 15,0 0 3-15,0 0 1 0,0 0 0 0,0 0 0 16,0 0-3-16,0-3-1 0,3-6 0 0,-6 0 0 16,3 3-9-16,-4 0 8 0,0-5-8 0,4 2 8 15,-3 0-8-15,-1-3 0 0,4 3 0 0,0 3 0 16,0-5 0-16,0-4 0 0,0 3 0 0,0-2 0 0,4-1 0 0,-1-6 0 15,1 1 0-15,0-1 0 0,-1 1-11 0,1-4 11 0,-1 6-8 0,4-8 8 16,0 5 0-16,-3-5 0 0,3 2 0 0,0 4-8 16,0-4 8-16,-4 1 0 0,1 8 0 0,0-3-8 15,-1-5 8-15,1 11 0 0,-1 3 0 0,1-8 8 16,-4 8-8-16,3 3 0 0,-3 0 0 0,4 0 0 16,-4 6 0-16,3-6 0 0,1 0 0 0,-4 6 0 15,3 0-13-15,-3 0 2 0,11 0 1 0,-1 0 0 16,1 3-20-16,3 0-4 0,0 3-1 0,0 0 0 15,0 0 43-15,-3 0 9 0,0 3 2 16,3 2 0-16,-4-5-31 0,4 0-5 0,-3 0-2 0,3-3 0 31,-3 3-9-31,-1-3-1 0,1 0-1 0,-1 0 0 0,1 3-70 0,0-3-15 0,-4-3-2 0</inkml:trace>
  <inkml:trace contextRef="#ctx0" brushRef="#br0" timeOffset="17795.325">12266 10444 1036 0,'0'0'23'0,"-7"6"5"0,0-3 0 0,3 0 1 0,-3 3-29 15,4 0 0-15,3-6 0 0,-7 6 0 0,3-6 57 0,-3 12 6 0,4-4 1 0,-4-2 0 16,7-6-52-16,-4 3-12 0,1 6 0 0,-1 3 0 16,1-6 54-16,-1 6 8 0,0-7 2 15,1-2 0-15,3 6 0 0,0-9 0 0,0 0 0 16,0 0 0-16,0 0-11 0,0 0-1 0,0 6-1 0,0 3 0 16,0-9-26-16,0 12-5 0,3-7 0 0,1 1-1 15,3 0-11-15,-3 0-8 0,3-6 9 0,0 3-9 16,3 0 10-16,-3-3-10 0,4 3 10 0,0-6-10 15,-1-3 12-15,4 0-4 0,0 6-8 0,-3-6 12 16,3 6-28-16,-3-11-5 0,3 5-2 0,0-6 0 16,-4 3 45-16,1 0 9 0,-4 1 1 0,0-4 1 15,4 0-21-15,-8 3-12 0,4 0 12 0,-3 1-12 16,-1-4 12-16,-3 6-4 0,0 0 0 0,0-6-8 16,0 6 12-16,-3-2-12 0,3-1 12 0,-4 3-12 0,1-3 8 0,-1 3-8 15,-3 0 0-15,0-5 0 0,0-1 0 0,0 3-22 16,3 3 3-16,-6 0 1 15,3 6-14-15,0-6-4 0,-4 6 0 0,1 0 0 16,3 0 36-16,-4 0 11 0,0 0 0 0,-3 6 0 0,4-12-11 0,-1 12-9 16,1 0 9-16,-1 6-13 15,4 8 2-15,-4-8 1 0,1 9 0 0,3 2 0 16,0 1 10-16,3 2 8 0,1 4-8 0,-1-4 11 0,4 3-11 0,-4-2 0 16,4 2 9-16,-3-2-9 0,3-4 21 0,0 1 0 15,3-7 0-15,1 4 0 0,0 3-9 0,3-13-1 0,-4-2-1 16,4 3 0-16,4-3-2 0,-1 0 0 0,1 2 0 15,0-5 0 1,-1 0 0-16,1 0 0 0,-1-3 0 0,4-3 0 0,-3 0-8 16,3-3 8-16,0-3-8 0,0 6 8 0,0-6-18 0,0 0-4 15,1 0-1-15,-1 1 0 16,0-7-128-16,0 0-25 0,4 3-6 0,-4-3-1 16,0 1-33-16,0-7-8 0,14-3 0 0,-7-2-220 0</inkml:trace>
  <inkml:trace contextRef="#ctx0" brushRef="#br0" timeOffset="18287.097">12615 10406 1094 0,'-17'33'23'0,"13"-19"5"16,-3 1-28-16,4-3 0 0,3 2 0 0,-4 1 0 15,1 0 108-15,3 3 16 0,0-4 3 0,-4 1 1 16,4 0-103-16,-4-4-25 0,4-5 0 0,0 3 0 16,-3 0 56-16,3 6 7 0,0-4 1 0,0-5 0 15,3 6-11-15,-3 0-1 0,0-3-1 0,0-9 0 0,0 0-31 0,0 0-5 16,0 0-2-16,4 8 0 0,0 7-13 0,-1-9 0 16,-3-6 0-16,0 0 0 15,0 0 12-15,0-6-1 0,-3-3 0 0,3-5 0 0,0-1 33 16,0-3 8-16,0-2 0 0,3-4 1 15,-3 6-81-15,0-11-17 0,4 9-3 0,-4-7-1 16,3 6 49-16,1 1 0 0,-1-1 0 0,1 1 0 0,-1 5 0 16,4 3 0-16,-3-8 0 0,-1 8-10 15,4 3-4-15,-3 6-1 0,-1-3 0 0,4 0 0 0,-3 6 15 16,3 0 10-16,-3 0-2 0,3 0 0 0,0 0-8 0,3 6 0 16,-3 0-10-16,4 0 10 0,0 3-9 0,-1 0 9 0,1 0-8 0,3 2 8 15,-4 1 0-15,1 0 0 0,0 5 0 0,-4 4-8 16,3-3 8-16,1-4-8 0,-4 4 8 0,0 6-8 15,0-7 8-15,-4 10 0 0,1-10-9 0,-4 7 9 16,4-4-8-16,-4-2 8 0,0 0-10 0,-4-4 10 16,4 4-11-16,-4-6 11 0,1-3-12 0,3-1 12 15,0-8-9-15,0 0 9 0,0 0 0 0,0 0-9 16,0 0-26-16,0 0-5 0,0 0 0 0</inkml:trace>
  <inkml:trace contextRef="#ctx0" brushRef="#br0" timeOffset="19007.179">13187 10536 1074 0,'0'0'30'0,"0"0"8"15,0-6-30-15,0 6-8 0,0 0 0 0,0 0 0 0,0 0 104 0,0 0 19 0,0 0 4 0,0 0 1 16,-4-6-52-16,-3 0-9 0,0 3-3 16,0 0 0-16,-3 3 0 0,-1 0 0 0,0 0 0 0,1 0 0 15,-1 0-51-15,1 0-13 0,-1 0 0 0,0 0 0 16,4 3 47-16,0 0 6 0,-3 3 2 0,3 0 0 16,-4 0-45-16,4 0-10 0,0-1 0 0,0 4 0 15,3 3 0-15,1 6 0 0,-4-1 0 0,3-2 0 16,1 0-8-16,-1-1 8 0,4-2-12 0,0 3 12 15,4-3 0-15,-1 5 0 16,4 7 0-16,0-13 0 0,-3 4 0 0,3 3 0 0,0-12 0 0,-3 0 0 16,3 5 0-16,0-8 0 0,0 3 0 0,-4 0 0 15,8 0-8-15,-4-6 8 0,4-6 0 0,-1 0 0 16,4-3-43-16,0 3-1 0,0-5-1 16,1-13 0-16,-1 7 24 0,3-10 5 0,-3 1 0 0,4-4 1 15,-4-2-21-15,0 2-5 0,0-8-1 0,-3 0 0 16,0 3 26-16,-1 2 6 0,-3-2 1 0,0-3 0 15,-3 3 9-15,-1 2 0 0,1-2 0 0,-4 3 0 16,0 2 0-16,0-8 0 0,-4 6 0 0,1-4 0 16,-1 10-10-16,-3-3 10 0,4 5-12 0,-4-8 12 15,0 8-10-15,0-2 10 0,-1 2-8 0,1 1 8 16,4 2 0-16,-4 4 0 0,0 5 0 0,0-3 8 16,3 6 15-16,1 3 3 0,-1 0 1 0,4 6 0 15,0 0-11-15,0 0-1 0,0 0-1 0,-10 6 0 16,6 0-14-16,-3 3 0 0,0 0 0 0,3 3 0 15,-3 5 0-15,4 7 0 0,-1 2 0 0,4 1 0 16,0 2-28-16,0-5-1 0,0 2-1 0,0 1 0 16,4 2 51-16,3 0 11 0,-4 1 1 0,4 8 1 15,0-12-23-15,1 10-11 0,-1-4 10 0,0 6-10 0,0-2 10 0,0-1-10 16,0 3 10-16,0 0-10 0,-4-5 11 0,1-4-11 0,-1 0 12 16,1-2-12-16,0-4 11 0,-4 1-11 0,3-4 10 0,-3 4-10 15,0-9 11-15,4-1-11 0,-4 1 12 0,3 3-12 16,-3-9 8-16,0-1-8 0,0-8 0 0,0 0 0 15,0 0 0-15,0 9-14 0,0-9 1 0,0 0 0 16,0 0-37-16,0 0-7 0,0 0-2 0,0 0 0 16,0 0-91-16,4 3-18 0,3-3-4 0</inkml:trace>
  <inkml:trace contextRef="#ctx0" brushRef="#br0" timeOffset="19906.469">13529 10612 781 0,'0'0'16'0,"0"0"5"15,0 0-21-15,0 0 0 0,0 0 0 0,0 0 0 16,0 0 19-16,0 0-1 0,0 0 0 0,0 0 0 15,0 0-2-15,0 0-1 0,0 0 0 0,-7 6 0 16,0 3-24-16,0-3-5 0,0 0-1 0,0 2 0 16,0-2 63-16,3 0 13 0,-3 0 3 0,0 6 0 15,4-6 0-15,3-6 0 0,0 0 0 0,0 0 0 16,0 0-7-16,0 0-1 0,-4 3 0 0,4-3 0 16,0 0-3-16,0 0-1 0,4 0 0 0,3 0 0 15,-4-3 8-15,4 0 0 0,0 0 1 0,0-9 0 16,4 6-30-16,-1-6-7 0,5-2 0 0,-1 2-1 15,0 0-8-15,0 0-2 0,4 6 0 0,-1-5 0 16,-3-1-5-16,0 6-8 0,0-3 11 0,-3 3-11 16,0-5 10-16,-4 5-10 0,0-6 8 0,-4 3-8 15,1 3 12-15,-1 0-4 0,1 1 0 0,-4-1 0 16,-4 0 2-16,4 0 0 0,-3 0 0 0,-4 0 0 0,3-3-22 0,-3 3-4 0,0 1 0 16,-3 2-1-1,2-6-9-15,-2 3-2 0,-1 0 0 0,1 6 0 0,3-6 10 0,-7 6 2 0,7-6 0 0,7 6 0 16,-11 0 16-16,11 0-8 0,-11 6 8 0,4-6 0 15,-3 6-14-15,3 0 4 0,-4 0 1 0,4 6 0 16,-4-1-19-16,4 4-3 0,0-3-1 0,0 5 0 16,0-2 32-16,0 9 0 0,0-10 0 0,0 7 0 15,0-1 0-15,3 1 20 0,-3 3-4 0,4-1 0 16,-1-5-25-16,4 2-6 0,-3-2-1 0,3 3 0 16,-4-10 16-16,4 1 0 0,0 0 0 0,0 0 0 15,4-7 0-15,-1 4 0 0,4 0 0 0,0 3 0 16,4-3 28-16,0-3 9 0,-1-1 2 0,4 1 0 0,-3-6-25 0,0 6-5 15,3 0-1-15,-4-6 0 0,4 0-8 16,0 0 12-16,1 9-12 0,2-6 12 16,-3-3-1-16,0 0 0 0,0-6 0 0,1-6 0 15,-1 12-26-15,0-12-5 0,0 7 0 0,0-4-1 16,0-6-111-16,-3 0-23 0,3-2-4 0</inkml:trace>
  <inkml:trace contextRef="#ctx0" brushRef="#br0" timeOffset="20360.407">13885 10506 1314 0,'-3'18'37'0,"-1"5"8"0,-3-11-36 15,4 9-9-15,-1 2 0 0,1-8 0 0,-1 6 104 0,1-1 20 0,-1-2 3 0,1-4 1 16,-1-5-94-16,4 0-18 0,0-3-4 0,-4 6-1 15,4-3 11-15,0-1 2 0,0-8 1 0,0 0 0 16,0 0 3-16,0 0 0 0,0 0 0 0,0 0 0 16,0 0-28-16,0 0 0 0,0-8 0 0,4-1 0 15,0 3 0-15,-1-6 0 0,-3 0 0 0,4 1 0 16,3-1 0-16,-4-3 0 0,1 9 0 0,-1-8 0 16,1 5 0-16,-1-3 0 0,1 3 0 0,-4-3 0 15,3 6 14-15,1 1-2 0,-4-1-1 0,0 6 0 16,0 0-11-16,0 0 0 0,0 0-12 0,0 0 12 15,0 0-14-15,0 0 5 0,7-6 1 0,-7 6 0 16,3 6 8-16,1 0-10 0,3-6 10 0,-7 0-10 16,4 5 10-16,-4-5 11 0,7 0-3 0,0 0 0 15,0 0-8-15,0 6-16 0,3-6 4 0,-3 6 1 16,4 0 11-16,-4 0 0 0,4 6 0 0,-1 0 0 16,-6 2 0-16,3-2 0 0,0 3 0 0,-4-1 0 0,4 1 0 0,-3 3 0 15,0-7-9-15,-1 4 9 16,-3 9-44-16,0-13-5 0,0 4-1 0,0 6 0 15,0-7 40-15,0-2 10 0,0-6 0 0,0 6 0 16,0 3-53-16,0-4-9 0,0-11-2 0,4 0-640 16</inkml:trace>
  <inkml:trace contextRef="#ctx0" brushRef="#br0" timeOffset="20809.223">14153 9998 915 0,'0'0'19'0,"0"0"5"0,0 0-24 0,0 0 0 0,0 0 0 0,0 0 0 16,0 0 93-16,0 0 15 0,0 0 2 0,0 0 1 16,0 0-49-16,4 8-10 0,-4 10-1 0,3-12-1 15,1 6-13-15,0-6-2 0,-1-3-1 0,1 11 0 16,3-2 7-16,-4 9 2 0,1-1 0 0,-1 4 0 16,1 5-4-16,-1-2-1 0,1 2 0 0,3 6 0 15,-4-2 0-15,1-1 0 0,3 3 0 0,-3 3 0 16,-1 1-2-16,4-4 0 0,-3 3 0 0,3 0 0 15,0 3-16-15,0-11-3 0,0 8-1 0,0-6 0 0,0-2-6 0,-3-1-2 16,3 4 0-16,0-10 0 0,-4 4-8 0,1-10-9 16,-1 7 9-16,1-4-13 0,-1-2 21 0,1-6 5 0,-1 2 1 0,-3-2 0 15,4 0-25-15,-4 0-5 0,3-4 0 0,-3-8-1 32,0 0-24-32,0 0-5 0,0 0-1 0,0 0 0 15,0 0-81-15,0-2-16 0,4-10-3 0,-1-6-597 0</inkml:trace>
  <inkml:trace contextRef="#ctx0" brushRef="#br0" timeOffset="21124.332">14086 10418 1314 0,'0'-6'37'0,"0"6"8"16,0 0-36-16,0 0-9 0,0 0 0 0,0 0 0 16,0 0 53-16,0 0 9 0,0-6 2 0,0 6 0 15,0 0 0-15,0 0 0 0,7 0 0 0,1 6 0 16,2 0-64-16,-3 3 0 0,4 3 0 0,-1-4-10 16,4 1 10-16,-3 3 9 0,3-6-1 0,0 6-8 15,0-6 0-15,0-4 0 0,4 1 0 0,0 0 0 16,-1 0 0-16,-2 0 0 0,-1 0 0 0,3 3 0 15,-3-6 0-15,0 3 0 0,1-3-15 0,-1 0 5 16,0 0-36-16,-4 0-7 0,4 0-2 0,-3 0 0 16,3 0-7-16,-3-3-2 0,-1 0 0 0</inkml:trace>
  <inkml:trace contextRef="#ctx0" brushRef="#br0" timeOffset="26153.9">15240 9998 597 0,'0'0'16'0,"-7"3"5"15,7-3-21-15,-4 3 0 0,4-3 0 0,0 0 0 16,0 0 56-16,0 0 6 0,0 0 2 0,0 0 0 16,0 0 0-16,0 0 0 0,0 0 0 0,0 0 0 15,0 0 0-15,0 0 0 0,0 0 0 0,0 0 0 16,0 0 0-16,0 0 0 0,0 0 0 0,0 0 0 16,0 0-52-16,0 0-12 0,0 0 0 0,0 0 0 15,-3 5 54-15,3-5 8 0,-4 9 2 0,1 3 0 16,3 0-52-16,0 0-12 0,0 8 0 0,0 4 0 15,3-1 0-15,1 4 0 0,-1 2 0 0,1 9 0 16,-1-11 0-16,1 8 0 0,0-3 0 0,-1 4 0 0,1-4 36 0,3 3 4 16,-4-8 0-16,1 8 1 0,3 0-14 0,-4 3-3 0,1-5-1 0,-1-4 0 31,-3 1-23-31,4-4 0 0,-1 0 0 0,-3-2 0 0,0-3 0 0,0-1 0 16,0 7 0-16,-3-13 0 0,3 7 56 0,-4-6 6 0,4-4 2 0,-3 1 0 15,3 3-52 1,0-6-12-16,0-4 0 0,-4 4 0 0,4-9 0 0,0 6 0 0,0-6 0 15,0 12 0 1,0-12 0-16,0 0-12 0,0 0 3 0,0 0 0 0,0 0 9 0,0 0 0 0,0 6 8 0,0-6-8 16,0 0 0-16,4 6 0 0,-4-6 0 0,0 0 0 15,0 0 8-15,0 0-8 0,0 0 10 0,3-3-10 16,-3 0 0-16,4-3 0 0,3-6 0 0,-4-3 0 16,-3 4 0-16,4-7 0 0,-4 0 0 0,4-5 0 15,-4 2-12-15,3-2 12 0,-3-10-12 0,4 16 12 16,-1 5-12-16,-3 0 4 0,4 1 8 0,-4-1-13 15,3 3 24-15,-3 9 5 0,0 0 0 0,0 0 1 16,0 0-65-16,0 0-12 0,0 0-4 0,0 0 0 16,7 0 52-16,-3 0 12 0,3-6 0 0,0 12 0 15,-4 3 0-15,4 3 0 0,4 11 12 0,-4 1-12 16,0-7 14-16,-3-5-4 0,3 9-1 0,-4-10 0 16,4-2-19-16,-7 6-4 0,4 0-1 0,-1 2 0 15,4-2 15-15,-3 3 10 0,6-1-2 0,-2 1 0 16,-1-6-8-16,-4-1 0 0,4-2 9 0,0 3-9 15,0 0 11-15,0 2-3 0,0 7 0 0,0 0 0 16,-3-7 0-16,0 7-8 0,-1-1 12 0,1-8-4 16,-1 0-8-16,-3-3 0 0,0 0 0 0,4-4 8 15,-4 1-45-15,0 3-10 0,0-3-1 0,0-6-1 16,0 0-163-16,0-6-32 0</inkml:trace>
  <inkml:trace contextRef="#ctx0" brushRef="#br0" timeOffset="26754.02">15653 10788 851 0,'-7'6'36'16,"3"-3"-36"-1,1 3 109-15,-1 6 15 0,1-3 4 0,-1 0 0 16,4-4-32-16,0 7-7 0,4-6-1 0,-4 3 0 16,3-6-42-16,-3-3-9 0,0 0-1 0,4 6-1 15,3-6-7-15,0 3 0 0,0 3-1 0,0-4 0 16,0 7 1-16,0-9 0 0,0 6 0 0,0 0 0 16,0 0-11-16,4-6-1 0,-4-6-1 0,0 0 0 15,0 6-15-15,3-6 8 0,-2 6-8 0,-1 0 0 16,0 0 0-16,-7 0 0 0,7-6 0 0,0 3 0 15,-4 1 0-15,4-4 0 0,0 3 0 0,-3-3 0 16,-1 0-20-16,1 0 4 0,0 0 0 0,-4 0 0 16,3 0-26-16,1-5-5 0,-4-1-1 0,0-6 0 0,0 4 19 15,0-7 3-15,0 3 1 0,-4 1 0 16,4-1-11-16,-3 3-3 0,-1 7 0 0,0-4 0 0,-3 3 39 0,0-3 0 16,0-2 0-16,4 5 0 0,-4 0 0 0,7 9 0 0,-11 6 0 15,4 0 0-15,-4 8 0 0,1-2 0 16,-1 3 0-16,1 0 0 0,3 5 0 15,-4-2 0-15,0-4 0 0,1 4 0 16,3 6 0-16,-4-7 13 0,4 4 0 0,0 2 0 0,0-5 6 0,0 3 1 0,0-4 0 16,0 1 0-16,0-1 27 0,3-5 5 0,1 3 2 0,-1-3 0 15,4-4-14-15,-3-2-2 0,3-6-1 0,0 0 0 16,3 9-11-16,-3-9-2 0,4 6-1 0,-1-3 0 16,4 0-11-16,4 3-1 0,-4-6-1 0,4 3 0 15,3 3-10-15,0-6 0 0,0 0 0 0,4 6 8 16,-1-6-31-16,1 5-6 0,3 1-2 0,-3-3 0 15,3 3 31-15,-3-3 0 0,3-3 0 0,-4 0 0 16,4 0-57-16,-3 0-6 0,-4 0-1 0,4-3 0 16,-4-3-14-16,0 3-3 0,4 3-1 0</inkml:trace>
  <inkml:trace contextRef="#ctx0" brushRef="#br0" timeOffset="27248.959">16087 10803 1280 0,'0'0'36'0,"0"0"8"0,0 0-35 15,0 0-9-15,0 0 0 0,0 0 0 0,0 0 90 0,0 0 16 0,0 0 3 0,0 0 1 16,0 0-45-16,0 0-9 0,0 6-1 0,0 3-1 16,-4 0-14-16,4 2-2 0,0 1-1 0,0-6 0 15,0 6-9-15,0 0-1 0,0 2-1 0,4-2 0 16,-4 0-6-16,3 0-2 0,-3 2 0 0,4-2 0 16,-1 0-6-16,4-6-2 0,-7-6 0 0,4 0 0 15,3 8-10-15,0-2 0 0,0 9 0 0,0-3 0 16,0-3 9-16,0-3-9 0,0-1 10 0,0-5-10 15,-7 0 9-15,7 6-9 0,0-6 8 0,0 0-8 16,0 0 11-16,1 0-3 0,-1 0-8 0,0 0 12 16,0-6-12-16,0 1-8 0,3-1 8 0,-3-3-13 15,0 0 13-15,-3-3 0 0,3 0 0 0,-3 4 0 16,3-10 0-16,-4 3 0 0,1 4 0 0,-1-1 0 0,1-6 0 0,-1 12 0 16,-3-8 0-16,0 2 0 0,0 0-23 0,0 6-1 15,4 0-1-15,-4 0 0 16,0 1-12-16,-4-10-3 0,1-3 0 0,-4 6 0 15,3-5-18-15,1-1-4 0,-4 1-1 0,3 2 0 16,-3-3 31-16,3 6 5 0,1-2 2 0,-1 2 0 16,1 0-41-16,-1 6-8 0,4-2-2 0</inkml:trace>
  <inkml:trace contextRef="#ctx0" brushRef="#br0" timeOffset="27790.253">16475 10783 1337 0,'-4'-21'28'0,"4"21"6"0,0 0-34 0,0 0 0 0,0 9 0 0,0-9 0 15,0 0 51-15,0 0 3 0,0 0 1 0,0 0 0 16,0 0-6-16,0 0-1 0,0 12 0 0,4-7 0 15,-4-5 0-15,0 9 0 0,0 12 0 0,0-6 0 16,3-10-4-16,-3-5-2 0,0 0 0 0,4 6 0 16,-4 0-7-16,3 6-2 0,-3 0 0 0,4-1 0 0,-4 10-8 0,3-6-1 15,1-1-1-15,-4-2 0 0,3 3-6 0,-3-3-1 16,4 2 0-16,-4-5 0 0,3 0-5 0,-3-9-2 16,0 0 0-16,0 0 0 15,0 0 6-15,0 0 1 0,0 9 0 0,0-9 0 0,0 0 4 0,0 0 0 16,0 0 1-16,0 0 0 0,0-9-9 15,0-3-1-15,0 3-1 0,0 4 0 16,-3-7-10-16,-1 0 0 0,4-6-12 0,0 4 12 16,-3 2-11-16,3 0 11 0,-4 6-8 0,1 0 8 15,3 1 0-15,0-4-8 0,0 0 8 0,0 0 0 16,0 3 0-16,0-6 0 0,0-2 0 0,0 5-8 16,0-9 8-16,0 9 0 0,0-2 0 0,3-7-8 15,-3 0 8-15,4 4 0 0,-4-13 0 0,0 10 0 0,3-1 0 0,-3 12-10 0,0 6 10 16,0 0 0-16,4-6-8 15,-1-6 8-15,1 1 0 0,0-1 0 0,-1 6 0 0,1 3-8 16,-4 3 8-16,7-6 0 0,-7 6-8 0,7-6 8 16,-4 6-12-16,4-6 12 15,0 6-32-15,0 0 1 0,0 0 0 0,1 6 0 16,2-6-32-16,1 0-6 0,-1 0-2 0,-3 0 0 16,7 0-106-16,1 0-22 0,-5 0-4 0</inkml:trace>
  <inkml:trace contextRef="#ctx0" brushRef="#br0" timeOffset="28434.695">16722 10691 1227 0,'-4'18'52'16,"-3"-6"-42"0,4 0 55-16,-1-7 11 0,4 1 3 0,0-6 0 15,-4 6-8-15,4-6-2 0,0 0 0 0,0 9 0 16,0-9-17-16,4 3-3 0,-4-3-1 0,4 15 0 16,-1-9-18-16,1-1-4 0,3-5-1 0,-4 6 0 0,4-3 7 0,0-3 2 0,0 0 0 15,0 0 0 1,0 0-14-16,1-3-4 0,-1-3 0 0,3 6 0 0,-3 0-2 0,0 0-1 15,0-5 0-15,0-1 0 0,0 0-13 0,1-3 0 16,-1 0 0-16,0 0 0 0,-4 3 0 0,1 1 0 0,-1 5 0 0,1-6 0 16,-1 0 0-16,1 0 0 0,-4 0 0 0,3-3 0 15,1 3-16-15,-4 6-7 0,3-3-1 0,-3 3 0 16,0-5-12-16,0 5-2 16,4-6-1-16,-4 6 0 0,0-6 20 0,0-3 4 0,-4 9 1 0,1-6 0 15,3 0 1-15,-4 0 0 0,1 0 0 0,3 1 0 16,0 5 13-16,-7-6 0 0,3 3 0 0,1-6 0 15,-4 6 0-15,0-3 0 0,0 0 0 0,-4 0 10 16,4 0 10-16,0 6 1 0,-4-5 1 0,1-1 0 16,3 6-2-16,-4 6 0 0,4-1 0 0,0 1 0 15,3 0-12-15,-6 0-8 0,6 0 8 0,-3 9-8 16,0-4 0-16,4 7 0 0,-1-3 0 0,-3 2-12 16,3 1 12-16,1 0 0 0,3-1 10 0,-4 1-10 15,4 3 19-15,0-10-3 0,0 4 0 0,0 0 0 16,0-1 0-16,0-2 0 0,0 3 0 0,4-3 0 15,-4-1-5-15,0 1-2 0,3 0 0 0,1 0 0 16,0-6 11-16,-4 2 3 0,3-2 0 0,4 6 0 16,-3-6-13-16,-1 0-2 0,1 0-8 0,3 0 12 0,3-6-12 0,-3 5 9 15,0-2-9-15,1 0 8 16,2 0-33-16,-3-3-7 0,7 0-2 0,-3 0 0 16,3-3 14-16,-3 0 2 0,3-5 1 0,0 2 0 15,-4 0-178-15,1 0-35 0</inkml:trace>
  <inkml:trace contextRef="#ctx0" brushRef="#br0" timeOffset="28903.027">17014 10647 1094 0,'0'0'46'0,"0"0"-37"16,0 0 95-16,0 0 20 0,-3-8 3 0,3 8 1 16,0 0-52-16,0 0-9 0,0 0-3 0,0 0 0 15,-4 8 0-15,1 10-1 0,3-3 0 0,-4-1 0 16,4 1-19-16,0 3-4 0,4-9-1 0,-4-1 0 16,0 1-10-16,3 0-1 0,-3 0-1 0,0 3 0 0,4-1-27 0,-4 1 0 15,3 3 0-15,-3-3 0 0,4-1 16 0,0 1 2 16,-1 3 0-16,1-1 0 15,-1 1-18-15,4-3 0 0,-3-6 8 0,-1 3-8 0,1-1 12 0,3 1-2 16,-4 3 0-16,4-6 0 0,-3-6 8 0,3 0 2 16,0 0 0-16,0 0 0 0,0 0 4 0,0 0 0 15,0-12 1-15,4 6 0 0,-1 0-3 0,-3-2-1 16,4-1 0-16,-4 0 0 0,0 3-8 0,0 0-1 16,0 0-1-16,0-3 0 0,-3 1-11 0,3-1 10 15,-4 6-10-15,1-6 10 0,-1 3-10 0,1-6 0 16,0 7 0-16,-4-7 8 0,3-3-8 0,1 6 0 15,-1 6 0-15,-3-8 0 0,0-1-19 0,0-6-2 16,0 9-1-16,0-2 0 16,0-1-11-16,0-6-3 0,0 6 0 0,-3 1 0 15,-1-4-10-15,4 3-2 0,0-5-1 0,0 2 0 16,0 3-91-16,0 0-19 0,0 6-3 0</inkml:trace>
  <inkml:trace contextRef="#ctx0" brushRef="#br0" timeOffset="29635.889">17604 10524 1474 0,'-11'-6'31'0,"4"3"6"0,-4 3-29 16,1 3-8-16,3 3 0 0,-4 6 0 0,1-6 55 0,-1-1 9 0,-3-5 3 0,3 3 0 15,1 0-4-15,-1 3-1 0,1 0 0 0,2-3 0 16,-2 3-28-16,3 6-6 0,-4-7 0 0,4-5-1 16,4 6-27-16,-4 0 0 0,7-6 0 0,-7 0 0 15,0 0 32-15,3 6 2 0,-3-6 0 0,0 9 0 16,3 6-17-16,1-1-3 0,-1 4-1 0,1 3 0 16,3-7-4-16,-4-5-1 15,1-3 0-15,-1 0 0 0,4-6 1 0,4 6 0 0,-1-6 0 16,1 0 0-16,-4 0-9 0,0 0 0 0,0 0 0 0,0 0 0 15,3 0 0-15,1 0 0 0,3 0 0 0,-4 0 0 16,1 0 0-16,3 0 0 0,-3 0 0 0,3 0 0 16,0 6 0-16,0-6 0 0,-4 0 0 0,4 3 0 15,0-3 24-15,0 2 2 0,4-2 1 0,-4 6 0 16,4-3-27-16,-4 0 0 0,0 3 0 0,3 0 0 16,-3 9 0-16,0-9 0 0,4-1 0 0,-4 1 0 15,0-3 0-15,0 6 0 0,0 3 0 0,-3-6 0 0,-1 3 0 0,1-4 0 16,-4-5 0-16,7 6 0 0,-4 0 0 0,1 0 0 15,-1 6 0-15,1-6 0 16,-4-6 0-16,4 6 0 0,-4-6 0 0,0 0 0 0,3 5 0 0,-3-5 8 16,0 9-8-16,0-9 8 15,0 6-8-15,0-6 10 0,0 0-10 0,-3 12 10 16,3-12-10-16,-4 6 0 0,4-6 0 0,0 0 8 0,-7 0-8 0,0 0-16 16,-4 0 4-16,1 0 1 15,-1 3 2-15,1-3 0 0,-1 3 0 0,-3 0 0 0,3-3 9 0,1 0-10 16,-1 0 10-16,0-3-10 15,-3 3-2-15,4 0 0 0,-4 0 0 0,3 0 0 16,1 3-10-16,10-3-2 0,0 0-1 0,-8 3 0 16,5-3-63-16,-4 3-12 0,0-1-2 0,7-2-1 15,-7 0 11-15,7 0 3 0,-7 0 0 0</inkml:trace>
  <inkml:trace contextRef="#ctx0" brushRef="#br0" timeOffset="30376.551">17678 10630 1500 0,'0'0'42'0,"0"0"10"15,0 11-41-15,0 7-11 0,0 6 0 0,0-7 0 16,0-2 73-16,3 3 13 0,-3-15 2 0,0-3 1 0,0-3-29 0,4-3-7 16,-4 6-1-16,3-6 0 15,4 6-40-15,-3-6-12 0,3 6 0 0,0 0 0 0,4 0 36 0,-4 12 2 0,3-6 1 16,4-3 0-16,-3 2-25 15,-1-5-5-15,-2 0-1 0,2 0 0 0,1-3-8 0,-4-2 0 0,3 5 0 16,-3-12 0-16,0 0 0 0,-3-3 0 0,0 1 0 0,-1-1 8 16,1 3 4-16,-1 6 0 0,4-5 0 0,-3 8 0 15,-1 0-12-15,-3 3 0 0,7 3 0 0,0-3 8 16,-3-3-8-16,-1-6 0 0,4 3 0 0,-7 0 0 16,4 0 0-16,-4-6 0 0,3 7 0 15,-3-13 0-15,0 9 0 0,0-3 0 16,0 1 0-16,-3-1 0 0,3 0 0 0,-4 6-12 0,1 0 0 0,-4 3 1 15,7 3 11-15,-7 0-12 0,7 0 12 0,-7-3-12 16,-4 3 24-16,4-2 4 0,-3-1 0 0,2 0 1 16,-2-3-17-16,-1 6-17 0,1 0 3 0,-1 6 1 15,1 0 13-15,2 2 0 0,1 4 0 0,-3 0 0 16,3 6 0-16,0-7 0 0,0-2 0 0,0 9-9 16,3-7 9-16,1 7 0 0,-1-9 0 0,0 9-8 15,1-1 8-15,3-5 0 0,-4 6 0 0,4-4 0 16,-3 4 0-16,3 0 11 0,0-7-3 0,0 4 0 15,0 3 0-15,3-7 0 0,-3-2 0 0,0 3 0 16,4 3-8-16,-1-1 0 0,-3 4 0 0,4 0 0 0,-4 2 0 0,4 4 0 16,-1-7 0-16,1-2 0 15,3 3 0-15,-4-6 0 0,4-4 0 0,-3-2 0 16,3 6 0-16,3-3 0 0,-3 0 0 0,4-3 0 0,0-6 0 0,-1 5 0 16,1-10 0-16,-1 5 0 0,1 0 0 0,0 0 0 15,-1 0 0-15,4 0 0 0,0-6 0 0,0 6 0 16,1 0 0-16,-1-6 0 0,0 0 0 0,0 0 0 15,0 6 0-15,-3 3 0 16,3-3-17-16,-4 0-9 0,4-3-2 0,-3 0 0 16,-4-3-108-16,4 6-23 0,-4-3-4 0,0 0-601 0</inkml:trace>
  <inkml:trace contextRef="#ctx0" brushRef="#br0" timeOffset="36753.952">19300 10788 1094 0,'-7'0'23'0,"7"0"5"0,-7 0-28 0,7 0 0 0,0 0 0 0,-7 6 0 16,0-6 106-16,0 3 16 0,-3-3 3 0,-1 0 1 31,4 0-64-31,0 0-13 0,-4-3-2 0,4 3-1 0,-3 0-21 0,3 0-4 0,0 0-1 0,0 0 0 16,-1 0-20-16,8 0 0 0,-7 3 0 0,0 0 0 15,0 0 0-15,0 0 0 0,0-3 0 0,-3 9 0 16,3-3 0-16,-4 6 0 0,0-7 0 0,1 7 0 16,3 3 0-16,-4 0 0 0,1-1 0 0,3 10 0 15,-4-12 0-15,4 2 0 0,0 4 0 0,3-6 0 16,1 2 19-16,3-5-1 0,0 6 0 0,0-3 0 16,3-6-18-16,1-1 0 0,-1 1-13 0,1 3 5 15,-4-9 8-15,7 0-10 0,0 0 10 0,0-9-10 16,4 3 10-16,-1 1-12 0,1-7 12 0,-1 0-12 15,5-3 12-15,-1 4 0 0,0-1 0 0,0-12 0 16,3 7 0-16,-2-4 0 0,2-2 0 0,-3-4 0 16,0 9 0-16,-3-5 0 0,0 2 0 0,-1-2 0 15,1-1 27-15,3 4 7 0,0-13 2 0,0 4 0 16,0 0-23-16,0-4-4 0,0-8-1 0,4 3 0 16,-4 3-8-16,4 2 0 0,-4 1 0 0,0 0 8 15,-3-4-8-15,-1-8 0 0,-3 3 0 0,0-3 0 16,0 6 0-16,0 8-12 0,-3-2 2 0,-1 3 1 15,-3 8-4-15,0-2-1 0,-3 5 0 0,-1 6 0 16,1 3-7-16,-1 0-2 0,1 4 0 0,-4 2 0 16,0 3 23-16,0-3 0 0,0 3 0 0,-4 0 0 0,4 0 0 0,0 3 0 15,-4-3 0-15,1 3 0 0,3 5 0 0,0 7 0 0,0-3 0 0,-4 0 0 16,8 8 0-16,-5-2 0 0,5-1 0 16,-1 7 0-16,4-3 0 0,-3 2 0 0,3-2 0 15,0 8 0-15,0-8 0 0,0 5 0 0,0 6 0 0,0-5 0 16,0 8 0-16,0 3 0 0,0-8 0 0,0 8 0 15,3-6 0-15,-3-8 0 0,0 2 0 0,0 4 0 16,0 2 0-16,0 9 0 0,0 0 0 16,-3 3 0-16,-1-5 0 0,1-7 0 15,3 3 0-15,-4-8 0 0,1 2 46 0,-1-5 14 0,1-1 2 0,-1 4 1 16,1-10-50-16,-1 7-13 0,4-4 0 0,0-2 0 16,-3 0 0-16,3-4 0 0,-4 4 0 0,4-6 0 15,0 0 34-15,0-7 2 0,0 1 0 0,4 3 0 16,-4-3-27-16,0-6-9 0,0 0 0 0,0 0 9 15,0 0-38-15,0 0-8 0,0 0-2 0,0 0 0 16,0 0 6-16,3-6 1 0,1-6 0 0,-4 6 0 16,0 6-190-16,0 0-38 0</inkml:trace>
  <inkml:trace contextRef="#ctx0" brushRef="#br0" timeOffset="37383.719">19629 10833 1370 0,'0'0'39'0,"0"0"8"0,0 0-38 0,0 0-9 0,0 0 0 0,0 0 0 16,0 0 41-16,-11 5 7 0,4-5 0 0,0 0 1 15,0 0 12-15,0 0 3 0,0 6 0 0,-4-6 0 16,4 0-52-16,0 0-12 0,0 6 0 0,0-6 0 16,-4 6 54-16,4-6 8 0,0 9 2 0,0-3 0 15,0 0-64-15,0 0 0 0,0-4 0 0,0 7-10 16,7-9 10-16,-7 6 8 0,3 6-8 0,1-3 11 15,-1 0-11-15,1-1 0 0,3 1 0 0,0 6 8 16,3-9-8-16,-3 0 0 0,4 0 0 0,3-4 0 16,-4 4 20-16,1-6 4 0,3 0 2 0,0 0 0 15,4 3-17-15,-4 0-9 0,0 6 10 0,3-6-10 16,1 0 8-16,-1 0-8 0,1 0 0 0,0-3 0 16,-1 0 11-16,4 0-11 0,-3 0 12 0,0-3-12 15,3-3 10-15,0-9-10 0,-4 4 8 0,4-1-8 16,-3-6 8-16,3 3-8 0,-3-2 8 0,-4-1-8 15,-4 1 0-15,1 2 0 0,-1-3 0 0,-3 1 0 16,0-1-11-16,0-3 11 0,4 4-8 0,-4-4 8 16,3 9-36-16,1 4-3 0,-1 5 0 0,-3-3 0 0,-3-6 16 15,-1 0 3-15,-3 0 1 0,0 4 0 0,-3-4 8 0,3 6 2 16,-4-6 0-16,4 6 0 0,-4 6 9 0,1 0 0 0,3 0 0 0,-4 6 8 31,1-6-38-31,-1 6-7 0,4 0-2 0,-4 3 0 0,4-3 39 0,0 0 0 0,0-1 0 16,0 4 0-16,0 6 0 0,0 3 0 0,4 2 0 0,-1 4 0 15,0-13 0-15,1 4 0 0,-1-3 0 0,4 0 0 16,0-6-54-16,0 5-10 0,0-11-1 16,4 6-1-16,-4 0-14 15,3 6-2-15,5-3-1 0</inkml:trace>
  <inkml:trace contextRef="#ctx0" brushRef="#br0" timeOffset="37983.238">19911 10686 1314 0,'-4'14'37'0,"4"-5"8"15,0-9-36-15,0 0-9 0,0 0 0 0,0 0 0 16,0 0 53-16,-3 18 9 0,-1-7 2 0,1 1 0 15,3 0 27-15,-4 3 5 0,4-9 2 0,0-1 0 16,-3 4-46-16,3-3-8 0,0 6-3 0,-4-3 0 16,4 0-15-16,0-4-3 0,-3 7-1 0,3-6 0 15,0 3-13-15,0-9-9 0,0 0 12 0,0 9-12 16,-4 2 12-16,1-2-4 0,3 9 0 0,0-9-8 16,0-9 12-16,0 0-12 0,0 0 12 0,0 0-12 15,0 0 9-15,0 0-9 0,0 0 0 0,0 0 9 0,7-3-9 0,0-15 0 0,-4 1-10 16,4 2 10-16,-3-3 0 0,-1 1 0 15,4 5-8-15,-3-3 8 0,3 3 0 0,0-5 0 0,0-1 0 16,0 3 0-16,0 4 0 0,0-7 0 0,0 12 0 0,0-12-9 16,0 4 9-16,-3 2 0 0,-1-6 0 0,1 4 0 15,-1 2 12-15,1 6 4 0,-4 6 0 0,0 0 1 16,0 0-29-16,0 0-7 0,0 0-1 0,0 0 0 16,0 0 20-16,0 0-12 0,11 0 12 0,-1 3-10 15,-3-3 10-15,4 0-10 0,-1 0 10 0,-3 3-10 16,4 6 10-16,0 0 0 0,-1 5 0 0,-3-2 0 15,4 3 0-15,-4-4 0 0,0 1 0 0,0 0 0 16,4 0 0-16,-8-1 0 0,4 1 0 0,0 0 0 16,-3 3 0-16,-1-4 8 0,1-5-8 0,-1 6 8 15,-3 3 0-15,0-3 0 0,0 5 0 0,-3-2 0 16,3 3 0-16,-4-1 0 0,1 1 0 0,3-3 0 16,-4-1-8-16,4 1 8 0,0-3-8 0,-3-6 8 15,3 2-8-15,0-8 8 0,0 0-8 0,0 0 8 16,0 0-8-16,0 0 0 0,0 0-8 0,0 0 8 15,0 0-52-15,0 0-6 0,0 0-1 0,0 0 0 16,0 0-57-16,7 3-12 0,-7-3-3 0</inkml:trace>
  <inkml:trace contextRef="#ctx0" brushRef="#br0" timeOffset="38615.82">20500 10639 1203 0,'0'0'24'0,"0"0"8"0,0-3-32 0,-4-3 0 0,4-3 0 0,-3 6 0 16,3 3 81-16,0 0 10 0,0 0 1 0,0 0 1 15,0 0 0-15,0 0 0 0,0 0 0 0,0 0 0 16,0 0-41-16,0 0-8 0,-4 3-1 0,1 6-1 16,3-9-20-16,-7 6-4 0,3-1-1 0,4-5 0 15,-3 6-17-15,3-6 8 0,0 0-8 0,-7 6 0 16,0-6 0-16,0 0 0 0,-1 6 0 0,1-6 0 15,0 0 8-15,4 6-8 0,-4-6 0 0,0 9 0 16,3-6 11-16,1 3-11 0,-4 0 10 0,3-1-10 16,1 1 8-16,-1 3-8 0,1-3 0 0,3 6 9 15,-4-3-9-15,0-4 10 0,1 1-10 0,-1 0 10 16,4-6-10-16,0 0 0 0,0 0 9 0,-7 9-9 16,0 6 0-16,4-4 0 0,-1 4 0 0,1 0 0 15,-1-6 0-15,4-9 8 0,0 0-8 0,0 0 0 16,-3 6 0-16,-4 5 0 0,3 1 0 0,1-3 8 0,3-9-8 0,0 0 8 0,0 0-8 15,0 0 8-15,0 0 7 0,0 9 1 0,3 2 1 0,-3-2 0 16,4 3-17-16,-1-6 0 0,-3-6 0 0,4 6 0 16,-1-3 0-16,4 0 0 0,0 0 0 0,-3 0 0 15,3 2 24-15,-4 4-3 0,1-3 0 0,3 6 0 16,-3-6-21-16,3 0 0 0,0 0 0 0,-4-4 0 16,4 1 0-16,0 0 0 0,0-3 0 0,0 0 0 15,-3-3 0-15,3-2-15 0,0-1 3 0,0 0 0 16,0 6-10-16,0 0-2 0,0 6 0 0,4-6 0 15,-4 6-17-15,3-4-4 16,-10-2-1-16,11 0 0 0,0 3-123 16,-11-3-25-16,10 0-5 0</inkml:trace>
  <inkml:trace contextRef="#ctx0" brushRef="#br0" timeOffset="39657.839">21579 10762 121 0</inkml:trace>
  <inkml:trace contextRef="#ctx0" brushRef="#br0" timeOffset="40462.277">18253 11074 754 0,'-11'11'21'0,"4"7"5"0,0-6-26 0,-4 2 0 0,1 4 0 0,3 0 0 15,-4-6 62-15,4 2 7 0,4-2 2 0,-4 6 0 32,0-1-4-32,3 7-1 0,0 8 0 0,1-14 0 0,-1-6-22 0,4-12-5 0,0 0-1 0,0 0 0 15,0 0-29-15,0 0-9 0,0 14 0 0,-3-2 0 16,3-12-17-1,0 6-11-15,0-6-1 0</inkml:trace>
  <inkml:trace contextRef="#ctx0" brushRef="#br0" timeOffset="41308.98">21498 10824 1132 0,'0'0'24'0,"-7"3"4"0,7-3-28 15,0 0 0-15,0 0 0 0,-7-3 0 16,7 3 63-16,-7-3 6 0,7 3 2 0,-7 0 0 0,7 0-8 0,0 0-2 0,0 0 0 0,0 0 0 16,0 0-10-16,0 0-3 0,-3-3 0 0,3 3 0 15,0 0-11-15,0 0-2 0,0 0-1 0,0 0 0 16,0 0-14-16,0 0-4 0,0 0 0 0,0 0 0 15,0 0-3-15,-8 0-1 0,8 0 0 0,-10 6 0 16,3 3 0-16,3-4 0 0,1 1 0 0,-4 0 0 16,3 6-1-16,1 0-1 0,-1-3 0 0,1 2 0 15,-1-5-10-15,4-6 0 0,0 0 0 0,-3 12 0 16,3-12 0-16,0 0 0 0,0 0 0 0,0 0 0 16,0 0-44-16,0 0-5 0,0 0-1 0</inkml:trace>
  <inkml:trace contextRef="#ctx0" brushRef="#br0" timeOffset="41566.203">21407 10283 1161 0,'0'0'24'0,"0"0"7"0,-7 0-31 15,3 6 0-15,4-6 0 0,-7 0 0 0,0 0 56 0,7 0 6 0,-7 6 1 0,7-6 0 16,-7 5-39-16,7-5-8 0,0 0-2 0,0 0 0 31,0 0-35-31,0 0-7 0,0 0-2 0</inkml:trace>
  <inkml:trace contextRef="#ctx0" brushRef="#br0" timeOffset="41976.736">21840 9912 1203 0,'0'0'24'0,"0"0"8"15,0 0-32-15,-3 12 0 0,-1-6 0 0,-3 6 0 16,4 0 78-16,-4-4 9 0,3 10 1 0,-3-6 1 16,4 5 8-16,-1 10 2 0,1-9 0 0,-1 8 0 15,4 3-49-15,-3 4-10 0,3 5-1 0,0 3-1 16,0 0-30-16,0 3-8 0,3 0 0 0,-3 1 0 15,4-1 0-15,-4-9 0 0,3 6 0 0,1 0 0 0,-1 0 32 16,1 9 1-16,-1-3 1 0,1-3 0 0,-4-5-24 0,0-10-10 16,3-2 8-16,-6-10-8 0,3 10 8 15,-4-4-8-15,1 1 0 0,-1-4 8 16,4-2 0-16,-7-6 0 0,4-4 0 0,3-8 0 16,-4 9 2-16,4-9 0 0,0 0 0 0,-7 6 0 0,7-6-10 0,0 0 0 15,0 0 0-15,0 0 0 16,-11-3-43-16,8-3-13 0,-4 0-4 0,3 4 0 15,1-4-3-15,3 6-1 0,0 0 0 0,0 0 0 16,3-6-51-16,1 0-10 0,3-6-3 0</inkml:trace>
  <inkml:trace contextRef="#ctx0" brushRef="#br0" timeOffset="42668.593">22077 10609 1094 0,'0'0'23'0,"0"0"5"16,0 0-28-16,-4-6 0 0,4 0 0 0,0 0 0 15,0 6 56-15,0 0 7 0,0 0 1 0,0 0 0 16,4 0 0-16,-1-5 0 0,1-7 0 0,-4 6 0 0,0 0 29 0,0 6 7 0,3-3 0 16,-3-3 1-1,0 0-59-15,0 1-12 0,-3-1-2 0,3 6-1 0,0 0 29 0,0 0 5 0,0 0 2 0,0 0 0 16,-4 0-50-16,4 0-13 0,0 0 0 0,-10 6 0 16,3-6 0-16,0 0 0 0,0 5 0 0,7-5 0 15,-7 0 0-15,7 0 0 0,-4 6 0 0,-3 0 0 16,3-3 0-16,1 3 0 0,-1 6 0 0,4-1 0 15,-3-5 22-15,3 0-1 0,0 3 0 0,0 0 0 16,0 0-33-16,0 0-8 0,3-1 0 0,-3-2-1 16,0-6 21-16,0 0 0 0,0 0 0 0,0 0 0 15,0 0 25-15,0 0 10 0,4-6 1 0,-4 6 1 16,0 0-8-16,0 0-1 0,3 6-1 0,-3-6 0 16,7 6-73-16,-7-6-14 15,0 0-4-15,4 6 0 0,0 0 80 0,3 0 15 0,-4 3 3 0,4-1 1 16,-3-2-56-16,-1 3-11 0,4-3-3 0,-3 0 0 15,-1 6 35-15,4-9 0 0,-3 2 0 0,-1 4 0 16,5-6 0-16,-1-3 0 0,-4 0 0 0,-3 0 0 16,7 0 0-16,-7 0 0 0,0 0 0 0,0 0 0 15,0 0 0-15,4 3 0 0,-4-3 0 0,0 0 0 16,3 6 0-16,1 3 0 0,-1-3 0 0,-3 0 0 16,-3-1 0-16,3-5 0 0,0 9 0 0,-7-3 0 15,3 6 0-15,1-3 0 0,-4 0 0 0,0 2 0 16,-1 1 0-16,-2 0 0 0,-1 3 0 0,1-4 0 15,-1 1 0-15,4 0 0 0,-4-9 0 0,4 0 0 16,-3 0 26-16,3 0 12 0,7-3 2 0,-11-3 1 16,4 3-24-16,0-6-5 0,0-3 0 0,0 3-1 0,0 0-11 15,0 0 0-15,0 6 9 0,0-9-9 16,3 4-25-16,-3-1-10 0,4-3-1 0,-1 0-1 16,4 3-139-16,-3 0-27 0,3 0-5 0</inkml:trace>
  <inkml:trace contextRef="#ctx0" brushRef="#br0" timeOffset="43644.473">22927 10733 1074 0,'-3'-6'30'0,"-1"0"8"15,-3 0-30-15,3 0-8 0,1 0 0 0,-4 0 0 16,3 0 52-16,1 1 10 0,-1 2 2 0,1-3 0 15,-4 3 0-15,0 3 0 0,0 0 0 0,-4-3 0 16,11 3 24-16,-7-6 4 0,0 6 2 0,7 0 0 16,0 0-37-16,-7 9-7 0,3 3-2 0,1-4 0 0,-1 1-19 15,4-9-4-15,0 0-1 0,0 0 0 0,0 0-9 0,0 0-3 16,0 0 0-16,-3 12 0 0,3 0-1 0,-4-6-1 0,4 2 0 16,0 4 0-16,4-3 0 0,-1 0 0 0,1 3 0 0,-4-7 0 15,3 4 2-15,1 0 0 0,-1 3 0 0,1 3 0 16,-1 2 1-16,-3 1 1 0,4-1 0 15,-4 10 0-15,3-1 0 0,-3 4 0 0,0-4 0 16,0 4 0-16,4-1-3 0,-1-5-1 16,-3 2 0-16,4-2 0 15,-4 2-10-15,4 0 0 0,-4 4 9 0,0-7-9 0,0 1 0 0,0-4 9 0,0 4-9 0,0-3 0 16,-4 2 8-16,4-11-8 0,-4 3 0 0,1 8 0 16,-1-11 0-16,4 0 0 0,-3 5 8 0,-1-5-8 15,4 3 0-15,0-15 0 0,0 0 0 0,0 0 0 16,0 0 0-16,0 0 0 0,0 0 0 0,0 0 0 15,0 0 0-15,0 0 0 0,0 0 0 0,0 0 0 16,0 0 0-16,0 0 0 0,-7 0 0 0,0-6 0 16,0-3 0-16,4 0 0 0,-1 0 0 0,1-2 0 15,3-1 0-15,-4 0 0 0,1 3 0 0,3-5 0 16,-4-1 0-16,4-9 0 0,-4-2 0 0,4-4 0 16,0 4 0-16,0-3 0 0,0-10 0 0,0 10 0 15,0-3 0-15,0 2 0 0,0 1 0 0,0 2 0 16,4 1 0-16,-4-1 12 0,0 1-4 0,4 0-8 15,-1 2 0-15,1-2 0 0,-1 2 0 0,4 1 0 16,0-4 0-16,0 4 0 0,4-10-10 0,-4 4 10 0,4-1 0 16,-1 4 0-16,1-6 0 0,-1 2 0 15,1-2-12-15,-1 3 12 0,1-7-10 0,3 10 10 16,-3 2 0-16,-4 10 0 0,0-1 0 0,0 12 10 16,0-9-10-16,0 12-16 0,0-6 4 0,-7 6 1 15,0 0 11-15,11 0-8 0,-4 6 8 0,3 0-8 0,-3 3 8 16,-3 6-10-16,3 5 10 0,0-8-10 0,-4 6 24 15,1-10 5-15,-4-2 1 0,0 3 0 0,0 12-20 16,0-1-11-16,-4 10 2 0,1-4 0 0,-1 3 9 16,1 1 14-16,-4-7-3 0,0 10-1 0,0-16-10 0,-4 10 0 15,4-10 0-15,-3-5 0 0,-1-3 24 0,4 0 5 0,0-9 2 16,-4 0 0-16,4-3 1 0,-3 3 1 0,3-9 0 0,-4 9 0 16,0 0-33-16,1 3 0 0,-1 6 0 0,1-3 0 15,-1-6-8-15,4-3-9 0,-4 0-2 0,1-6 0 16,3 3-5-16,-4 0 0 0,4 3-1 0,0-3 0 31,0 6-20-31,7 0-4 0,0 0-1 0,-7 0 0 0,7 0-22 16,0 0-4-16,0 0 0 0,0 0-1 0,0 0-109 0,0 0-22 0,0 0-4 0,0 0 0 15,0 0 16-15,0-5 3 0</inkml:trace>
  <inkml:trace contextRef="#ctx0" brushRef="#br0" timeOffset="44322.102">23174 10591 1758 0,'-7'6'50'0,"7"-6"10"0,0 0-48 0,0 0-12 0,0 0 0 0,0 0 0 16,0 0 61-16,-7 0 10 0,7 0 1 0,0 0 1 15,0 0-58-15,0 0-15 0,0 0 0 0,0 0 0 16,0 0 47-16,0 0 6 0,0 0 2 0,0 0 0 16,0 0-37-16,0 0-7 0,0 0-2 0,0 6 0 15,3 0-9-15,1 3 0 0,-1 6 0 0,5-7 0 16,-5-8 32-16,4 0 4 0,0-8 0 0,0 5 1 15,4-6-24-15,-1 9-5 0,1 0 0 0,0 0-8 16,-4-6 12-16,3 0-12 0,1-6 12 0,-4 6-12 16,-4 6 8-16,-3 0-8 0,7 6 0 0,0-6 0 15,-7 0 8-15,4 0-8 0,3-6 0 0,-3 1 0 16,-1-7 0-16,1 6-16 0,-1-3 4 0,1 0 0 16,-4 6-4-16,0 3-1 0,0 0 0 0,3 0 0 15,1-11 17-15,-4-7-10 0,3-3 10 0,-3 4-8 16,0 11 8-16,-3 0 0 0,3 6 0 0,0 0 0 15,0 0 0-15,-4-6 0 0,-3 6 8 0,0-6-8 16,0 6 15-16,-4 0-2 0,4 0 0 0,-3 6 0 16,-1 6-5-16,-3-6-8 0,4 8 11 0,-5-2-11 15,5 0 0-15,-1-6 0 0,1 6 0 0,-4-6 0 16,3 5 0-16,0-2 0 0,1 9 0 0,-1-1-9 16,1 4 9-16,3 2 9 0,3 7-1 0,-3-7-8 15,3-2 0-15,1-3 0 0,-1-10 0 0,4 7 0 0,0 6 0 0,0-4 0 0,0 4 0 16,4-3 0-16,-4-7 0 15,3 1 0-15,-3-3 8 0,4-3-8 0,-4 0 18 0,4 0 0 0,-1-4 0 0,-3 7 0 16,4-3-18-16,-1 6 0 0,1 0 0 0,3-1 0 16,-4-2 0-16,4 3 0 0,0 0 0 0,4-6 0 15,-4-6 0-15,7 0 0 0,-3 0 0 0,-1 0-9 16,1 0-9-16,-1 0-2 0,1 6 0 0,0-6 0 16,-1 2-23-16,4-2-5 15,0 3 0-15,-3 0-1 0,0-3-115 0,-1-3-24 0,4-2-4 16</inkml:trace>
  <inkml:trace contextRef="#ctx0" brushRef="#br0" timeOffset="44815.368">23446 10591 1098 0,'0'0'46'16,"0"6"-37"0,-4 6 95-16,4-6 18 0,0 6 4 0,0-3 1 15,0-9-42-15,0 0-8 0,0 0-1 0,0 0-1 0,0 11-18 0,4 1-3 0,-4 0-1 0,3 3 0 31,1-4 9-31,-4 1 2 0,3-6 0 0,1 12 0 0,-1-1-64 16,1 4 0-16,3 5-9 0,0-5 0 0,-4-6 9 0,4-4 0 16,1-11 0-16,-1 6 0 0,0 0 0 0,3 12 11 0,-3-4-3 0,0 4 0 15,0-3-8-15,0-3 0 0,0-4 0 0,1 1 0 16,-5 3 0-16,-3-12 0 0,0 0 0 0,0 0 0 16,4 0 0-16,3-6 0 0,0-6 0 0,3 6 0 15,1 1 56-15,-4-1 7 0,7-3 1 0,-7-3 0 16,7-9-52-16,-7 4-12 0,4-13 0 0,-4 7 0 15,0 2 0-15,4-2 0 0,-4 5 0 0,0 1 0 16,-4-4 0-16,4 6 0 0,-3-2 0 0,-1-1 0 16,-3 6 0-16,4 6-18 0,-4 6 2 0,0-6 1 15,0 4-9-15,0 2-1 0,3-6-1 0,-3 6 0 16,0 0-4-16,0 0-1 0,0 0 0 0,0 0 0 16,0-6-21-16,-3 0-5 0,3 0-1 0,0 6 0 15,0 0-106-15,0 0-22 0,0 0-4 0</inkml:trace>
  <inkml:trace contextRef="#ctx0" brushRef="#br0" timeOffset="45701.415">23848 10641 1337 0,'0'0'28'0,"-7"6"6"16,7-6-34-16,0 0 0 0,0 0 0 0,0 0 0 16,0 0 58-16,0 0 5 0,0 0 1 0,0 0 0 0,0 0 0 15,0 0 0-15,0 0 0 0,0 0 0 0,0 0-52 0,0 0-12 0,-4-8 0 0,1 2 0 16,3 6 34-16,0 0 4 0,0 0 1 15,0 0 0-15,0 8-11 0,-4 4-3 0,4 6 0 0,0 0 0 32,0 2-25-32,0-2 0 0,0-4 0 0,0 1 0 15,4 0 33-15,-4-9 2 0,0-6 0 0,3 6 0 0,1-1-23 0,-1 1-4 0,1-3 0 16,-1 6-8-16,4 3 16 0,-3 3-3 0,3-10-1 16,-4 7 0-16,1 0-3 0,3 3-1 0,-3-4 0 0,3 1 0 15,0 6-8-15,-4-9 0 0,4 2 0 0,0-2 8 16,-3 6-8-16,3-9 0 0,0 0 0 0,-3-6 0 15,-4 0 0-15,0 0 0 0,3 0 0 0,-3 0 0 16,0 0 0-16,0 0 0 0,7 6 0 0,-7-6 0 16,0 0 0-16,0 0 0 0,0 0 0 0,0 0 0 15,0 0 0-15,4-6 0 0,-1 0 0 0,-3 0 0 16,4-6 0-16,-1 6 0 0,1-3 0 0,-1 1 0 16,1-1 0-16,-4-9 0 0,3 3 0 0,1 4 0 15,-4 2 0-15,0 9 0 0,0 0 0 0,3-9 0 16,1-3 0-16,-4 1 0 0,7-7 0 0,-4 0 0 15,1 9 0-15,0-8 0 0,-1 5 0 0,-3 0 0 16,4-2 0-16,3-10 0 0,-7 1 0 0,3 2 0 16,1 9 0-16,-1 6 0 0,-3 6 0 0,0 0 0 15,4-8 0-15,-1-1 0 0,1-3 0 0,-4-3 0 16,3-2-12-16,-3-7-4 0,4-2 0 0,-4 2-1 16,3 6-44-16,-3 4-9 0,4 2-2 0,-4 6 0 15,0-6 7-15,-4 4 1 0,1-1 0 0,-1 3 0 16,4 3 0-16,0-3 0 0,0 0 0 0</inkml:trace>
  <inkml:trace contextRef="#ctx0" brushRef="#br0" timeOffset="46046.247">24183 10665 608 0,'0'0'12'0,"0"0"4"15,0 0-16-15,-4 12 0 0,4-6 0 0,0 2 0 16,0-8 0-16,0 0 0 0,0 0 0 0,0 0 0 16,0 0 13-16,0 0 0 0,-3-8 0 0,3 8 0 15,0 0-13-15,0 0 0 0,0 0 8 0,0 0-8 16,0 0-9-16,0 0-5 0,0 0-1 0,0 0 0 16,0 0-90-16,0 0-19 0</inkml:trace>
  <inkml:trace contextRef="#ctx0" brushRef="#br0" timeOffset="46859.418">24151 10777 968 0,'-3'-21'20'0,"3"6"5"16,0 10-25-16,0 5 0 0,0 5 0 0,0-5 0 15,0 0 32-15,0-5 0 0,-4-10 1 0,4 3 0 16,0 12 25-16,0 6 5 0,0 6 1 0,0-3 0 16,0-9-3-16,0 0 0 0,0 0 0 0,0 0 0 15,4 8-46-15,-1 7-15 0,1 3 8 0,-1-1-8 16,-3-14 40-16,0-3 5 0,4-3 1 0,-1 3 0 15,4-6-22-15,-3 6-5 0,3-5-1 0,0-1 0 0,-3 6-18 0,-1 0 0 16,4-6 0-16,-7 6 0 0,4 0 55 0,3 0 7 0,0 6 2 16,-4-6 0-16,4 0-43 0,0 0-8 0,-3 0-1 0,3-6-1 15,0 6-11-15,-3-12-16 0,3 6 4 0,0 0 1 16,0-3 42-16,-4 4 8 0,4-7 1 16,-3 0 1-16,-1 0-14 0,1 1-3 0,-4-1-1 15,3 3 0-15,-3 3-23 0,0 6-20 0,0 0 4 16,0 0 1-16,0 0 15 0,4-6-12 15,-4-6 12-15,-4 4-12 0,4 8-25 16,0 0-5-16,0 0-1 0,0 0 0 0,0 0 35 0,-7 0 8 0,4-3 0 0,-4 0 0 16,0 3-17-16,0 0-2 0,3 3 0 0,-6 0 0 15,2 0 19-15,1 0 0 0,0-3 11 0,-3 2-11 16,3 4 17-16,3-6-3 0,-3 6-1 0,0-6 0 16,7 0-13-16,-7 6 0 0,0-6 0 0,3 0 0 15,-3 6 0-15,0 3 0 0,4 0 0 0,-1-1 0 16,1 1 0-16,-4 0 0 0,3-3 0 0,1 6 0 15,3-12 0-15,0 0 0 0,0 0 0 0,-7 6 0 16,0 5 0-16,3 7 0 0,4 8 0 0,-4-11 0 16,4 0 30-16,0 0 3 0,4-10 1 0,-4 1 0 15,4 6-3-15,-4 6-1 0,3 2 0 0,1-2 0 16,-1-6-30-16,1-1 0 0,3 1-11 0,-4 3 11 16,4-9 0-16,0 0 0 0,-3 0 9 0,3-1-1 15,0-2-8-15,4 0 0 0,-4-3 0 0,0 0 0 16,3-3 11-16,-3 0 1 0,4-2 0 0,-1-1 0 15,1 0-71-15,3-6-13 0,-3 0-4 0,3-2 0 16,-4 2-76-16,5 0-15 0,-5-6-3 0</inkml:trace>
  <inkml:trace contextRef="#ctx0" brushRef="#br0" timeOffset="47400.615">24412 10618 1136 0,'0'12'24'0,"-3"-6"4"0,3-6-28 0,0 5 0 0,0-5 0 0,-4 12 0 16,4-6 57-16,0 0 6 0,0-6 1 0,0 12 0 16,0-3 1-16,4 2 1 0,-4 1 0 0,0 6 0 15,3-9-7-15,-3-1-2 0,0 1 0 0,0 0 0 16,0 6-19-16,0 2-4 0,0 4-1 0,0-3 0 15,-3-7-15-15,3 1-3 0,0-3-1 0,0-9 0 16,0 0-14-16,0 0 0 0,0 0 8 0,0 0-8 16,0 0 10-16,0 0-1 0,0 0 0 0,0 0 0 15,0 0 39-15,0 0 7 0,0 0 1 0,3-9 1 16,1 3-40-16,-1-11-8 0,-3-10-1 0,4 9-8 16,-4 1 0-16,3 2 0 0,1 6 0 0,-1 0 0 15,1 4 31-15,-4-7-1 0,3 0 0 0,-3 3 0 16,4-5-48-16,0 2-10 0,-4-3-1 0,3-3-1 15,1 7 50-15,-4-1 9 0,3 3 3 0,1 9 0 16,-4 0-52-16,0 0-9 0,0 0-3 0,0 0 0 16,0 0 32-16,0 0 0 0,3-6 0 0,4 0 0 15,-7 6 0-15,7 0 0 0,-7 0 0 0,0 0 0 0,7 6 0 16,0 0 0-16,-3 3 0 0,3 3 0 0,-7-12-13 0,0 0 3 0,11 0 1 16,-11 0 0-16,3 6-3 0,1 11 0 0,-1-5 0 0,-3 9 0 15,0-7 4-15,4 1 0 0,-4-3 0 0,0 2 0 31,0 4-22-31,3 6-4 0,-3-4-1 0,4 10 0 0,-4-13 35 0,0-5 0 0,0 0 0 16,0-6 0-16,0-6 0 0,0 0 0 0,0 0 0 0,0 0 0 16,0 0 0-16,0 0 0 0,0 0 0 0,0 0 0 15,3 0 0-15,1-3 0 0,-1 0 0 0</inkml:trace>
  <inkml:trace contextRef="#ctx0" brushRef="#br0" timeOffset="47982.626">24797 9877 1314 0,'-4'-12'37'0,"4"4"8"0,0 8-36 15,0 0-9-15,0 0 0 0,0 0 0 0,0 0 53 0,0 0 9 0,0 0 2 0,-7 5 0 16,7-5 0-16,-3 3 0 0,-1 0 0 0,1 6 0 16,3 0-7-16,-4-3-1 0,4 3 0 0,-3 2 0 15,3 1-38-15,3 3-8 0,-3 0-2 0,4 5 0 16,-1 4 44-16,1 2 9 0,3 1 2 0,-4 8 0 16,1-6-31-16,3-5-5 0,-4 8-2 0,1-5 0 15,3 8-2-15,-4 9-1 0,4-3 0 0,-3 3 0 16,3 0-7-16,-3 0-2 0,-1-2 0 0,1 8 0 15,-1-6-2-15,-3 6-1 0,4 3 0 0,-4-4 0 16,3-4 2-16,-3-13 1 0,4-3 0 0,-4 1 0 16,3 2 27-16,-3-3 4 0,4 10 2 0,-4-10 0 15,3-2-66-15,1-7-12 0,-1-2-4 0,1-1 0 16,-1 1 36-16,1-6 0 0,-4 2 0 0,4 4 0 16,-4-6 0-16,3 0 0 0,-3-4 0 0,0 4 0 15,0-12-24-15,0 0-5 0,0 0-1 0,0 0 0 16,0 0-27-16,0 0-6 0,0 6-1 0,0-3 0 15,0-3-8-15,0 0-3 0,0 0 0 0,0-6 0 16,0-6-33-16,0 1-8 0,0-7 0 0</inkml:trace>
  <inkml:trace contextRef="#ctx0" brushRef="#br0" timeOffset="48374.708">24694 10439 1094 0,'0'0'23'0,"0"0"5"0,0 0-28 0,0 0 0 0,0 0 0 0,0 0 0 15,0 0 108-15,0 0 16 0,0 0 3 0,-3 5 1 16,-1 1-52-16,1 0-9 0,3 6-3 0,0-12 0 15,0 0-8-15,0 0-3 0,0 0 0 0,0 0 0 16,0 0-3-16,0 6-1 0,0 6 0 0,0-12 0 16,0 0-18-16,7-6-4 0,0-6-1 0,0 0 0 15,0 6-26-15,4 3 0 0,-4 0 0 0,3 1 0 16,4 2 19-16,-3-3-2 0,3-3 0 0,0 3 0 16,-3 0-17-16,3 0 0 0,0-3 0 0,-3 6 0 15,3 0-15-15,-4 6 0 0,1-3 0 0,-1 9 0 16,1-4 15-16,-4 7 0 0,0-3 0 0,4 0 0 15,-4-1-54-15,3-2-8 0,-3 0-2 0,1 0 0 16,2-3-21-16,-3 6-5 0,4-12-1 0,-4 5 0 16,0-2-110-16,0 0-23 0,0-3-4 0</inkml:trace>
  <inkml:trace contextRef="#ctx0" brushRef="#br0" timeOffset="74737.53">25643 10709 740 0,'0'0'15'0,"0"0"5"16,0 0-20-16,0 0 0 0,0 0 0 0,0 0 0 15,0 0 78-15,0 0 12 0,0 0 2 0,0 0 1 16,0 0-23-16,0 0-5 0,0 0-1 0,0 0 0 15,0 0 20-15,0 0 3 0,0 0 1 0,0 0 0 0,-3 6-23 0,3-6-4 16,0 0-1-16,-4 6 0 0,1 0-27 0,-1 0-5 16,1-1-2-16,-1 1 0 0,1 3-26 0,3-3 8 15,0 6-8-15,-4 0 0 0,4-7 0 0,0 4 0 16,0 3 0-16,-3 3 0 0,3-1 0 0,0-2 0 16,0 0 0-16,3 3 0 0,-3-4 0 0,0 7 0 15,4-6 0-15,-4-3 0 0,0-6 0 0,3 2 0 16,-3-2 11-16,0 3-11 0,0-6 20 0,0 0-3 0,0 0 0 15,0 0 0-15,0 0 12 0,0 0 3 16,0 0 0-16,0 0 0 0,4 6 6 0,-4-6 2 0,0 0 0 0,0-9 0 16,0-2-20-16,0 2-4 0,0-6-1 0,-4 3 0 15,4-2-15-15,-3-1 0 0,3 0 8 0,0-2-8 16,0 2 0-16,-4 3 0 0,4 0 0 0,0 6 0 16,0-5 0-16,0-7 0 0,0 9 0 0,-3 0 0 15,3 4 0-15,0-4 0 0,0 3 0 16,0-6 0-16,0 3-8 0,3 0 8 0,1 1 0 15,-1-1 0-15,1 0-9 16,-1-3 9-16,4-2 0 0,-3 5-9 0,-1-3 9 0,4 3 0 16,1-3 0-16,-5 6 0 0,1-5 0 0,-1 5 0 0,-3 6 0 0,4-6 0 15,-4 6 0-15,0 0 0 0,0 0 9 0,0 0-9 16,0 0 0-16,0 0-16 0,7 0 2 0,0 6 0 16,-4 0 14-16,1 0 0 0,-1-1 0 0,1 1-9 15,-1 6 9-15,1-6 11 0,-4 6-3 0,3 0 0 16,1 2-8-16,-4-2 0 0,4-3-12 0,-4 3 12 15,0-1 0-15,0 1 0 0,0 0 0 0,0 0 0 16,0-1 0-16,0 1 0 0,0 3 0 0,0-3 0 16,0-1 0-16,-4-2 0 0,4 3 0 0,0-3 8 15,0 0-8-15,0-4 0 0,0 1 0 0,0-6 0 16,0 6 0-16,0-6 0 0,0 0 8 0,0 0-8 16,0 0-12-16,0 0-4 0,0 0 0 0,0 0-1 0,4 6 6 0,-4-6 2 15,0 0 0-15,0 0 0 0,3-6-2 16,1 0 0-16,-1 0 0 0,1 1 0 0,3-7 0 15,-4-3 0-15,1 6 0 0,3 0 0 0,-4-2 11 0,4-4-8 0,-3 3 8 0,3 0-8 16,-4 1 8-16,1-7 0 0,0 9 0 16,-1 3 0-1,4 3-27-15,-7 3-3 0,0 0-1 0,0 0 0 0,4-5 31 0,-4 5 0 16,0 0 0-16,0 0 0 0,0 0 0 0,0 0 0 16,0 0 0-16,0 0 0 0,7 0 0 0,0-3 0 0,0 3 0 0,0-3 0 15,0 0 0-15,0 0 0 0,0-6 0 0,4 9 0 16,-4-6 0-16,3 0 0 0,-3 0 0 0,4 6 0 15,-1 0 0-15,-2 0 0 0,-1 0 0 0,3 0 0 16,-3 0 0-16,0 6 0 0,4-6 0 0,-8 6 0 16,4 0 0-16,-3 3 0 0,-4 0 0 0,4 2 0 15,-4 4 0-15,-4 9 0 0,4-13 0 0,-4 7 0 16,1 8 22-16,-1-11 10 0,1 6 3 0,-4-1 0 16,3-2-56-16,1 0-11 0,-4-4-3 0,0 4 0 15,3-6 66-15,1-1 13 0,-1-5 2 0,4-6 1 0,0 0-38 0,0 0-9 16,0 0 0-16,0 0 0 0,0 0 0 0,0 0-11 15,7-6 3-15,0-2 0 16,0-1-128-16,0-9-24 0,-3 3-6 0,3 1-600 16</inkml:trace>
  <inkml:trace contextRef="#ctx0" brushRef="#br0" timeOffset="75370.49">26187 10694 1094 0,'0'0'46'0,"0"0"-37"0,0 0-9 0,0 0 0 16,0 0 104-16,0 0 20 0,0 0 3 0,0 0 1 15,0 0-52-15,0 0-9 0,0 0-3 0,0 9 0 16,0-9 0-16,0 0 0 0,0 0 0 0,3 6 0 16,1 0-51-16,3 0-13 0,-7-6 0 0,7 6 0 15,0-6 54-15,0 6 8 0,-7-6 2 0,7 0 0 16,-3 3-64-16,-4-3 0 0,0 0-9 0,10 0 0 0,-3 0 9 0,0 0 11 15,-7 0-3-15,11 0 0 0,-4-3-8 0,0-3 0 16,0 0 0-16,0 0 0 0,-3 0 0 0,3-6 0 16,-4 6 0-16,1-2 0 15,3-4-46-15,-4 0-14 0,1 0-4 0,-1-2 0 16,1-1 52-16,-1 0 12 0,-3-2 0 0,0-1 0 16,0 6 0-16,-3 3 0 0,3-2 0 0,-4-1 0 15,1 3-54-15,-4 3-8 0,0 3-2 0,0 3 0 16,-4-3 52-16,4 3 12 0,-4 3 0 0,-3-3 0 15,4 3 40-15,-1 0 10 0,1-3 2 0,-1 6 1 16,-3 0-25-16,3 12-4 0,4-7-2 0,-3 4 0 0,-1 3-14 16,4-7-8-16,0 4 10 0,-4 3-10 15,4-1 12-15,4 1-3 0,-1 3-1 0,1-4 0 0,-1 1 4 0,1-3 0 16,-1-1 0-16,4 7 0 0,0-9 3 0,0 2 1 0,0-2 0 0,0 3 0 16,0-1 4-16,0-2 2 0,4-6 0 0,-4 9 0 15,3-3-6-15,1-1-2 0,-1-5 0 0,1 12 0 16,3-12-14-16,-4 0 8 0,8 2-8 0,-4 1 0 15,0 0 0-15,0-3 0 0,4 0 0 0,-1-6 0 16,4 0-100-16,1-6-16 16,2 6-3-16,1-6-772 0</inkml:trace>
  <inkml:trace contextRef="#ctx0" brushRef="#br0" timeOffset="75971.365">26970 10148 1579 0,'-7'-15'32'0,"7"15"10"0,-4-3-34 0,1-6-8 0,-1 3 0 0,-3-6 0 16,4 7 104-16,-1-7 20 0,1 0 3 16,-1 3 1-16,-3-2-104 0,0 5-24 0,0 6 0 15,-4-6 0-15,4 0 0 0,-3 0 0 0,3 0 0 0,-4 0 0 16,4-3 0-16,0 4 0 0,0-1 0 0,0 0 0 15,0 6-11-15,3 0 11 0,4 0-10 0,-7 6 10 16,0-3 0-16,7-3-9 0,-3 3 9 0,-1 2 0 16,4-5 0-16,-7 0 12 0,7 0 0 0,-7 6-1 15,7-6-11-15,0 0 0 0,-4 9-12 0,1-3 12 16,-1 6 0-16,-3 0 0 0,4 5 0 0,-1 4 12 16,1-4-12-16,-1 1 0 0,1 3 0 0,-1 2 0 15,1-5 29-15,-1 8 4 0,4-2 1 0,-3-1 0 16,3 4-10-16,0-1-3 0,-4 4 0 0,4-1 0 15,0 3-9-15,0-5-3 0,0 8 0 0,4-6 0 16,-4 4-9-16,3-4 0 0,1 9 0 0,-1-8 0 0,1 2 0 0,-1-5 0 16,1 2 0-16,3-6 0 0,-4 1 0 0,4 2 0 15,-3 1 0-15,-1-4 0 0,1-5 0 0,-1 0 0 16,1 2 0-16,-4-2 0 0,4-9 0 0,-4 0 0 16,0-1 0-16,0 4 0 15,0 0-54-15,0-12-13 0,0 0-2 0,0 0-1 16,0 0-15-16,0 0-3 0,0 0-1 0,0 0 0 15,0 0-14-15,-4 6-2 0,4-6-1 0,0 0-506 0</inkml:trace>
  <inkml:trace contextRef="#ctx0" brushRef="#br0" timeOffset="76372.227">26656 10509 1295 0,'0'0'36'0,"0"0"9"0,0 0-36 0,0 0-9 0,0 0 0 0,0 0 0 15,0 0 76-15,0 0 14 0,0 0 2 0,0 0 1 16,0 0-8-16,0 0-1 0,0 0-1 0,0 0 0 16,0 0-50-16,0 0-9 0,0 0-3 0,0 0 0 15,0 0 20-15,0 0 4 0,0 0 1 0,0 0 0 16,3 3-30-16,4 0-5 0,1 6-2 0,-1-9 0 16,0 6-9-16,3 0 10 0,1-6-10 0,-1 0 10 15,5 0-10-15,-5 6 0 0,4-6 0 0,0 0 0 16,0 0 0-16,1 5 0 0,-1-5 0 0,0 0 0 15,3 0 0-15,-3 3-12 0,1-3 2 0,2 3 1 16,-3-3-41-16,0 0-8 0,1 0-2 0,-1 0 0 16,0 0-149-16,0 3-31 0,0-3-5 0</inkml:trace>
  <inkml:trace contextRef="#ctx0" brushRef="#br0" timeOffset="76900.162">27199 10615 1552 0,'-3'-3'44'0,"-4"0"10"0,3 3-43 0,-3-6-11 0,3 6 0 0,-3 0 0 16,0 0 104-16,0-6 20 0,-3 6 3 0,3 0 1 15,0 0-104-15,-4 0-24 0,4 0 0 0,0 6 0 16,-4 0 0-16,1-3 0 0,3 6 0 0,-4 3 0 15,1-4 57-15,-1 4 6 0,0 0 1 0,1 0 0 16,3 0-52-16,0 2-12 0,0-2 0 0,0 6 0 16,0-7 0-16,3 4 0 0,0 3 0 0,1-7 0 15,-1-2-48-15,4 3-13 0,0 3-3 0,0-6 0 16,4 2 52-16,-4-5 12 0,3 6 0 0,-3-3 0 16,4-3 24-16,0 0 7 0,-4-6 1 0,3 5 1 15,4 1-19-15,0-6-4 0,0 6-1 0,-3-6 0 16,3-6 11-16,3 6 1 0,-3-9 1 0,0 1 0 15,1-1-22-15,-1-3 0 0,3 0 0 0,-3-5 0 16,4-1 0-16,-4 3 0 0,0-2 0 0,0-1 0 16,0 3-47-16,-3 4-13 0,3-7-4 0,-4 0 0 15,1 7 52-15,-1-1 12 0,1-3 0 0,-4 9 0 16,0 0 0-16,0-2 0 0,0 8 0 0,0 0 0 16,0 0 0-16,0 0 0 0,0 0 0 0,0 0 0 15,0 0-54-15,0 0-8 0,0 8-2 0,-4 4 0 0,4 0 52 0,-3 0 12 16,-1-1 0-16,1 4 0 0,3 3 48 0,0-7 13 0,0 4 3 0,0 3 0 15,0-1-52-15,0-5-12 0,0 6 0 0,0-3 0 16,0-4 0-16,3 7 0 0,1-6 0 0,-1-1 0 16,1 4 0-16,-1-3 0 0,1-3 0 0,-1 0 0 15,1-1 0-15,3-2 0 0,-4-3 0 0,1 0-577 16,3 3-119-16</inkml:trace>
  <inkml:trace contextRef="#ctx0" brushRef="#br0" timeOffset="77264.647">27397 10659 1444 0,'0'0'40'0,"0"0"11"15,0 0-41-15,0 0-10 0,0 0 0 0,-7 6 0 0,7-6 69 0,-4 12 12 0,4-12 3 0,-3 9 0 16,3-1-9-16,-4-2-2 0,1 3 0 0,3 3 0 16,0-6-58-16,0-6-15 15,0 9 0-15,0-4 0 0,0 4 40 0,0-3 6 0,0 0 1 0,0 9 0 31,0-9-24-31,3-1-5 0,-3 1-1 0,4 0 0 0,-1 3-17 0,1 3 0 0,-4 0 0 16,0-7 0 0,3 7-48-16,1-6-12 0,-1 0-4 0,-3 3 0 15,7-3-51-15,-7-6-10 0,0 6-3 0</inkml:trace>
  <inkml:trace contextRef="#ctx0" brushRef="#br0" timeOffset="77485.437">27340 10418 1337 0,'0'0'28'0,"0"0"6"0,0 0-34 0,0 0 0 0,0 0 0 0,0 0 0 15,0 0 83-15,0 0 9 0,0 0 3 0,0 0 0 16,0 0-44-16,0 0-9 0,0 0-2 0,0 0 0 15,0 0-32-15,0 0-8 0,0 0 0 0,4 0 0 16,-4 0-32-16,7 6-8 0,0-6-1 0</inkml:trace>
  <inkml:trace contextRef="#ctx0" brushRef="#br0" timeOffset="78038.226">27591 10586 1337 0,'0'0'28'0,"0"0"6"0,0 0-34 0,0 0 0 0,0 0 0 0,0 0 0 16,0 11 109-16,3-5 15 0,-3 0 4 15,4-3 0-15,-1 6-52 0,-3 3-9 0,4-4-3 0,-4 4 0 16,3 0-51-16,1-3-13 0,-1 3 0 0,1-1 0 16,-1 1 54-16,1 6 8 0,3-7 2 0,-3 4 0 15,-1 3-52-15,-3-1-12 0,4-5 0 0,-1 6 0 16,-3-3 0-16,4-4 0 0,3 1 0 0,-4 0 0 16,-3 0 0-16,4-4 0 0,-1-2 0 0,-3 0 0 15,4 6 0-15,-4-12 0 0,0 0 0 0,0 0 0 16,0 0 54-16,0 0 8 0,0 0 2 0,0 0 0 15,0 0-52-15,0 0-12 0,0 0 0 0,0 0 0 16,0 0 0-16,0 0 0 0,0 0 0 0,-4-12 0 16,1 0 0-16,3 4-12 0,-4-1 3 0,1-6 0 15,-1 3-37-15,1 1-7 0,-1-4-2 0,1-3 0 0,3 6 44 16,-4 1 11-16,4-10 0 0,0 6 0 0,-3 7 0 16,3-10 0-16,0 3 0 0,0 1 0 0,0 2 0 0,0-3 0 15,0 9 0-15,3-8 0 0,-3 8 0 0,0-6 0 16,0 6 0-16,4 0 0 0,-4 0 0 0,3 0 0 0,-3 0 0 0,4-5 0 15,-1 2 0-15,1 0 0 0,-1 3 0 16,1 0 0-16,-1 3 0 0,1-2 0 16,-1-1 0-16,4-6 0 0,-3 12 0 15,3-6 0-15,0 3 0 0,0 3 0 16,0-3 0-16,4 0 0 0,-4 0 0 0,3 0 0 16,5 3-53-16,-5 0-9 0,8 0-2 0</inkml:trace>
  <inkml:trace contextRef="#ctx0" brushRef="#br0" timeOffset="78670.144">27869 10591 1094 0,'0'0'23'0,"0"0"5"16,-3 6-28-16,3-6 0 0,0 6 0 0,-4 3 0 16,4-9 108-16,0 9 16 0,4 0 3 0,-4-9 1 15,0 0-103-15,0 0-25 0,0 0 0 0,0 0 0 0,0 0 56 16,3 3 7-16,4 0 1 0,-3 0 0 15,7-1 0-15,-4-2 0 0,0 6 0 0,3-6 0 0,-3 0-43 0,0 0-8 0,4-6-1 0,-4 6-1 16,4-2 1-16,-1-4 0 0,1 3 0 0,-4-6 0 16,0 6-28-16,0-3-6 0,-3 3-1 0,3-3 0 15,-4 0 23-15,4 6 0 0,-3-6 0 0,-1 1 0 16,1-7-24-16,-1 9-1 0,-3 3 0 0,0-6 0 16,0 6-11-16,0-6-3 0,0 0 0 0,0 6 0 15,0-6-20-15,-3 1-4 0,-1-1-1 0,4 6 0 16,-3-12 52-16,3 12 12 0,0 0 0 0,-7 0 0 15,0-6 0 1,-4 3 0-16,4 0 0 0,-4 0 0 0,1 3 48 0,-1-3 13 0,4 3 3 0,-3 0 0 16,-1 0-20-16,0 0-4 0,1 3-1 0,-1 0 0 15,4 0-11-15,-3 6-3 0,2-3 0 0,1 6 0 16,0-7 11-16,0 4 3 0,4 0 0 0,-4 6 0 16,3-4-11-16,-3 1-3 0,4 0 0 0,-1 3 0 15,1-4-40-15,3 7-8 0,0-6-1 0,0 3-1 16,0-4 25-16,0 7 0 0,0-6 0 0,0 2 0 15,3 1 15-15,-3 6 8 0,0-10 1 0,4 4 1 16,-1 0-25-16,1 0 0 0,-1-4 0 0,1 1 0 16,3 0-46-16,-4-3-14 0,1-1-4 0,3 1 0 15,-4-3 52-15,1 6 12 0,3-6 0 0,0-3 0 16,0 3-16-16,0 2-1 0,4-5 0 0,-1 3 0 16,1 0-24-16,-4-6-5 0,7 6-1 0</inkml:trace>
  <inkml:trace contextRef="#ctx0" brushRef="#br0" timeOffset="90705.704">28924 10139 836 0,'0'0'24'0,"0"0"4"0,0 0-28 0,0 0 0 0,0 0 0 0,0 0 0 16,0 0 0-16,0 0 0 0,0 0 0 0,0 0 0 16,0 0 57-16,0 0 6 0,0 0 1 0,0 0 0 15,0 0 0-15,0 0 0 0,0 0 0 0,0 0 0 16,0 0-52-16,0 0-12 0,0 0 0 0,0 3 0 15,0-3 0-15,-3 6 0 0,-1-1 0 0,1 1 0 16,-1 0 0-16,4-6 0 0,-3 6 0 0,3 0 0 16,0-3 58-16,-4 3 9 0,4-3 1 0,-3 0 1 15,3 0-59-15,0 5-10 0,0-2 0 0,0 0-10 16,0 0 59-16,0-6 12 0,0 6 3 0,0-6 0 0,0 0-52 0,0 0-12 16,-4 0 0-16,4 6 0 0,0-6 0 0,-4 6 0 15,4 0 0-15,0 5 0 0,-3-5 105 0,3 0 19 16,0 3 3-16,0-3 1 15,-4 11-154-15,1-8-30 0,-1 6-7 0,1-6-1 16,3-3 52-16,-4 11 12 0,8-2 0 0,-8 9 0 0,4-7 48 0,-3 10 13 16,-1 2 3-16,-3-11 0 15,4 5-20-15,-4 4-4 0,3-4-1 0,-3 4 0 0,0-1-11 0,3-2-3 16,1-1 0-16,-4 4 0 0,3 2-25 0,1-6 0 16,-1-5 0-16,1 9 0 0,-1-10 0 0,1 7 0 15,-1-4 0-15,1 1 0 0,3-3 0 0,-4 5 0 16,1-5 0-16,-1 2 0 0,4-2 0 0,-3 0 0 0,-1-4 0 0,1 1 0 15,-1 0 0-15,0-4 0 0,4-2 0 0,-3 3 0 16,-4-3 0-16,3-3 0 0,4 0 0 0,-3 2 0 16,3-8 0-16,-4 0 0 0,4 6 0 0,0-6 0 15,0 0 0-15,0 0 0 0,0 0 0 0,0 0 0 32,0 0-46-32,0 0-14 0,0 0-4 0,0 0 0 0,0 0 52 0,0 0 12 0,0-6 0 0,0-2 0 31,4 2-91-31,-1-3-15 0,1 0-3 0,3-3-474 0,-4 6-94 0</inkml:trace>
  <inkml:trace contextRef="#ctx0" brushRef="#br0" timeOffset="91325.814">28942 10797 1292 0,'0'0'28'0,"0"0"7"0,0 0 1 0,0 0 0 0,0 0-36 0,0 0 0 16,0 0 0-16,0 0 0 0,0 0 52 0,0 6 4 16,0-6 1-16,0 0 0 0,0 0 57 0,0 6 11 15,0-6 3-15,3 9 0 0,-3-9-103 0,4 6-25 0,3 3 0 0,-3-9 0 16,3 5 0-16,-4-5 0 15,4 0 0-15,0 6 0 0,0-6 0 0,0 6 0 16,0-6 0-16,0-6 0 0,-3 6 0 0,3 0 0 16,0 0 0-16,0-6 0 0,4 1 36 0,-4 5 1 0,0-12 1 0,-4 6 0 15,4-6-10-15,0 6-1 0,1-3-1 0,-5-2 0 32,4-4-72-32,-3 6-14 0,-1-3-4 0,1 4 0 0,-1-10 52 0,1 6 12 0,-1 0 0 0,1 4 0 15,-1-1 0-15,-3 0 0 0,0-3 0 0,0-2 0 16,0 5-54-1,0-3-8-15,-3 6-2 0,3 3 0 0,-4-3 52 0,4 6 12 0,0 0 0 0,0 0 0 16,-3-6 48-16,3 6 13 0,0 0 3 0,-11 0 0 16,4 0-52-16,0 0-12 0,-4 6 0 0,1 0 0 15,3-3 0-15,-4 3 0 0,4 3 0 0,-3 0 0 16,-1 2 0-16,0-5 0 0,1 6 0 0,-1 0 0 0,1 2 0 16,-1-2 0-16,1 0 0 0,-5 6 0 0,5-4 0 0,-1 1 0 15,4 0 0-15,-3-4 0 0,3 4 0 0,-1-3 0 16,5-3 0-16,-1 5 0 0,1-8 0 0,-1 6 0 15,4 0 0-15,0 0 0 0,0 2 36 0,4-8 4 16,-8 6 0-16,4-3 1 16,4 0-14-16,-4-1-3 0,-4 1-1 0,1 6 0 0,3-9-23 0,3 6 0 15,1-4 0-15,-1 1 0 0,1 6 0 0,-1-3 0 16,5-1 0-16,-1-5 0 0,0 3 0 0,0 0 0 16,0 0 0-16,0-6 0 0,3 3 0 0,-3 2 0 15,4-8 0-15,0 6 0 16,-11-6-98-16,10 0-24 0,1 0-5 0,-1-6-445 0,1 6-88 0</inkml:trace>
  <inkml:trace contextRef="#ctx0" brushRef="#br0" timeOffset="91820.909">29192 10733 1728 0,'0'0'38'0,"0"3"8"0,0-3 2 0,0 5 0 0,0-5-39 0,0 0-9 15,0 0 0-15,0 9 0 0,-3 0 53 0,3 3 9 16,0 0 2-16,0-7 0 0,0 1 0 0,-4 3 0 15,4 3 0-15,0-3 0 0,0 0 0 0,4 2 0 16,-4 1 0-16,0-3 0 0,3 3-52 0,-3-4-12 16,4 1 0-16,-1 9 0 0,1-9 0 0,-1 5 0 15,1-2 0-15,0 3 0 0,-1-3 0 0,4-4 0 16,-3 4 0-16,-1 0 0 0,4-3 0 0,0 0 0 16,0-3 0-16,-3 5 0 0,3-11 0 0,0 9 0 15,-3-6 0-15,3-3 0 0,0 3 0 0,0-3 0 16,-7 0 0-16,7 0 0 0,-4-3 0 0,4 3 0 15,-3-3 0-15,-1-6 0 0,1 3 0 0,3 1 0 16,-4-7 0-16,1 0 0 0,3-3 0 0,-3 4 0 16,-1-1 0-16,1-12 0 0,-4 10 0 0,0-4 0 15,3 0 0-15,-3 1 0 16,0 2-48-16,4-3-13 0,-4 7-3 0,0-7 0 0,0 0 51 0,0 4 13 0,-4 2 0 0,4-9 0 16,0 7 0-16,0-1 0 0,-3 3 0 0,3 3 0 31,-4 0-207-31,4 4-39 0,-3-4-8 0,3 9-2 0</inkml:trace>
  <inkml:trace contextRef="#ctx0" brushRef="#br0" timeOffset="92364.935">29475 10697 1267 0,'0'0'28'0,"0"0"5"0,0 0 2 0,0 0 1 0,0 0-36 0,3 6 0 16,1 6 0-16,-4 0 0 0,3-6 109 0,-3-1 15 15,0 1 4-15,4 3 0 0,-4 0-53 0,0 6-11 16,3-4-1-16,-3-2-1 0,4 0-48 0,-4 3-14 0,0-3 0 0,3 2 8 15,-3 1 28-15,4-6 7 0,-4 6 1 0,0-3 0 16,0-1-32-16,3 1-12 0,-3 3 11 0,4-6-11 16,-4 3 11-16,0-3-11 0,0 0 12 0,0-6-12 15,0 0 14-15,0 0-4 0,0 0-1 0,0 0 0 16,0 0 44-16,0 0 9 0,0 0 2 0,0 0 0 16,0 0 0-16,0 0 0 0,-4-6 0 0,4 0 0 15,0-3-52-15,-3-3-12 0,3 6 0 0,0-5 0 16,-4 2 0-16,4 0 0 0,0 0 0 0,0-3 0 15,0 1 0-15,0-1 0 0,-3-3 0 0,3 3 0 16,-4 1 0-16,1-10 0 0,3 9 0 0,0-2 0 16,0-1 0-16,-4-3 0 0,4 6 0 0,0-2 0 15,0 2 0-15,0 0 0 0,4 0 0 0,-1 4 0 16,1-4-48-16,-4 3-13 0,3 6-3 16,1-3 0-16,-1 6 52 0,-3 0 12 0,7-6 0 0,-3 6 0 15,3 0-54-15,0 0-8 0,4 0-2 0,-4 6 0 16,0-6 36-16,3 6 6 0,1-6 2 0,-1 3 0 15,1 0-42-15,0 0-8 0,-4 0-2 0,3 6 0 16,4-9-111-16,-3 3-22 0,3 3-5 0,-3-4-405 16</inkml:trace>
  <inkml:trace contextRef="#ctx0" brushRef="#br0" timeOffset="93370.403">30162 10715 1503 0,'0'0'31'0,"-7"0"9"16,4-967-32-16,-4 1934-8 0,0-961 0 0,0-6 0 16,0 0 118-16,0 0 22 0,3 0 5 0,-3 0 1 0,0 0-71 0,3 0-15 15,4 0-2-15,-7 0-1 0,0 0-29 0,0 0-5 16,0 6-2-16,0 0 0 0,4-6-5 0,-4 3 0 15,3 2-1-15,1 1 0 16,-1 0-1-16,-3 3 0 0,3 6 0 0,1-4 0 0,-1-2-14 0,-3 3 11 0,4 3-11 0,-1-1 10 16,1 4-10-16,-1-3 8 0,1-1-8 0,3 1 8 15,-4 3-8-15,4-6 0 0,4-4 9 0,-4 4-9 16,3 6 0-16,1-12 9 0,-4 2-9 0,3 4 0 16,1-3 0-16,-1 0 0 0,1-3 0 0,3 0 0 15,-4 0 0-15,1-1 0 0,3-5-10 16,0 6 10-16,0-6-17 0,0 0 4 0,0 0 1 0,0-6 0 15,0 1 0-15,4-1 1 0,-4-6 0 0,0-3 0 16,0 0 11-16,4 1 0 0,-4-10 0 0,3 7 0 16,1-10 0-16,-1 4 0 0,1-4 0 0,3 4 0 15,-3-7 0-15,-1 4 0 0,1-9 0 0,0-1-8 16,3 1 8-16,-4 0 0 0,-3-4 0 0,4-5 0 16,-4 3 0-16,0 3 9 0,4-3-9 0,-4 14 0 15,-4-2 9-15,1-3-9 0,-1 2 0 0,1 4 9 16,-4-4-9-16,0 4 0 0,0 2 9 0,0-8-9 0,0 9 8 0,-4 2-8 15,1 3 8-15,3 12-8 16,-4-5 0-16,1 5-15 0,3 0 3 0,0 6 0 0,0 0 12 0,0 0 0 16,0 0 0-16,0 0 0 0,0 0 0 0,0 0 0 15,0 0 0-15,-7-3 0 0,7 3 0 0,0 0 0 16,0 0 0-16,0 0-12 0,0 0 12 0,-7 0 0 16,7 0 0-16,-8 3 0 0,5 3 0 0,-1 0 0 15,1 0 0-15,-1 5 0 0,4-2 0 0,-3 3 0 16,-1 0 0-16,1 5 0 0,-1-5 0 0,1 3 0 15,-1 8 0-15,-3-5 0 0,0 5 0 0,4-2 0 16,-5 8 10-16,5-5-10 0,-4 8 10 0,0-5-10 16,0 8 12-16,0 3-12 0,0 0 9 0,0 4-9 15,0-7 0-15,-1 3 9 0,1 0-9 0,4 1 0 0,-4-4 0 0,0-3 8 16,3 3-8-16,-3-2 0 0,4-4 0 0,-1 4 0 16,1-4 0-16,3-3 8 0,0 4-8 0,0-10 0 15,0 1 0-15,0-6 0 0,0 2 0 0,0-5 0 16,3-3-13-16,-3-3 1 0,0-6 1 0,0 0 0 15,0 0-1-15,0 0-1 0,0 0 0 0,7 0 0 32,-3-6-83-32,3 0-17 0,-4-6-3 0,4 3-766 0</inkml:trace>
  <inkml:trace contextRef="#ctx0" brushRef="#br0" timeOffset="93908.729">30367 10736 1583 0,'0'0'32'0,"0"0"10"16,0 0-34-16,0 0-8 0,0 0 0 0,-7 0 0 16,7 0 100-16,0 0 17 0,-7-3 4 0,0 3 1 0,-4 0-65 0,11 0-13 0,-7 5-2 0,0 1-1 15,0 0-1-15,4 3 0 0,-4 3 0 0,3 0 0 16,1-7-8-16,-1 4-3 0,1-3 0 0,-1 9 0 16,0 0-9-1,-3-4-3-15,4 1 0 0,-1 0 0 0,1 3 7 0,-1-4 0 0,4 7 1 0,0-9 0 16,0 5-25-16,4-5 0 0,-4 9-14 0,7-6 5 15,0-6 17-15,-4 5 3 0,5 4 1 16,-1-6 0-16,0 0-4 0,0 2 0 0,3-5 0 16,1 3 0-16,-1-6-8 0,5 0 0 0,-5 0 0 0,4-3-11 31,0 0-20-31,-3 0-4 0,3-3-1 0,-7 0 0 0,4 0 7 0,-4-6 1 0,-4 3 0 16,4 1 0-16,-3-1-1 0,-1-3 0 0,-3 0 0 0,0 0 0 15,0 3 13-15,0-3 2 0,-3 1 1 0,3 2 0 16,-4-12 13-16,1 9 0 0,-4 1 0 0,3-1 0 0,1 3 18 0,-1-6-3 15,-3 0-1-15,4 3 0 16,-8 1 2-16,4-4 1 0,-4 3 0 0,4-3 0 0,-3 6-5 0,-1 1-2 16,4-4 0-16,-4 3 0 15,1-3-10-15,3 6 0 0,-4 0 0 0,11 3 0 16,0 0-34-16,-7 0-2 0,7 0-1 16</inkml:trace>
  <inkml:trace contextRef="#ctx0" brushRef="#br0" timeOffset="94718.282">30487 10733 964 0,'0'0'20'0,"4"-6"5"0,-4 6-25 16,0-6 0-16,0 0 0 0,0 6 0 0,0 0 102 0,0 0 15 0,0 0 3 0,0 0 1 16,0 0-34-16,0 0-7 0,0 0-2 0,0 0 0 15,0 0-26-15,0 0-6 0,-7 6-1 0,3 0 0 16,-3 0 10-16,3-1 1 0,1 1 1 0,-1 3 0 0,1-3-24 0,-1 6-5 16,4-6 0-16,0 0-1 15,0-1-7-15,0 1 0 0,0-6-1 0,4 9 0 0,-1-6 5 0,1 9 2 16,-1-6 0-16,4 3 0 15,-3 2-26-15,0-5-19 0,3 6 3 0,-4-3 1 0,4-3 24 0,-3 2 5 16,3 7 1-16,-4-3 0 16,1 0-39-16,-1-1-7 0,-3-2-1 0,4 3-1 15,-4 0 19-15,0-6 4 0,0 2 1 0,0 1 0 0,0 3 9 0,-4-6 0 16,4 3 0-16,0-9-8 0,0 6 8 0,0-6 0 0,0 0 0 16,0 0 8-16,0 0 12 0,0 0 4 0,0 0 0 0,0 0 0 15,0 0 24-15,0-6 4 0,0-6 2 0,4 0 0 16,-1-2-15-1,-3 2-3-15,4-6-1 0,-1 1 0 0,-3 2-25 0,4-3-10 0,0 1 8 0,-1 2-8 16,-3-3 0-16,0 6 0 0,0-2-9 0,0-1 9 16,0 3 0-16,4-964-8 0,-4 1932 8 0,0-962 0 15,3-6-13-15,-3 3 1 0,0 3 0 0,4 0 0 16,-4 4-2-16,0 2 0 0,0 0 0 0,0 0 0 16,0-3-2-16,0 3 0 0,0 0 0 0,0 0 0 15,3-6 0-15,-3 6 0 0,7-6 0 0,-3 6 0 16,3-6 16-16,-7 6-12 0,7 0 12 0,0 0-12 15,-7 0 0-15,7 0 1 0,0 6 0 0,-3 0 0 16,3 0-13-16,-4-1-2 0,4 1-1 0,-3 3 0 16,-1 0 11-16,-3 6 1 0,4-4 1 0,-1 4 0 15,-3 3-3-15,0-1-1 0,4 1 0 0,-4 3 0 0,3-4 18 0,-3 7 0 16,0-9 0-16,0 8 0 16,0-5-29-16,0 2 1 0,0 1 0 15,0-1 0-15,0-2-7 0,4-3-1 0,-4 2 0 0,0 1 0 16,3-9-40-16,-3 0-9 0,0-1-2 0,0-8 0 15,7 3-114-15,-7-3-23 0</inkml:trace>
  <inkml:trace contextRef="#ctx0" brushRef="#br0" timeOffset="95484.786">30716 10753 1241 0,'0'0'25'0,"0"0"8"0,0 0-33 0,0 0 0 0,0 0 0 0,0 0 0 15,4 6 93-15,-4-3 12 0,3 6 3 0,1 3 0 16,-4-7-52-16,3 1-9 0,-3 0-3 0,4 3 0 0,-4 3-10 0,0 0-2 16,0-1-1-16,0 1 0 15,0 3-7-15,0-3 0 0,4 5-1 0,-4 1 0 0,3-6 4 0,-3 2 1 16,0 4 0-16,0 0 0 15,0-7-28-15,0 7 8 0,0-3-8 0,0 2 0 0,0-5 0 0,4 0 0 16,-4-3 0-16,0 2 0 16,3-5-19-16,1 6 1 0,-1-3 0 0,-3-3 0 15,0-6-6-15,0 0-2 0,4 6 0 0,-4-6 0 16,0 0-24-16,3 3-5 0,-3-3-1 0,0 0 0 16,0 0-7-16,0 0-1 0,4-3-1 0,-4-3 0 15,3-3 1-15,-3 3 0 0,4-12 0 0,-4 7 0 16,0-7-65-16,0 3-13 0,0 4-2 0,0-4-1 0,3-3 98 15,-3 1 20-15,4-1 4 0,-1-6 1 0,1 4 91 0,3 2 19 16,-3-2 3-16,-4 2 1 0,3 0 34 0,1-5 7 0,-1 2 2 16,-3 4 0-16,0-4-24 0,4 6-5 0,-4 1-1 0,0 2 0 15,0 0-39-15,0 3-8 0,3 3-2 0,-3 1 0 16,0-1-32-16,0 6-6 0,0 0-2 0,0 0 0 16,0 0-16-16,0 0 0 0,0 0 0 0,7-3 0 15,0 0 0-15,0 0-11 0,0 3 11 0,0 3-13 16,0-3 2-16,1 6 1 0,-1-3 0 0,0 0 0 15,0 2-10-15,0 1-3 0,3 3 0 0,-3-3 0 16,4 12-21-16,-4-13-5 0,0 10-1 0,0 3 0 16,0-6-18-16,0-1-4 0,-3 1-1 0,3 3 0 15,-4 2 8-15,1-5 1 0,-1 9 1 0,-3-7 0 0,0 13 31 0,0-12 7 16,0 5 1-16,-3 7 0 16,3-13 24-16,-4 10 17 0,1-1-2 0,3-5-1 0,-4 0 21 0,4 2 4 15,0-2 1-15,0-3 0 16,0-1-26-16,0 1-5 0,0-3-1 0,4-6 0 0,-4-3-8 15,0-3 8-15,0 0-8 0,0 0 8 16,0 0-8-16,7 3 0 0,-4-1 0 0,4-4-407 16,-3-1-83-16</inkml:trace>
  <inkml:trace contextRef="#ctx0" brushRef="#br0" timeOffset="96207.455">31143 10777 881 0,'0'0'37'0,"0"0"-29"15,0 0 88-15,0 0 19 0,0 0 3 0,0 0 1 16,0 0-20-16,0 0-4 0,0 0-1 0,0 0 0 0,0 0-9 0,0 6-1 16,-3-1-1-16,3 1 0 15,0 3-29-15,-4 3-6 0,4-3 0 0,0 0-1 0,0 2-23 0,0-5-5 16,0-6-1-16,4 6 0 15,-1 0-4-15,1 0-1 0,-1 0 0 0,4-3 0 0,-3 3 11 0,3-6 1 16,0 2 1-16,4-2 0 16,-4-2-1-16,0 2 0 0,0-3 0 0,0 0 0 0,0 3-9 0,0-3-3 15,0-3 0-15,0 0 0 16,-3 0-13-16,-1 0 0 0,1 6 0 0,-4-6 0 0,3 0-12 0,-3 1-4 16,4-4-2-16,-4 9 0 15,0-6 2-15,0-6 1 0,3 6 0 0,-3 0 0 0,0 0-1 0,4 1-1 16,-4-1 0-16,0 0 0 0,0-3 0 15,0 0 0-15,0 6 0 0,0-6 0 0,0 4 4 0,-4-4 1 0,-3-3 0 16,4 6 0-16,-4-3 12 0,-1 3 0 16,1-2 0-16,0 5 0 0,0-3 0 0,0 0 16 0,0 0-3 0,0 0-1 15,0 6 7-15,0 0 1 0,0 0 0 0,7 0 0 16,0 0-20-16,-7 0 8 0,-4 6-8 0,4 3 0 16,4 0 0-16,-4-3 0 0,3 2 0 0,-3 4 0 15,4-6 0-15,-4 12 0 0,-1-10 0 0,5 4 0 16,-1 6 0-16,1-6 0 0,-1-1 0 15,1 4 0-15,-4 0 0 0,3-1 0 0,1-2 0 16,3 3 0-16,-4-3 0 0,4 5 0 16,-3-5 0-16,3 0 0 0,0 0 0 0,3-4 0 0,-3-2 0 0,0 6 0 15,4 0 0-15,-1-6 0 0,1 2 0 0,3 4 0 16,0 0 8-16,3 0-8 0,1 0 0 0,0-1 0 16,-1-2 0-16,4-3 0 0,4 0 0 0,-4 0 0 15,4-3-22-15,-4 0-8 16,0 0-2-16,-3-1 0 0,3-2-137 0,3 0-28 0,1-2-6 0,-4-1-545 15</inkml:trace>
  <inkml:trace contextRef="#ctx0" brushRef="#br0" timeOffset="96925.297">31507 10733 1454 0,'0'-6'30'0,"0"6"8"0,0 0-30 0,0 0-8 0,0 0 0 0,0 0 0 16,0 0 94-16,0 0 18 0,0 0 3 0,0 0 1 16,-7 6-40-16,-1-3-8 0,5-1-2 0,-1 7 0 15,1-3-4-15,-1 3-1 0,1 6 0 0,-1-9 0 16,4 5-26-16,0-2-6 0,0 3-1 0,0 6 0 15,4-13 4-15,-4 7 0 0,3 0 0 0,1-3 0 16,-1 3-13-16,1-1-3 0,-1 1 0 0,1 0 0 16,0-3-5-16,3-1-2 0,-4 1 0 0,1 3 0 15,-1-6-9-15,1 0 0 0,-1 0 0 0,1 0 0 16,-1-1 0-16,-3-5 0 0,4 6 0 0,-4-6 0 16,0 0 0-16,0 0 0 0,0 0 0 0,0 0 0 15,0 0 0-15,0 0-11 0,0 0 3 0,0 0 0 0,0 0-4 0,0 0 0 16,0 0 0-16,0 0 0 0,0 0 12 0,0 0-8 15,3-6 8-15,-3 6-8 0,0 0 8 0,0-5 0 16,0-1 8-16,0 0-8 16,-3-12 0-16,3 9 0 0,-4-2 0 0,4-1 0 0,-3-6 0 0,-1 6 0 15,4 1 0-15,-3-4 0 16,-1 3 0-16,1-5 8 0,-1 2-8 0,1 0 11 0,-4 0-3 0,3-2 0 16,0 2 0-16,1 3 0 0,-1 1-8 15,1-1 0-15,-4 0 9 0,3 3-9 0,1 0 8 0,3 1-8 16,-4-1 10-16,1 0-10 0,3 3 0 0,-4 0 0 0,4 0 0 15,0-2 0-15,0-1 0 0,0-3 0 0,0 6 0 16,0 3 0-16,4-9 0 0,-4 6 0 16,3 1 0-16,1-10 0 0,-4 6 0 0,3 0 0 0,1 3 0 0,-1 1 0 15,1-7 0-15,-1 6 0 0,4-6 0 16,-3 6 0-16,0 0 0 0,3 3 0 0,0 3-13 0,0-3 4 16,-4 1 9-16,4 2-8 0,0-3 8 0,0 3-8 15,4 3-6-15,0 2-1 0,-1-2 0 0,1 3 0 16,3 0-8-16,-4 0-1 0,5 6-1 0,-1-6 0 15,-4 5 1-15,4-5 0 0,0 0 0 0,-3 3 0 16,0-3-20-16,-4 6-3 16,3-7-1-16,1 1 0 0,-1 0 20 0,1-6 3 0,0 6 1 0,-4-6 0 15,0 0-64-15,0 0-13 0,7 0-3 16,-7 0 0-16,0 0 20 0,0 0 3 0,0-6 1 0,0 6 0 16,-3 6 12-16,3-6 4 15,0-6 0-15,-7 6-302 0,0 0-60 0</inkml:trace>
  <inkml:trace contextRef="#ctx0" brushRef="#br0" timeOffset="99271.896">4008 11379 665 0,'0'0'28'15,"-4"-6"-28"-15,4 6 67 0,-7-2 8 0,0-1 1 0,0 0 1 32,7 3-26-32,-4-3-6 0,4 3-1 0,-7-3 0 15,7 3-2-15,0 0-1 0,-7-3 0 0,7 3 0 0,0 0 4 0,0 0 1 0,0 0 0 0,0 0 0 16,0 0-6-16,0 0-2 0,0 0 0 0,0 0 0 15,0 0-14-15,-3 9-2 0,-1 8-1 0,1 1 0 16,3 3 3-16,0 5 1 0,0-5 0 0,0 2 0 16,0 4 11-16,0 2 1 0,-4 3 1 0,1 4 0 15,3-4 1-15,0 3 0 0,0 3 0 0,0-2 0 16,0-1-31-16,0-6-8 0,0 1 0 0,0 2 0 16,0 3 26-16,0 4 4 0,0-10 1 0,-4 9 0 15,4-8-19-15,0 8-4 0,0-3-8 0,4 0 12 16,-4-2 12-16,0-7 1 0,-4-2 1 0,4 2 0 15,-3-8-35-15,3-1-7 0,0 4-2 0,-4-9 0 0,4-1 18 16,0-11 0-16,0 0 0 0,0 0 9 0,0 0 4 0,0 0 1 16,0 0 0-16,0 0 0 0,0 0-14 15,-7 0 9-15,0 0-9 0,3 0 8 0,-3-5-8 16,4-1 0-16,-1 0 0 0,1 0-11 16,-1-9-31-16,1 9-6 0,-1-2-2 0,-3 2 0 0,14-3 29 0,-7-3 5 15,4 0 2-15,-4 1 0 16,3-1-40-16,1-3-8 0,3 3-2 0,0-5 0 0,-4 5 52 0,4-6 12 15,0 4 0-15,4-1 0 16,0-3-54-16,-4 7-8 0,0-1-2 16,0-6 0-16,3 3 52 0,1 7 12 0,0-1 0 0,-1 3 0 15,1-6-54-15,-1 6-8 0,1-3-2 0,-1 7 0 0,1-1 52 0,0 3 12 16,-4 3 0-16,3 2 0 0,-3 1 0 16,-7-6 0-16,7 6-10 0,0 0 10 0,1 3 0 15,-1 0 8-15,0 2 0 0,-4 1 0 0,1 3 7 0,-1-3 1 0,4-4 0 0,-7 4 0 16,4-3-30-16,-1 6-6 0,1-9 0 0,-4 5-1 15,0-2 53-15,0 6 12 0,0-3 1 0,3 2 1 32,-3-2-23-32,-3 0-5 0,3-3-1 0,0 5 0 0,-4 1-7 0,-3-3-2 15,0 0 0-15,0 2 0 0,-3 4-8 0,-1-6-9 0,-3-1 9 16,3 1-13-16,-3 0 26 0,0 0 6 0,-4-3 1 0,8-4 0 16,-4 1-9-16,-7 3-2 0,6-6 0 0,1-3 0 15,0 0 3-15,4-6 0 0,-4 0 0 16,-1 0 0-16,5-11 8 0,-4 2 3 0,-4-3 0 0,4 1 0 15,0-10-70-15,3 10-13 0,1-13-4 0,-1 10 0 16,1-4 0-16,2 4 0 0,1-4 0 0,4 7 0 16,3-1 0-16,0 0 0 0,0 6 0 0,0 4 0 15,0-10-153-15</inkml:trace>
  <inkml:trace contextRef="#ctx0" brushRef="#br0" timeOffset="99854.925">4223 12135 1060 0,'0'0'44'0,"0"0"-35"15,0 0 19-15,0 0 3 0,0 0 1 0,0 0 0 16,0 0 47-16,0 0 9 0,0 0 3 16,0 0 0-16,0 0-11 0,0 0-1 0,0 0-1 0,0 0 0 15,0 0-78-15,3 6-21 0,4-6-2 0,0 6 0 16,4 0 37-16,3-1 7 0,-3-2 2 0,-1 3 0 16,1-3-23-16,6 6 0 0,1-6 0 0,0 3 0 15,-1-6-17-15,8-3-8 0,-7 0-2 0,-4-6 0 16,3 0 27-16,5-2 0 0,-5-1 0 0,-3-6 8 15,8 0-8-15,-8 4 12 0,0-10-4 16,-4 7 0-16,4-10-8 0,-3 7 0 0,0-7 8 0,-4 1-8 16,0 2 9-16,-4 9-9 0,1-8 12 0,-1 8-12 15,-3 1-39-15,0-1-14 0,-3 9-3 0,-4-6-1 16,3 3 13-16,-6 4 2 0,3-1 1 0,-8-3 0 16,5 6-31-16,-4 3-5 0,0 9-2 0,-8-6 0 15,5 5 57-15,-4 1 11 0,3 6 3 0,-7 3 0 16,8-4 8-16,-8 4 0 0,0 5 0 0,4-8 0 15,0 3 0-15,7-1 0 0,3 1 0 0,1 0 0 16,-1 2 16-16,-3-8 4 0,7 6 2 16,0-1 0-16,3-2-4 0,1-3-1 0,3 0 0 0,0-1 0 15,0-2 17-15,3 9 3 0,4-12 1 0,0 5 0 0,4-5-13 16,-4 9-2-16,4-3-1 0,-4 0 0 0,0-1-2 0,3 4 0 16,1-3 0-16,0 2 0 0,-1 1-8 0,-3-3-3 15,7 0 0-15,-3-4 0 0,-4 1 5 0,7 6 1 0,-3-9 0 16,-4 0 0-16,3 0-24 0,-3-1-5 15,4-2-1-15,3-3 0 16,-3 0-39-16,3-3-8 0,0-8-2 0</inkml:trace>
  <inkml:trace contextRef="#ctx0" brushRef="#br0" timeOffset="100392.985">4904 11991 1497 0,'-7'9'32'0,"-4"-3"8"0,0-4 0 0,1 1 4 16,3 3-36-16,-4 0-8 0,-3-6 0 0,3 6 0 15,-3 3 46-15,4-3 7 0,3 0 2 0,-4 0 0 16,4-4-37-16,-4 4-7 0,8 0-2 0,-4 3 0 15,3-3-9-15,1 0 0 0,-1 0 0 0,1-3 0 16,3 2 15-16,0 1 1 0,-4 0 0 0,4 3 0 16,0 6-16-16,0-3 0 0,0-4 0 0,0 4 0 15,4 3-12-15,-4-6-3 0,0 2 0 0,3 1 0 16,-3 0 15-16,0-3 0 0,4 0 0 0,-4-4 0 16,0-5 48-16,3 9 13 0,-3-9 3 0,0 0 0 15,0 0-64-15,0 0-10 0,11 0-3 0,3-6-1 16,-7 0 14-16,4-8 13 0,-8-4-2 0,8 1-1 0,-4-7-10 0,0 3 0 15,4 4 9-15,-4-7-9 16,-4 7-20-16,4-4-8 0,0 0-1 0,-3 1-1 16,-1-1-2-16,1 4-1 0,-4-4 0 0,3 9 0 0,-3 1 6 0,0-1 2 0,4 3 0 0,-4 3 0 31,0 6-11-31,0 0-3 0,0 0 0 0,0 6 0 0,0 9 39 0,0-4 0 0,-4 4 0 0,4 6 0 16,-3-1 9-16,-1-2 10 0,1 5 1 0,-1-2 1 15,1 3 11-15,-4-1 1 0,3 4 1 0,4-10 0 16,-3 10 7-16,-1-4 2 0,1-2 0 0,3 2 0 15,-4 1-21-15,4-10-4 0,-4 4-1 16,4 0 0-16,0-7-3 0,0-5-1 0,4 0 0 0,-4-6 0 16,0 0-13-16,0 0 0 0,0 0 0 0,11 0 0 15,-1-6-151-15,4 0-33 0</inkml:trace>
  <inkml:trace contextRef="#ctx0" brushRef="#br0" timeOffset="100948.25">5066 12079 1157 0,'-4'12'32'0,"4"-3"8"16,-3-4-32-16,-1 1-8 0,4 0 0 0,-3 0 0 15,3 3 64-15,-4 0 12 0,4-3 1 0,0 0 1 16,0 2-40-16,0-2-8 0,0 6-2 0,0-3 0 16,4 0 24-16,-4 2 4 0,3-5 0 0,1 9 1 15,3-3-31-15,-4-1-6 0,8 7-2 0,-4-6 0 16,0 3-9-16,4-1-1 0,-1 1-8 0,1-3 12 15,-1-1-24-15,5-5-4 0,-5 6-2 0,-3-6 0 16,4-3 18-16,-1 0 0 0,1-3 0 0,0-3 0 16,-1-3 28-16,1-3 8 0,-1 0 3 0,1 1 0 15,-4-4-11-15,7-9-3 0,-7 4 0 0,4-1 0 16,-8-8-25-16,1 5 0 0,3 0 0 0,-4-5 0 16,-3 2-46-16,0 1-14 0,4-4-4 0,-4 4 0 15,-4-4 0-15,4 4 0 0,-7-6 0 0,4 2 0 16,-1 4-104-16,1-1-20 0</inkml:trace>
  <inkml:trace contextRef="#ctx0" brushRef="#br0" timeOffset="101494.263">5662 12029 1094 0,'-3'18'23'0,"-1"-12"5"16,4 2-28-16,0 4 0 0,-3 6 0 0,3-9 0 15,0 2 56-15,0-2 7 0,0-3 1 0,0 9 0 16,0-15 0-16,0 0 0 0,0 0 0 0,0 0 0 16,0 0-46-16,0 0-9 0,3-15-1 0,-3 3-8 15,4 1 0-15,-4-1 0 0,3-6 0 0,-3 3 0 16,0 4-8-16,0-7-9 0,0 6-2 0,-3 1 0 0,-1-10 19 0,1 9 16 0,-1 0-4 0,-7 7 0 16,4-4-12-16,0 0 0 0,0 3 0 0,0 3 0 31,0 0-20-31,-3 3-6 0,2-3-2 0,-2 6 0 0,3 3 28 0,0 6 0 15,3 0 0-15,-3-7 0 0,-3 7 8 0,6 6 6 16,-3-3 2-16,-7 8 0 0,7-5 16 0,0 2 3 16,0 4 1-16,0-4 0 0,3 10 8 15,-3-10 3-15,4 7 0 0,-1-1 0 0,4-5 8 0,0-1 1 0,0 1 1 0,4-6 0 16,-1-4-46-16,1 7-11 0,3-6 0 0,0 0 0 16,3-4 13-16,8 1 3 0,-7 3 1 0,-1-3 0 15,1 3-26-15,-1-7-6 0,4 1-1 0,1 3 0 16,-5-3 16-16,1-3 0 0,3 0 0 0,-4 0 0 15,5-3 0-15,-5 3 0 0,-3-6 0 0,0 0 0 16,4 0-58-16,-1-3-9 0,1 0-1 0</inkml:trace>
  <inkml:trace contextRef="#ctx0" brushRef="#br0" timeOffset="102015.265">5863 12167 1580 0,'-7'0'67'16,"0"0"-54"0,0 0 41-16,0 3 8 0,3-3 2 0,-3 3 0 15,7-3-20-15,-7 6-4 0,0-3-1 0,7-3 0 0,0 0-11 0,0 0-3 0,0 0 0 0,-3 6 0 16,3-6-25-16,0 0 0 0,-7 3 0 0,0 0 0 15,7-3 24-15,-4 9 0 16,4-4 0-16,-3 1 0 0,-1 6-38 0,4-3-8 0,-4 3-2 0,4 5 0 16,-3 1 35-16,3-6 6 0,0 2 2 0,0 4 0 15,0 0-19-15,3-4 0 0,1 4 8 0,-4-6-8 16,7-1 18-16,-7-5 0 0,7 6 0 0,0-6 0 16,0-3 3-16,0 0 1 0,4 0 0 15,-4-3 0 1,4-3-22-16,-1 0 0 0,-3-6 0 0,4-3 8 0,-1 6-8 0,8-8 0 0,-7 2 0 15,3-3 8-15,0 1-8 0,-4 2-13 0,4-9 3 16,-3 4 1-16,0-1-6 0,-1-3-1 0,-3 4 0 16,0-1 0-16,-3 1-18 0,6-4-4 15,-6 0-1-15,-4 7 0 0,3-1 39 0,-3 0 0 0,0 6 0 16,0 1 12-16,-3-1-24 0,-1-3-4 0,1 0 0 16,-4 3-1-16,0 1 4 0,0 5 1 0,0 0 0 0,-4 0 0 15,1-3 12-15,-1 0 0 0,-3 6 0 0,0 0 0 16,3 0 16-16,1 0-3 0,-1 9-1 0,-7 0 0 15,8 2-4-15,-4 4 0 0,0 3-8 0,3 2 12 16,0 1-12-16,1 0 0 0,3-1 0 0,3 10 0 16,1-13 0-16,3 7 0 0,0-4 0 0,0 4 0 15,0-10-45-15,7 4-15 0,-4-6-4 0</inkml:trace>
  <inkml:trace contextRef="#ctx0" brushRef="#br0" timeOffset="102480.688">6128 12255 1022 0,'0'0'21'0,"0"0"5"0,0 0-26 0,0 0 0 0,0 0 0 0,0 0 0 16,0 0 99-16,0 0 14 0,-7 0 3 0,7 0 1 16,0 0-33-16,0 0-6 0,0 0-2 0,-7 0 0 15,7 0-15-15,-4 9-3 0,1-3-1 0,3-6 0 16,0 0-14-16,0 0-3 0,0 0-1 0,-4 6 0 16,1 6-3-16,3-6-1 0,0 5 0 0,0 4 0 15,0-3-6-15,0 0-1 0,0-1 0 0,3 1 0 16,1 0-9-16,-1-3-3 0,1 2 0 0,3-5 0 15,0 9-16-15,0-6 8 0,-4 3-8 0,8-4 0 16,0 10 8-16,-8-12-8 0,4-3 0 0,4 6 0 16,-4-6 9-16,0 0-9 0,3-3 0 0,1-3 9 15,-4-3 0-15,4-3 0 0,-1-9 0 0,1-2 0 16,-1 5-9-16,4-6 0 0,-7 1 0 0,1-1 0 16,2 1 0-16,-3 2 0 0,4-2-12 0,-1 2 12 15,-3-6-40-15,-3 4 0 0,3-4 0 0,-3 1 0 16,-1 2 25-16,-3 4 5 0,0-4 1 0,0-3 0 15,-3-5-37-15,-5 8-7 0,1 7-2 0,0-7 0 16,4-5-161-16,-4 5-32 0,3 12-6 0,-3-2-2 0</inkml:trace>
  <inkml:trace contextRef="#ctx0" brushRef="#br0" timeOffset="103200.892">6495 12244 1877 0,'-4'14'53'0,"4"4"12"15,-3-6-52-15,3 0-13 0,3-1 0 0,-3 10 0 0,4-9 52 0,-1-1 8 16,1 1 2-16,-1 0 0 15,1 3-30-15,3-4-5 0,0 7-2 0,0 0 0 16,-4-4-15-16,1 7-10 0,-1-3 12 0,5 5-12 16,-5-5 8-16,1 2-8 0,-4 4 0 0,3-7 0 15,1 4 9-15,-4-6-9 0,3-1 0 0,-3 1 9 16,4 0-9-16,-4-3 0 0,3 2 0 0,-3-2 8 16,0-3-8-16,0 0 0 0,0-9 9 0,4 6-9 15,-4-6 0-15,0 8 9 0,0-8-9 0,-4 6 0 16,4-6 9-16,0 0-9 0,0 0 0 0,0 0 9 15,0 0-9-15,0-9-11 0,-3-2 3 0,-1-1 0 16,4 0-2-16,-3 0 0 0,-1-5 0 0,1 2 0 16,-1 3-1-16,1-5 0 0,-1 2 0 0,0 3 0 0,1-5 11 0,-1-1 0 0,1 0 0 15,-4-2 0-15,0 8 0 0,0-12 0 16,3 10 0-16,1-4 0 0,-1-5 8 0,4 2-8 0,-3-3 10 0,3 4-10 16,0-4 12-16,0 7-3 0,0-13-1 0,0 10 0 15,0-4-8-15,0 4 0 0,3 2 9 0,-3 0-9 16,4 1 0-16,-1-1 8 0,1 3-8 0,-1 4 0 15,1-16 0-15,3 7 0 0,0-1 0 0,-4 0 0 16,1 10 0-16,-1-1 0 0,5 0 0 0,-1-3-8 16,0 4 8-16,-4-1 0 0,4 6 0 0,0 0 0 15,0 0 0-15,-3 0 0 0,3 1 0 0,0 5 0 16,-7 0 0-16,0 0 0 0,7 0 0 0,0 5 0 16,0 1 0-16,0 3 0 0,-3 0 0 0,-1 3 11 15,8-1-11-15,-8-2 8 0,1-3-8 0,-1 9 8 0,-3 0 2 16,4-1 0-16,-4 10 0 0,4-10 0 15,-4 4 3-15,-4 0 1 0,4-6 0 0,-4-4 0 16,4 10-2-16,0-3 0 0,-3 5 0 0,-1-5 0 16,1-3-2-16,-8 2-1 0,8-5 0 0,-4 3 0 15,3 0 0-15,1-9 0 0,-4 3 0 0,3-1 0 16,-3-5-9-16,0 3 12 0,0-6-12 0,-4 3 12 16,4 0-12-16,0-2-9 0,0 2 9 0,-3-6-13 15,-1 3-21-15,0 0-4 0,-6-9-1 0,3 0 0 16,0 6-105-16,-1-2-20 0,1-1-5 0</inkml:trace>
  <inkml:trace contextRef="#ctx0" brushRef="#br0" timeOffset="104210.298">7518 12097 1272 0,'0'0'36'0,"0"0"8"0,0 0-35 16,0 0-9-16,0 0 0 0,-7 0 0 0,0-6 11 0,3 6 0 0,1-12 0 0,-5 6 0 16,5-3 76-16,-4 1 15 0,3-4 3 0,-3-3 1 15,4-3-49-15,-4 7-9 0,3-4-3 0,1 3 0 16,-4 0-29-16,3-2-7 0,1-1-1 0,-4 6 0 15,-1 3-8-15,-2 0 10 0,6-5-10 0,-10 5 10 16,7 0 4-16,-3 0 1 0,6 3 0 0,-3 3 0 16,-4 0-7-16,4 3 0 0,-3 3-8 0,-1 6 12 15,1-6-12-15,-1-1 0 0,0 1 0 0,1 6 0 16,3 6 0-16,-4 2 0 0,4 7 0 0,-3 2 0 16,3-5 0-16,-1-1 9 0,1 7-1 0,4-7 0 15,-1 1-8-15,4-4-11 0,0 4 3 0,0-1 0 16,4-2 8-16,-1-4 0 0,1 7 0 0,3-9 0 15,-3-1 8-15,3 1-8 0,-4-3 8 0,4-6-8 16,-7-6 0-16,0 0 8 0,18 0-8 0,-8-6 0 16,1 0 23-16,0-12 0 0,-1 4 0 0,1 2 0 15,-1-15-23-15,1 7 0 0,3-7 0 0,0-2 0 16,-3-3-29-16,6-4-7 0,-6 4-2 0,0-6 0 16,3 0-8-16,0-4-2 0,0 1 0 0,-4 0 0 15,1 6-12-15,-4 0-4 0,0 2 0 0,0-2 0 16,-3 8 52-16,-1-8 12 0,4 3 0 0,-7 5 0 15,-7-2 15-15,4-3 5 0,-1 8 2 0,-3-5 0 16,0 5-6-16,0 4 0 0,-4-4-1 0,4 4 0 16,-3 2 4-16,-1 0 1 0,4 4 0 0,-3 2 0 0,3 6-9 0,-1-6-2 15,-2 6 0-15,6-2 0 0,4 8-9 0,0 0 0 0,0 0 0 16,0 0-11-16,0 0-5 0,0 0-2 16,0 0 0-16,0 14 0 15,4-2 4-15,-1 3 1 0,1 2 0 0,3 7 0 16,-3-1 13-16,3 4 0 0,0 5-10 0,0 3 10 0,0 1 0 0,0 2 0 0,0-3 12 15,-4 6-4 1,1 0 10-16,-1 4 2 0,1 2 0 0,-4 3 0 0,0 0-9 0,3-6-2 0,-3 3 0 0,0 3 0 16,0-6 44-16,-3-9 9 0,-1 3 2 0,1 1 0 15,-1-10-4-15,1-6-1 0,-1 4 0 0,1-12 0 16,3-1-43-16,-4 1-16 0,4-9 11 0,-3 0-11 16,6 0 8-16,1-1-8 0,-4 1 0 0,0-6 0 15,0 0-13-15,10-3-9 0,-3 0-2 0,4-8 0 16,0 5-84-16,-4 0-16 0,3 0-4 0</inkml:trace>
  <inkml:trace contextRef="#ctx0" brushRef="#br0" timeOffset="104778.869">7751 12008 1026 0,'-8'21'28'0,"1"-15"8"0,4 3-28 0,-1 0-8 0,1-1 0 0,3 1 0 16,-4 0 96-16,1 3 19 0,3-3 3 0,-4-1 1 15,1 1 1-15,3 6 0 0,-4-6 0 0,4 3 0 16,-3-7-57-16,3 4-11 0,-4-3-3 0,4-6 0 16,4 9-28-16,-4-9-5 0,3 6-2 0,-3-6 0 15,7 6 0-15,-7-6 0 0,7 3 0 0,-7-3 0 16,7 0-5-16,0-3-1 0,0 0 0 0,4-3 0 16,-4 3-8-16,0-6 0 0,7 6 0 0,-10 0 8 15,6-3-8-15,-3 3-14 0,4-8 3 0,0 5 1 16,-4 0-30-16,-4-6-5 0,4 3-2 15,-7 0 0-15,4 1 10 0,-4-4 1 0,0-6 1 0,3 7 0 16,-6 2-46-16,3-9-10 0,-4 12-1 0,1-11-1 16,-1 2 23-16,-3 0 5 0,0 6 1 0,4-2 0 15,-1-1 0-15,0 0 0 0,-3 3 0 0,0 3 0 0,0 3 101 0,0 0 21 16,-7 3 4-16,4 0 1 0,-1 3 17 0,0 0 4 16,1 6 1-16,-1 3 0 0,1 6-33 0,-1-1-6 15,4 4-2-15,0-4 0 0,0 7 16 0,3-3 4 16,1-4 0-16,-4 10 0 15,3-4-52-15,4 1-12 0,-10-1 0 0,6 10 0 16,4-10 0-16,0 1 0 0,0 8 0 0,4-14 0 16,3 2 0-16,-4-2 0 0,-3-7 0 0,4-5 0 0,3 9 0 0,3-6 0 15,1 6 0-15,0-10 0 16,-1 1-19-16,4-6-6 0,4-6-2 0</inkml:trace>
  <inkml:trace contextRef="#ctx0" brushRef="#br0" timeOffset="105396.015">8389 11479 1349 0,'0'18'56'0,"0"8"-44"16,0-5 67-16,0 3 13 0,0-7 4 0,0 4 0 16,0 2 0-16,0 1 0 0,0-7 0 0,0 7 0 15,4 2-32-15,-4 1-7 0,3 2-1 0,1-11 0 16,-4 8-26-16,3-2-6 0,1-1 0 0,-1 10-1 16,1-7-10-16,3 9-1 0,-4-11-1 0,4 20 0 15,-3-9-11-15,-1 4 0 0,1 5 9 0,0-6-9 16,-1-3 0-16,1 3 8 0,-4-2-8 0,3 2 0 15,1-9 0-15,-4 4 0 0,3-10 0 0,-3 1 8 16,4-10-8-16,-1 4 0 0,-3-18 8 0,0 0-8 16,0 0 0-16,0 0-10 0,0 0 1 0,0 0 0 15,0 0-78-15,0 0-15 0,0-6-3 0,4-12-808 16</inkml:trace>
  <inkml:trace contextRef="#ctx0" brushRef="#br0" timeOffset="105889.904">8749 11906 1256 0,'0'0'28'0,"0"0"5"0,0 0 2 0,-4 5 0 0,-3 4-35 0,4 3 0 0,-4 0 0 0,0 0 0 16,0-1 60-16,0 1 6 0,0 3 1 0,-4-1 0 15,0 1 25-15,1 0 4 0,3-3 2 0,-4-1 0 16,4 1-54-16,-4 0-12 0,4 0-1 0,-3-4-1 16,-1 1 14-16,4 0 2 0,-3 3 1 0,-1 0 0 15,4-6-28-15,-4-1-6 0,4 4-1 0,-3 3 0 16,3-6-12-16,0 3 0 0,3 0 0 0,-3-4 0 15,4 1 0-15,-1 6 0 0,0-6 0 0,1-3 0 16,3-3-14-16,0 0 1 0,-4-3 0 0,4 0 0 16,0 3 4-16,0 0 1 0,0 0 0 0,0 0 0 15,0 0 8-15,0 0-10 0,0 0 10 0,0 0-10 16,0 0 10-16,0 0 0 0,0 0-9 0,0 0 9 16,0 0-27-16,0 0-1 0,7 6 0 0,-7-6 0 15,11 6 28-15,0-3 0 0,3 0 0 0,-4 0 0 16,4 2 0-16,-3-5 0 0,3 3 0 0,0 3 0 15,-3 0-12-15,-1 0 4 0,1 0 0 0,0 0 0 16,-1 0-39-16,1 0-7 0,-1-4-2 0,1 4 0 16,0 0-20-16,-4 6-4 0,0 0 0 0,0-6-1 15,0 5-102-15,-4 7-20 0,1 3-4 0</inkml:trace>
  <inkml:trace contextRef="#ctx0" brushRef="#br0" timeOffset="106383.328">8883 12197 1036 0,'0'0'23'0,"0"0"5"0,0 0 0 0,0 0 1 0,0 0-29 0,0 0 0 0,0 0 0 0,0 0 0 15,0 0 57-15,0 0 6 0,0 0 1 0,-4 6 0 16,4-6 0-16,0 0 0 0,0 0 0 0,-3 5 0 16,3 1 0-16,0 0 0 0,0 6 0 0,3 0 0 15,-6 2 0-15,3 4 1 0,0-3 0 0,0-1 0 16,-4 1-22-16,4 3-5 0,-3-7-1 0,3-2 0 16,-4 9-8-16,4-6-1 0,0 5-1 0,-3-8 0 15,3 0-13-15,0-3-2 0,0 0-1 0,0-6 0 0,0 0-11 0,0 0 0 16,0 0 9-16,0 0-9 0,0 0 8 0,0 0-8 15,0 0 10-15,3-9-10 0,-3-3-9 0,4-3-8 16,-1-5-2-16,-3-1 0 0,4 7 1 0,-4-4 0 16,0-3 0-16,0 7 0 0,0 5 18 0,0-9 0 15,-4 6 0-15,4 1 0 0,0 2 0 0,-3 3 0 16,3-6 0-16,0 6 0 0,-4 6 0 0,4-5 0 16,-3-1 0-16,3 0 0 0,0 6 0 0,0 0 0 15,0-3 0-15,0 3 0 0,0-6 0 0,0 6 0 16,3-3 0-16,-3 3 0 0,4-9-8 0,-4 9 8 15,3-6-12-15,4 3 12 0,0 0-15 0,-7 3 4 0,11-5 1 0,-11 5 0 32,14 0-24-32,-7 5-5 0,4-5-1 0,-4 6 0 15,3 0-32-15,1 3-6 0,0-6-2 0</inkml:trace>
  <inkml:trace contextRef="#ctx0" brushRef="#br0" timeOffset="106689.027">9112 12197 1337 0,'-7'11'28'0,"4"-5"6"16,-1 6-34-16,4-3 0 0,-3 0 0 0,3 2 0 16,-4 4 109-16,1-3 15 0,3-6 4 0,-4 3 0 15,4 2-94-15,0 1-18 0,0 0-4 0,0 0-1 16,0-1 1-16,0 4 0 0,0-3 0 0,0-6 0 16,0 0-12-16,0-6 0 0,0 0 0 0,0 0 8 0,0 0-26 0,0 0-6 0,0 0 0 15</inkml:trace>
  <inkml:trace contextRef="#ctx0" brushRef="#br0" timeOffset="106880.683">9130 11950 1267 0,'-7'-12'28'0,"7"12"5"0,0 0 2 0,0 0 1 0,0 0-36 15,-7 6 0-15,0-3 0 0,7-3 0 0,0 0 64 0,0 0 5 0,0 0 2 0,0 0 0 16,0 0-71-16,0 0 0 0,0-3-17 0,0 3 3 16,0 0-97-16,7-9-19 0</inkml:trace>
  <inkml:trace contextRef="#ctx0" brushRef="#br0" timeOffset="107245.261">9423 11647 1337 0,'0'0'28'0,"-4"6"6"16,1 0-34-16,-1 5 0 0,4 1 0 0,-3 0 0 0,3 3 108 0,-4 2 14 0,1 1 3 0,-1 8 1 16,4 1-34-16,-4 8-6 0,1-6-2 0,3 10 0 15,-4-10-34-15,4 9-7 0,-3 1-2 0,3 2 0 16,0-3-24-16,3-6-5 0,-3 4 0 0,4-7-1 16,-1 3-11-16,1-5 0 0,0-4-12 0,-1 4 12 15,4-7 0-15,-3 7 0 0,-1-10 14 0,4 7-4 16,-3-4-10-16,-1 4 0 0,4-6 0 0,-3 2 0 15,-1-5-15-15,4-6-5 0,-3-6 0 0,-4-3-1 16,0 0-85-16,4-6-17 0,-1 0-3 0,1-3-701 16</inkml:trace>
  <inkml:trace contextRef="#ctx0" brushRef="#br0" timeOffset="107660.506">9560 11591 1116 0,'0'0'23'0,"-7"6"6"0,4 0-29 0,-1 6 0 0,1-7 0 0,-4 4 0 16,3 3 115-16,1 0 17 0,-1 0 3 0,4-1 1 15,-4 1-29-15,1 0-6 0,3 2-1 0,0 1 0 16,0-3-36-16,0 6-7 0,0-7-1 0,3 7-1 16,1-3-31-16,0 2-7 0,-1 1-1 15,1 8 0-15,3-5-4 0,0 5 0 0,0-5-1 0,0 8 0 16,0-11-11-16,0 9 0 0,0 2 9 0,-4 0-9 15,8 4 9-15,-4-13-9 0,0 10 12 0,-3-10-12 16,3 10 0-16,-4-7-16 0,1 7 2 0,-4 2 0 16,3-9-15-16,-3 4-3 0,0-7-1 0,-3 7 0 15,3-1-49-15,0-5-10 0,-4 2-1 0,4 1-1 16,0-15-113-16,0-9-22 0</inkml:trace>
  <inkml:trace contextRef="#ctx0" brushRef="#br0" timeOffset="108082.694">9927 12326 1497 0,'-7'12'32'0,"7"-12"8"0,-3 6 0 0,-1-1 4 0,-3 1-36 0,3 0-8 15,-3 3 0-15,4-3 0 0,3-6 0 16,0 0 0-16,0 0 0 0,0 0-442 15,0 0-90-15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8:37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 1 9760 0 0,'0'0'216'0'0,"0"0"40"0"0,0 0 16 0 0,0 0 0 0 0,0 0-272 0 0,0 0 0 0 0,0 0 0 0 0,0 0 0 0 0,0 0 256 0 0,0 0 0 0 0,0 0 0 0 0,0 0 0 0 0,0 0-1224 0 0,0 0-248 0 0,0 0-56 0 0,16 17-8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8:38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2787 641 7568 0 0,'0'0'166'0'0,"0"0"29"0"0,0 0 14 0 0,0 0 55 0 0,0 0 182 0 0,0 0 76 0 0,0 0 20 0 0,0 0-16 0 0,0 0-72 0 0,0 0-34 0 0,0 0-4 0 0,0 0-34 0 0,0 0-140 0 0,0 0-68 0 0,0 0-12 0 0,0 0-45 0 0,0 0-178 0 0,0 0-78 0 0,0 0-548 0 0,0 0-2226 0 0,0 0-956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15" Type="http://schemas.openxmlformats.org/officeDocument/2006/relationships/customXml" Target="../ink/ink3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3DA4-7603-4D44-A687-6B613F61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B64F0-7BFA-4D4A-A9CA-FAADB19B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vendredi</a:t>
            </a:r>
            <a:r>
              <a:rPr lang="en-US" dirty="0"/>
              <a:t>, le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avril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6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D910-7D9A-4DA4-A5E3-9D05BCBD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8E60D-8326-4B8C-932F-B7FCA060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bélier</a:t>
            </a:r>
            <a:r>
              <a:rPr lang="en-US" dirty="0"/>
              <a:t> le </a:t>
            </a: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connu</a:t>
            </a:r>
            <a:r>
              <a:rPr lang="en-US" dirty="0"/>
              <a:t> à Fort Collins?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2A0AF-8AFA-49C7-8819-634F9CDD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4" y="2452739"/>
            <a:ext cx="6054132" cy="34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1FEB-6578-4175-9A86-61350EAC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6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F5F5D6-D5D3-4B6F-B5AC-AE9C4B4AE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881" y="1054728"/>
            <a:ext cx="3775955" cy="51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1D36-E1F4-4571-81C9-F24312D8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1F27-7803-4404-93C2-289EE783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30029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All of the rams at CSU are proud, even though their school wasted a lot of money to have Canvas Stadium built.</a:t>
            </a:r>
          </a:p>
        </p:txBody>
      </p:sp>
    </p:spTree>
    <p:extLst>
      <p:ext uri="{BB962C8B-B14F-4D97-AF65-F5344CB8AC3E}">
        <p14:creationId xmlns:p14="http://schemas.microsoft.com/office/powerpoint/2010/main" val="189376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1503"/>
            <a:ext cx="10515600" cy="48254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Translate into French: Whales make me happy, so they can make me give them a lot of krill.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5A75B-2A4F-4325-9DB1-17A77374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326" y="1905315"/>
            <a:ext cx="1691304" cy="15427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52D8F9-2B0D-4362-817E-5BDEAC745C5A}"/>
                  </a:ext>
                </a:extLst>
              </p14:cNvPr>
              <p14:cNvContentPartPr/>
              <p14:nvPr/>
            </p14:nvContentPartPr>
            <p14:xfrm>
              <a:off x="1334880" y="3301920"/>
              <a:ext cx="10131120" cy="1289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52D8F9-2B0D-4362-817E-5BDEAC745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5520" y="3292560"/>
                <a:ext cx="10149840" cy="13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44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3DA4-7603-4D44-A687-6B613F61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B64F0-7BFA-4D4A-A9CA-FAADB19B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vendredi</a:t>
            </a:r>
            <a:r>
              <a:rPr lang="en-US" dirty="0"/>
              <a:t>, le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avril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5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2B9-7C82-41B6-A9EF-1A6B17F0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93EC-4E1D-44A4-94D2-F36BCC73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BAA-6251-43A9-9F9E-F26BFEDC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Gene Kelly was the star of the film </a:t>
            </a:r>
            <a:r>
              <a:rPr lang="en-US" sz="2800" b="1" i="1" dirty="0"/>
              <a:t>An American in Paris</a:t>
            </a:r>
            <a:r>
              <a:rPr lang="en-US" sz="2800" b="1" dirty="0"/>
              <a:t>. He lived in Paris for many years and spoke French fluently.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C7EBAF-4B19-432F-8454-8CC419509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B40E0-06F1-42DC-919D-9D29CDC8E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01" y="2391455"/>
            <a:ext cx="4514850" cy="3381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EC6E40-FF15-4E56-8CD1-F3BEB9DEC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328" y="1946023"/>
            <a:ext cx="3183885" cy="42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6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7647-0804-46D7-BED7-AB6DC318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Forte" panose="03060902040502070203" pitchFamily="66" charset="0"/>
              </a:rPr>
              <a:t>…et </a:t>
            </a:r>
            <a:r>
              <a:rPr lang="en-US" sz="2800" b="1" dirty="0" err="1">
                <a:latin typeface="Forte" panose="03060902040502070203" pitchFamily="66" charset="0"/>
              </a:rPr>
              <a:t>maintant</a:t>
            </a:r>
            <a:r>
              <a:rPr lang="en-US" sz="2800" b="1" dirty="0">
                <a:latin typeface="Forte" panose="03060902040502070203" pitchFamily="66" charset="0"/>
              </a:rPr>
              <a:t>, </a:t>
            </a:r>
            <a:r>
              <a:rPr lang="en-US" sz="2800" b="1" dirty="0" err="1">
                <a:latin typeface="Forte" panose="03060902040502070203" pitchFamily="66" charset="0"/>
              </a:rPr>
              <a:t>notre</a:t>
            </a:r>
            <a:r>
              <a:rPr lang="en-US" sz="2800" b="1" dirty="0">
                <a:latin typeface="Forte" panose="03060902040502070203" pitchFamily="66" charset="0"/>
              </a:rPr>
              <a:t> </a:t>
            </a:r>
            <a:r>
              <a:rPr lang="en-US" sz="2800" b="1" dirty="0" err="1">
                <a:latin typeface="Forte" panose="03060902040502070203" pitchFamily="66" charset="0"/>
              </a:rPr>
              <a:t>vedette</a:t>
            </a:r>
            <a:r>
              <a:rPr lang="en-US" sz="2800" b="1" dirty="0">
                <a:latin typeface="Forte" panose="03060902040502070203" pitchFamily="66" charset="0"/>
              </a:rPr>
              <a:t> du jour…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402224-06B5-43BB-8387-0C51EC78A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346" y="1830649"/>
            <a:ext cx="42791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1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4585-F2E8-4B93-9050-7BE8EE34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775"/>
            <a:ext cx="10515600" cy="1345914"/>
          </a:xfrm>
        </p:spPr>
        <p:txBody>
          <a:bodyPr/>
          <a:lstStyle/>
          <a:p>
            <a:pPr algn="ctr"/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897A-E852-4334-90DB-D2E437AA3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624"/>
            <a:ext cx="10515600" cy="4800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30704-E1CB-4014-9081-A200C86A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09" y="1221753"/>
            <a:ext cx="5205046" cy="5294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17438-C5A9-4865-97DC-B5173322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217" y="3306578"/>
            <a:ext cx="1217327" cy="18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6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25DE-9D34-4555-8527-EBB7E241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4F9D4-C329-4981-86EE-34CB0471F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5CCAB5-9F8D-4662-966A-86C6558C8394}"/>
                  </a:ext>
                </a:extLst>
              </p14:cNvPr>
              <p14:cNvContentPartPr/>
              <p14:nvPr/>
            </p14:nvContentPartPr>
            <p14:xfrm>
              <a:off x="4347222" y="496371"/>
              <a:ext cx="6120" cy="6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5CCAB5-9F8D-4662-966A-86C6558C83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28535" y="487731"/>
                <a:ext cx="434175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8989E3C-20A4-4B60-8130-055967B2606E}"/>
                  </a:ext>
                </a:extLst>
              </p14:cNvPr>
              <p14:cNvContentPartPr/>
              <p14:nvPr/>
            </p14:nvContentPartPr>
            <p14:xfrm>
              <a:off x="9766662" y="71155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8989E3C-20A4-4B60-8130-055967B2606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54346" y="472510"/>
                <a:ext cx="1218437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72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66378</TotalTime>
  <Words>129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Forte</vt:lpstr>
      <vt:lpstr>Office Theme</vt:lpstr>
      <vt:lpstr>PowerPoint Presentation</vt:lpstr>
      <vt:lpstr>Travail de cloche </vt:lpstr>
      <vt:lpstr>PowerPoint Presentation</vt:lpstr>
      <vt:lpstr>PowerPoint Presentation</vt:lpstr>
      <vt:lpstr>Gene Kelly was the star of the film An American in Paris. He lived in Paris for many years and spoke French fluently.</vt:lpstr>
      <vt:lpstr>…et maintant, notre vedette du jour…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649</cp:revision>
  <cp:lastPrinted>2017-04-19T17:24:13Z</cp:lastPrinted>
  <dcterms:created xsi:type="dcterms:W3CDTF">2016-10-03T16:25:09Z</dcterms:created>
  <dcterms:modified xsi:type="dcterms:W3CDTF">2025-04-11T15:42:37Z</dcterms:modified>
</cp:coreProperties>
</file>