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386" r:id="rId2"/>
    <p:sldId id="383" r:id="rId3"/>
    <p:sldId id="421" r:id="rId4"/>
    <p:sldId id="389" r:id="rId5"/>
    <p:sldId id="420" r:id="rId6"/>
    <p:sldId id="390" r:id="rId7"/>
    <p:sldId id="391" r:id="rId8"/>
    <p:sldId id="337" r:id="rId9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86"/>
            <p14:sldId id="383"/>
            <p14:sldId id="421"/>
            <p14:sldId id="389"/>
            <p14:sldId id="420"/>
            <p14:sldId id="390"/>
            <p14:sldId id="391"/>
            <p14:sldId id="33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20D4B52-9420-49F1-B7F2-B1E98923A432}" type="datetimeFigureOut">
              <a:rPr lang="en-US" smtClean="0"/>
              <a:t>4/13/2025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B04EFB22-8470-4BB9-AEF0-7E7CB444C9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312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20T13:54:32.6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2212 4331 3712 0 0,'0'0'80'0'0,"0"0"16"0"0,0-9 8 0 0,-4 2 0 0 0,4-1-104 0 0</inkml:trace>
  <inkml:trace contextRef="#ctx0" brushRef="#br0" timeOffset="5154.375">1932 2317 6480 0 0,'0'0'184'0'0,"0"0"40"0"0,0 0-224 0 0,0 0 0 0 0,0 0 0 0 0,0 12 0 0 0,0-5 88 0 0,0 1-24 0 0,0 3-64 0 0,-4-2-1840 0 0,4 2-424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20T13:56:01.9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0 8592 0 0,'0'19'240'0'0,"-4"-11"64"0"0,4-4-240 0 0,0 7-64 0 0,-4-3 0 0 0,4 3 0 0 0,0-3 0 0 0,0-8 0 0 0,0 11 0 0 0,0-11 0 0 0,0 0 0 0 0,0 0 0 0 0,0 0 0 0 0,0 0 0 0 0,0 0 160 0 0,0 0 16 0 0,0 0 8 0 0,0-11-4056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20T13:55:58.2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10 825 13072 0 0,'0'0'382'0'0,"0"0"0"0"0,0 0-126 0 0,0 0 360 0 0,0 0 184 0 0,0 0 37 0 0,0 0-104 0 0,0 0-506 0 0,0 0-345 0 0,0 0-104 0 0,-8-3-4654 0 0,7 2-325 0 0</inkml:trace>
  <inkml:trace contextRef="#ctx0" brushRef="#br0" timeOffset="244.725">49 97 11616 0 0,'0'0'328'0'0,"0"0"72"0"0,0 0-320 0 0,0 0-80 0 0,-9 0 0 0 0,0 8 0 0 0,5 0-224 0 0,0-1-56 0 0,-1 0-8 0 0,1 2-2856 0 0,0-2-568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20T13:56:36.5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0 10136 0 0,'0'0'224'0'0,"0"0"40"0"0,0 0 16 0 0,0 0 8 0 0,0 0-288 0 0,0 0 0 0 0,0 0 0 0 0,-4 3 0 0 0,4-3-768 0 0,0 0-200 0 0,0 0-48 0 0,0 0-8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14T18:30:36.62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13991 7852 676 0,'0'0'15'0,"0"0"3"0,0 0 1 0,0 0 0 0,0 0-19 0,4-6 0 0,-4 6 0 16,0-9 0-16,3 3 84 0,1-3 12 0,-4 0 4 0,3-2 0 15,1 5-80-15,-4-6-20 0,3 6 0 0,1-3 0 16,-1 3 55-16,-3 6 7 0,0 0 2 0,0 0 0 15,0 0-20-15,0 0-4 0,7 6-1 0,-7-6 0 16,4 0-12-16,3 3-3 0,0 0 0 0,0 0 0 16,-3 3-24-16,3-6 0 0,-4 6 8 0,4 0-8 15,-3 0 0-15,3-6 0 0,0 0 0 0,0 0 0 16,0 0 53-16,0-6 9 0,0 6 2 0,-3-6 0 16,3 0 0-16,0-3 0 0,3 0 0 0,-3-5 0 15,0 2-52-15,1 0-12 0,-1-8 0 0,0 2 0 16,0 6 0-16,3-6 0 0,-3 4 0 0,0 5 0 15,4 0 0-15,-4 3 0 0,0-5 0 0,-3-1 0 16,3 0-8-16,-4 3-2 0,-3 3 0 0,0 0 0 16,0-5 10-16,-3 5 0 0,-1 0 0 0,-3 0-8 15,0 0 8-15,-4 3 0 0,4-6 0 0,-3 6 0 16,-4 1 0-16,0-1 0 0,-1 0 0 0,-2 3 0 0,-1 0 10 0,-3 6-2 16,3-4-8-16,1 7 12 0,-4 3-12 0,3-6 8 15,0 12-8-15,-3-13 0 0,4 7 0 0,-1-3 0 16,4 3 0-16,-4 0-10 0,4 5 10 0,0 1 0 15,3-4-9-15,1 10 9 0,3-6 0 0,0 8 0 16,0-8-9-16,0-1 9 0,3-2 0 0,4 3 0 16,-4-1-8-16,4-8 8 0,-3 3 0 0,3 0 0 15,3-6 0-15,-3 5 0 0,0 7 0 0,4-3 0 16,0-4 8-16,-1-5-8 0,4-6 16 16,0 0-4-16,0-6 0 0,4 6 0 0,-1 0-1 0,1 6-1 0,0 0 0 15,3 0 0-15,0-6-10 0,3-6 8 16,1 0-8-16,0 6 8 0,-1 6-20 0,-3-12-5 15,4-17-1-15,0 8 0 16,-1 9-10-16,1-6-1 0,3 1-1 0,-3-4 0 16,-1 6-167-16,1 0-34 0</inkml:trace>
  <inkml:trace contextRef="#ctx0" brushRef="#br0" timeOffset="459.042">14203 7134 982 0,'3'-11'21'0,"1"-7"5"0,6-6 1 0,-2 10 1 0,2-10-28 0,-3 4 0 0,4-4 0 0,-1 6 0 16,1 4 57-16,-4-1 6 0,4 6 1 0,-4-3 0 16,-4 1-6-16,4 5-1 0,-3-6 0 0,-1 6 0 15,-3 6-17-15,0 0-4 0,0 0-1 0,0 0 0 16,0 0-16-16,4-3-3 16,-4 3-1-16,0 0 0 0,0 0-15 0,0 0 8 0,3-6-8 0,1 0 0 15,-1 1 0-15,1-1 0 0,-1-6 0 0,4-3 0 31,-3 3-152-31,3-5-34 0</inkml:trace>
  <inkml:trace contextRef="#ctx0" brushRef="#br0" timeOffset="943.256">14616 6899 990 0,'0'0'21'0,"0"0"5"0,0 0 1 0,0 6 1 0,0 9-28 0,0-9 0 0,0 5 0 0,3 1 0 16,-3 3 83-16,4-3 10 0,-1 5 3 0,1 1 0 15,-1 2-52-15,1-2-9 0,3-6-3 0,-4 0 0 16,1 2 10-16,-4 10 2 0,3-7 0 0,1 10 0 16,-1-4-12-16,-3 4-1 0,0 2-1 0,0 6 0 15,-3 4-6-15,3-7-2 0,-4 3 0 0,1 4 0 16,-1-1-8-16,-3 3-2 0,4-15 0 0,-1 16 0 15,1-4-3-15,-1-3-1 0,-3 3 0 0,4-5 0 16,-1 2 3-16,-3 0 0 0,3 9 0 0,1-6 0 16,-1-20-11-16,1 3 10 0,-1 2-10 0,4 1 10 15,-3 2-10-15,3-8 8 0,0 8-8 0,-4-8 8 16,1 0-8-16,-1-7 0 0,4-11 0 0,0 0-11 16,0 0-35-16,0 6-7 15,0 0-2-15,0-6 0 0,0 0-109 0,-3-6-23 0,-4-23-4 16,0 2-1-16</inkml:trace>
  <inkml:trace contextRef="#ctx0" brushRef="#br0" timeOffset="1287.387">14397 7481 1051 0,'0'0'23'0,"0"0"5"0,0 0 0 0,0 0 2 0,0-6-30 0,0 6 0 0,3-6 0 0,-3 6 0 16,0 0 68-16,4-5 7 0,-4 5 1 0,3-3 1 15,1 3-21-15,-4 0-5 0,7-3-1 0,0 0 0 16,4 3-13-16,-1 0-2 0,1 0-1 0,-1 3 0 16,5-3-8-16,-1 3-2 0,0 0 0 15,0-3 0-15,0 2-24 0,0-2 0 0,0 0 8 0,4 0-8 16,-4-2 0-16,4 2 12 0,-1-3-12 0,1 3 12 15,-1 0-22-15,5-3-4 0,-5 3-1 0,1 0 0 16,3 3-35-16,-3-3-7 16,3 0-2-16,-3 3 0 0,-1-1-13 15,4 1-2-15,1-3-1 0,-5-3 0 0,1 3-8 0,-1-2-1 0,1-1-1 0,3 3-222 16,-3 0-44-16</inkml:trace>
  <inkml:trace contextRef="#ctx0" brushRef="#br0" timeOffset="1788.782">15053 7514 1105 0,'0'0'24'0,"0"0"4"0,0 0 2 0,0 0 2 0,0 0-32 0,0 0 0 16,0 0 0-16,-3 5 0 0,-5 4 58 0,5 0 5 15,-1-3 1-15,1-6 0 0,3 12-2 0,-4-6 0 16,4-6 0-16,0 5 0 0,-3 7-40 0,3-3-8 15,0-9-2-15,-4 6 0 0,1 6 0 0,-1-6 0 0,-3 5 0 16,0-2 0-16,0 6-2 0,0-1-1 0,0 4 0 0,-4-3 0 16,4 5-9-16,0 1 10 0,4-9-10 0,-4 2 10 15,0 4-2-15,3 0 0 0,1-1 0 0,3-8 0 16,0 0 10-16,0 6 2 0,0-4 0 0,0 1 0 16,3-6-4-16,1 0-1 0,3 0 0 0,-4 0 0 15,-3-6 3-15,7 3 1 0,4 3 0 0,-1-1 0 16,1-5-1-16,-4 0 0 0,0 0 0 0,0 0 0 15,4 12 1-15,-1-12 0 0,1-17 0 0,0-1 0 16,-1 9-19-16,-3-3 0 0,4-5 0 0,-4 2 0 16,0 6 0-16,-4 0 10 0,1-2 0 0,-1-1 0 15,4-3-10-15,-3 0 0 0,-4 1 0 0,0 2 0 16,0 12 0-16,0-6-9 0,-4-9 9 0,1 1-13 0,3 5-6 16,0 3-1-16,-4 0 0 0,1 0 0 15,-1 0-7-15,-3 0-1 0,0-2-1 0,-3-1 0 16,3 3 16-16,-4-3 3 0,-3 3 1 0,3-5 0 0,11 11 9 15,-7 0 0-15,-3 0 10 0,-1 5-10 0,-3 1 0 0,0 0 0 16,3 3 0-16,1 3 0 0,3-1-12 0,0 7 2 16,0-12 0-16,-1 3 0 0,1-3 10 0,4 3-10 15,-1 5 10-15,4-2-10 16,0 0-38-16,0-6-8 0,4 5-2 0,-1-2-439 16,8-3-88-16</inkml:trace>
  <inkml:trace contextRef="#ctx0" brushRef="#br0" timeOffset="2403.142">15314 7581 1198 0,'0'0'26'0,"0"0"6"0,0 0 0 0,0 0 3 0,-3 6-35 0,3-6 0 0,0 0 0 0,0 0 0 16,0 0 70-16,-7 6 7 0,-1 0 2 0,5 6 0 16,-1-1-9-16,1-5-2 0,-1 6 0 0,1 3 0 0,3 2-54 15,-4 1-14-15,1-6 0 0,3 8 0 0,-4-8 30 0,1 6 3 16,-1-7 1-16,1 4 0 0,3 3-18 0,0-1-4 15,0-2-1-15,-4-3 0 0,4 0-2 0,0-1 0 16,0 4 0-16,0-3 0 0,0 0 15 0,0-12 4 16,0 0 0-16,0-9 0 0,0 9 2 0,0 0 1 15,0 0 0-15,4-6 0 0,-4 0-11 0,0 0-3 16,3 0 0-16,1 0 0 0,-1 0-1 0,1-5-1 16,-1 5 0-16,1 0 0 0,3-6-31 15,0-3-7-15,0 4-1 0,0-7 0 0,0 0 15 0,-3-2 9 16,3 8-12-16,0-3 12 0,0 4-10 0,0-1 10 15,-4 0-8-15,1-6 8 0,3 10 8 0,4-1 8 16,-8-3 0-16,4 9 1 0,-3-3-17 0,-4 6 0 16,3-6 0-16,1 1 0 15,-1-1-23-15,-3 6-8 0,4 6-1 0,-4-6-1 0,0 0 16 0,3 0 3 0,-3 0 1 0,0 0 0 32,4 0-20-32,3 0-4 0,-4 11-1 0,1-5 0 0,-1 0 17 0,1 3 3 0,-1 0 1 0,5 5 0 15,-5 4 17-15,1-3-12 0,-1 2 12 0,1 1-10 16,-1 3 10-16,1 8 0 0,-1 9 0 0,-3-8 0 15,0-13 0-15,4-2 0 0,-4 8 0 0,0-11 0 16,0 6 0-16,0-3 0 0,0-4 0 0,-4 1 0 16,4-6-11-16,0 0 0 0,0-6 0 0,0 0 0 15,0 0-51-15,0 0-10 0,4-6-3 16,-1-6 0-16</inkml:trace>
  <inkml:trace contextRef="#ctx0" brushRef="#br0" timeOffset="2992.593">15667 7666 899 0,'0'0'25'0,"0"0"7"0,0 0-32 0,-4 12 0 0,1-6 0 0,-4 3 0 16,7 0 95-16,-4 5 13 16,-3-2 2-16,4 6 1 0,-1-1-38 0,1-2-7 15,-1 3-2-15,-3-7 0 0,3 4-20 0,4 3-4 16,-3 11 0-16,-1-14-1 0,1-9-11 0,3 6-3 16,-4 5 0-16,4-11 0 0,0-6 10 0,0 0 1 15,0 0 1-15,0 0 0 0,0 0 13 0,0 0 2 0,0-6 1 0,4 6 0 16,-4-12-10-16,3 7-3 0,-3-7 0 0,7 3 0 15,-3 3-40-15,0 0 0 0,-1-6 0 0,1-8 0 16,-1 8-24-16,4 0 0 0,-3-5 0 0,3 5 0 16,-4-3-2-16,1-2-1 15,-1 5 0-15,1 0 0 0,-1 0-3 0,1-2-1 16,-1 2 0-16,1 0 0 0,-1 6-5 0,1-11 0 0,0 5-1 0,-1 3 0 16,-3 3 18-16,0 6 4 0,4 0 1 0,-4 0 0 15,0 0-1-15,7-6 0 0,-7 6 0 0,0 0 0 0,7 0-2 0,-4-6-1 16,4 1 0-16,-3 5 0 0,3 0 18 0,3 0 0 15,-6-6-8-15,3 6 8 0,0 0 0 0,0-6 0 16,0 6 0-16,-3 0 0 0,3 0 13 0,-7 0 0 16,0 0 0-16,7 6 0 0,-4 0 4 0,4-1 1 15,-3 7 0-15,0-3 0 0,-1 3-18 0,-3 5 10 16,4 1-10-16,-8 3 8 0,4 2-8 0,-3 1 10 16,-1-1-10-16,4 4 10 15,-4-1-1-15,1-2 0 0,-1-1 0 0,1-5 0 0,-1 8-9 0,4-2 8 16,-3-4-8-16,3-2 8 0,3 0-8 0,-3-10 0 15,0 1 0-15,4-3 8 16,-4-6-31-16,0 0-6 0,3 3-2 0,4-6-730 0</inkml:trace>
  <inkml:trace contextRef="#ctx0" brushRef="#br0" timeOffset="3762.938">16002 7643 836 0,'0'0'24'0,"0"0"4"0,-4 9-28 0,4-9 0 15,0 0 0-15,0 0 0 0,0 0 108 0,0 0 16 16,0 0 4-16,0 0 0 0,-3 3-15 0,3-3-2 16,0 0-1-16,0 0 0 0,3 5-74 0,-3-5-14 0,0 0-3 0,4 0-1 15,7 12-18-15,-4-12 0 16,3 0 0-16,1 6 0 0,3-6 12 0,-3 0 0 16,-1 6-1-16,1-6 0 0,-1 0-11 0,4 0-16 15,-3 0 4-15,0-6 1 0,-1 6 23 0,1 0 5 16,-1 0 1-16,-3-6 0 0,4 0-18 0,-4 0-11 0,4-2 2 0,-4 2 0 15,-4 0 0-15,4-3 0 0,0 0 0 0,-3-2 0 16,3 5 0-16,-7 6 0 0,7 6 0 0,-7-6 0 16,3-6 9-16,4-6 0 0,-3 6 0 0,0-3 0 15,-1-3 0-15,1 7 0 0,-4-1 0 0,0 0 0 16,0 0 15-16,0-6-2 0,-4 0 0 0,4 1 0 16,-3 2 7-16,-5 3 0 0,5-6 1 0,-4 6 0 15,7 6-21-15,-7 0 9 0,7 0-9 0,-7 0 0 16,0 6-12-16,-4 0-10 0,4 6-2 0,0-3 0 15,0 8 12-15,0 1 3 0,-4 0 0 0,1 2 0 16,3-8 9-16,0 0-12 0,0 5 12 0,0-5-12 0,-1 9 12 16,1 2 0-16,-3-5 0 0,3 8 0 0,3-14 0 15,-3 6 0-15,4-1 0 0,-4-2 0 0,3 3 0 16,1-7 11-16,-1 1-3 0,1 3 0 0,3 14-8 16,0-17 0-16,0-12 0 0,-4 6 0 15,4 3 0-15,0 2 0 0,0-5 0 0,0 0 0 0,4 6 35 0,-1-6 1 16,1 0 1-16,-1 5 0 0,4-5-22 0,0 3-5 15,0 3-1-15,4-6 0 0,-1-6-9 0,1 12 0 16,3-12 0-16,0 5 0 16,-3-5-32-16,3 0-8 0,4 0-1 0,-4 0-495 15,3-5-98-15</inkml:trace>
  <inkml:trace contextRef="#ctx0" brushRef="#br0" timeOffset="4248.905">16288 7199 1044 0,'0'0'21'0,"0"0"7"16,0 0-28-16,0 0 0 0,0 0 0 0,0 0 0 15,0 0 97-15,0 0 15 0,0 0 2 0,0 0 1 0,0 0-20 0,0 0-4 0,0 0-1 0,0 0 0 16,0 0-21-16,0 0-4 16,0 0-1-16,0 0 0 15,3-9-8-15,1-3-3 0,3 1 0 0,-4-4 0 16,4 3-35-16,-3 6-7 0,3 6-2 0,0-6 0 0,4 1-9 0,-4-7 0 15,3 0 0-15,1-3 0 0,-4 4-14 0,0-7-8 0,0 0-2 0,4 1 0 32,-1 8-63-32,4-9-13 0,0 1-2 0</inkml:trace>
  <inkml:trace contextRef="#ctx0" brushRef="#br0" timeOffset="5994.517">10827 7437 706 0,'-4'-12'30'15,"4"1"-30"1,0-1 28-16,0 3-1 0,4 0 0 0</inkml:trace>
  <inkml:trace contextRef="#ctx0" brushRef="#br0" timeOffset="6593.279">10788 7123 691 0,'-4'-12'14'0,"1"6"4"0,-1-6-18 0,1 6 0 0,-1 0 0 0,4 0 0 16,-3 4 46-16,-1-4 6 0,1 0 0 0,-1-6 1 15,1 12-39-15,3 0-14 0,-4-6 9 0,4 6-9 16,-3-6 8-16,3 6-8 0,0 0 8 0,-4-6-8 15,4 6 24-15,-3-6 0 0,-1 1 0 0,4 5 0 16,-3-6 16-16,3 6 4 0,0 0 0 0,0-3 0 16,0 3-20-16,-8-12-3 0,8 12-1 0,0 0 0 15,0 0-20-15,-3 0 0 0,3 0 0 0,0 0 0 16,0 0 14-16,0 0-2 0,0 0 0 0,0 0 0 16,0 0-12-16,0 0 0 0,0 0 0 0,0 0-10 15,0 0 34-15,-4 0 6 0,1 12 2 0,-1-6 0 16,4 2-32-16,4 4 0 0,-1 0 0 0,1 6 0 15,-4-10 22-15,3 1-2 0,-3 6 0 0,0-3 0 16,4 5 18-16,0-2 3 0,3 9 1 0,-4-1 0 16,4 4-26-16,0 2-6 0,0-6-1 0,0 10 0 15,0-7-9-15,0 10 10 0,0-4-10 0,1-3 10 16,-1 4 0-16,-4-4 0 0,1-2 0 0,-1 2 0 16,1 3-2-16,-1 4-8 0,1-1 12 0,-4 3-4 15,0 0-8-15,0 0 0 0,-4-2 9 0,1 5-9 16,-1-3 9-16,-3-6-9 0,4-8 12 0,-4 5-12 15,3-8 18-15,0 2-3 0,-3-11-1 0,4 3 0 16,-1-9 24-16,-3 6 5 0,7-12 1 0,0 0 0 0,-7-6 38 0,0 0 8 16,0 0 2-16,0-6 0 0,0 0-33 0,0 4-7 0,0-10 0 15,0 0-1-15,-4 4-51 0,1-4-14 0,-1 0-1 0,1-2 0 16,-5 5-5-16,5 0-2 0,-4-2 0 0,3 2 0 16,1 0-26-1,-1 1-6-15,0 2-1 0,4-3 0 0,-3 3-18 0,3 1-4 16,3-1-1-16,-3 6 0 0,4 0-127 0,-4 0-26 15,3-8-5-15</inkml:trace>
  <inkml:trace contextRef="#ctx0" brushRef="#br0" timeOffset="7046.449">10379 6908 950 0,'0'0'20'0,"0"0"4"0,0 0-24 0,0 0 0 0,0 0 0 0,0 0 0 16,0 0 18-16,0 0-1 0,0 0 0 0,0 0 0 31,0 12 35-31,0-12 6 0,7 6 2 0,0-6 0 0,3 5-4 0,1-5 0 0,3 0 0 16,4-5 0-1,-1 5-25-15,5-6-6 0,-1 6-1 0,3-6 0 0,1 0 2 0,0 3 0 0,-1 0 0 0,1 3 0 16,-4 0-26-16,4 0 8 0,-4 3-8 0,0 0 0 15,1 9 0-15,-8-6-11 0,3-1 1 0,-6 1 0 16,3 6 10-16,0 0 0 0,-3 3 0 0,-1-4 0 16,1 1 0-16,3 0-12 0,0-3 2 0,-3 2 0 15,-1 1-6-15,4-6 0 0,0 0-1 0,-3 0 0 16,3 0-34-16,4-6-6 0,-4 0-2 16</inkml:trace>
  <inkml:trace contextRef="#ctx0" brushRef="#br0" timeOffset="7814.868">11060 7622 922 0,'0'0'19'0,"0"0"5"0,0 0-24 0,0 0 0 16,0 0 0-16,0 0 0 0,0 0 66 0,0 0 8 0,0 0 2 0,0 0 0 15,-7-6-12-15,7 6-1 0,0 0-1 0,-8-5 0 16,5 5-22-16,-1-6-5 0,4 0-1 0,0-3 0 16,0 9-34-16,0 0 0 0,0 0 0 0,0 0 0 15,0 0 0-15,0 0-12 0,0 9 0 0,0-3 0 16,0-6 12-16,4 6 16 0,-4-6-3 0,3 5-1 16,1 1-3-16,0 0-1 0,-1-6 0 0,1 3 0 15,3 0 8-15,0 0 0 0,0-3 1 0,0 0 0 16,0 0-9-16,0 0-8 0,0 3 9 0,0-3-9 15,-7 0 12-15,0 0-3 0,0 0-1 0,7-3 0 16,-3 0-8-16,3 0 0 0,0 0 0 0,-4 3 8 16,1-6 4-16,3 0 0 0,-4 1 0 0,-3 5 0 15,0 0-12-15,0 0 0 0,0 0 0 0,0 0 0 16,0 0 28-16,4-6 3 0,-1 0 1 0,-3-3 0 16,4 3-32-16,-4-3 0 0,3 0 0 0,-3 4 0 15,0-7-22-15,0 12-7 0,0-6-2 0,0 6 0 16,0-6 15-16,-3-3 4 0,3 0 0 0,0 9 0 15,0-3-8-15,0 3 0 0,0 0-1 0,0 0 0 16,0 0-8-16,0 0-2 0,0 0 0 0,-11 0 0 16,1 3 31-16,-1 3 0 0,1-3 0 0,-1 6 0 15,0-3-13-15,1 6 3 0,-1-1 1 0,1-2 0 16,-1-3 9-16,4 0-10 0,4 0 10 0,3-6-10 0,-4 12 10 0,4-12 8 16,0 6-8-16,-4 5 11 0,4-5 1 0,-3 6 0 0,3 0 0 15,-4-4 0-15,4 4 12 0,0 0 4 0,4-6 0 0,-1 0 0 16,1 3-28-16,0 8 0 15,-1-11 0-15,4 6 0 0,0 0 0 0,-3-1 0 0,-1 1 0 0,4-3 0 16,-3 3 8-16,3-1 0 0,3 1 0 0,-6-3 0 16,3 3-27-16,-3 0-5 15,-1-1-2-15,1 1 0 0,-1-6 38 0,1 0 8 0,-1 0 2 0,1-3 0 16,3 3-12-16,0-6-2 16,3 5-8-16,1-10 12 0,0 5-32 0,3-9-8 15,3 6 0-15</inkml:trace>
  <inkml:trace contextRef="#ctx0" brushRef="#br0" timeOffset="8574.766">12164 7364 1044 0,'0'0'21'0,"0"0"7"0,0 0-28 0,0 0 0 0,-4 0 0 0,4 0 0 15,-3 5 82-15,-4 1 11 0,7-6 3 0,-4 9 0 16,1 0 0-16,-1-3 0 0,1 3 0 0,-1-3 0 16,0 5-26-16,4-5-5 0,-3 6-1 0,-1-9 0 15,4-3-48-15,-3 6-16 0,3-6 10 0,-7 6-10 16,7-6 11-16,-4 3-3 0,4-3-8 0,-7 5 12 16,0 4 1-16,4-3 0 0,-1 0 0 0,-3-6 0 15,7 0-4-15,-7 6-1 0,0 0 0 0,3-6 0 16,-3 6-8-16,0-6 8 0,0 3-8 0,4 3 8 15,-4-4-8-15,0 7 0 0,0-3 0 0,3 0 0 16,-3 0 0-16,0 0 0 0,0 0-10 0,3 5 10 16,-3-2-13-16,4 0 3 0,-1 0 1 0,4-9 0 15,-3-3 9-15,-4-3-12 0,7-3 12 0,-4 0-12 16,4 4 12-16,-3 10-8 0,3 16 8 0,0-3-8 16,0-1 8-16,0-11 0 0,0 6-9 0,0-3 9 15,0 2 0-15,0-5-11 0,3 6 11 0,-3-6-8 16,4 0 8-16,3 0 0 0,-4-3 0 0,4 3 0 15,-3-3 8-15,3 5-8 0,-4-2 8 0,5 0-8 16,-5-6 21-16,4 6 0 0,0 0 0 0,-3-6 0 16,3 6-21-16,-4-6 0 0,1 6 0 0,3-6 0 15,-4 3 0-15,4 2 0 0,0-2 0 0,1 0 0 16,-5 0 0-16,-3-3 0 0,4 3 0 0,-4 3 0 16,3 0-12-16,1 6-6 0,3-6-2 0,-4 5 0 0,1-2 8 15,-1 6 2-15,1 0 0 0,-1 2 0 0,-3-5 10 0,4 0-10 16,-4 8 10-16,0-8-10 0,0 6 10 0,-4-4 0 0,1-2 0 15,-1 6 0-15,4-6 0 0,-3-1 8 0,-1-2-8 0,1 3 11 16,-1-6-11-16,-3 6 0 0,-3-7 0 0,-1-5 0 16,4 6 12-16,-4-6-4 0,-3 0 0 0,4 0 0 15,-4 0 8-15,3 0 2 0,-3 0 0 0,0-6 0 16,0 1-18-16,3-1 0 0,0 0 0 0,-3 0 0 16,4-3-20-16,-1 0-12 15,1 0-1-15,-1 4-1 0,0-7-22 0,1 6-4 16,-1-6 0-16</inkml:trace>
  <inkml:trace contextRef="#ctx0" brushRef="#br0" timeOffset="9175.141">12256 7493 1044 0,'0'0'21'0,"0"0"7"0,0 0-28 16,0 0 0-16,0 0 0 0,0 0 0 0,0 0 50 0,0 0 5 0,0 0 1 0,-4 6 0 16,0 0-7-16,4 0-1 0,-3-1 0 0,3 7 0 15,0-3-19-15,0-3-4 0,0 6-1 0,-4-1 0 16,4-2 23-16,0-9 4 0,0 0 1 0,0 9 0 16,-3 0-24-16,3 9-4 0,0-1 0 0,-4-5-1 15,4 3 5-15,0 8 0 0,0-8 1 0,0 0 0 16,0 5-19-16,0 4-10 0,4-7 10 0,-1-2-10 15,1 3 9-15,-1-1-9 0,1-2 8 0,3 3-8 16,-3-1 12-16,3-11-4 0,0 3 0 0,-4 0 0 16,4 0 8-16,0-4 2 0,-3 1 0 0,3 0 0 15,0-6-4-15,0 6-1 0,0-6 0 16,4 0 0-16,-4 0-4 0,0 0-1 0,0 0 0 0,0 0 0 16,0-6 1-16,0 6 0 0,0 0 0 0,0-6 0 15,0 0 8-15,-3-8 2 0,3 2 0 0,-4 0 0 16,4 0 5-16,-3-5 2 0,3 5 0 0,-4-3 0 15,1-2-16-15,-1-1-10 0,1 0 12 0,0-2-12 16,-4 2 0-16,0-2 0 0,0 2 0 0,0 6-9 16,0 0-3-16,0 4-1 0,0 8 0 0,-4-6 0 15,4 0-5-15,0 0-1 0,-4 0 0 0,4 6 0 16,0-6-21-16,0 6-5 0,0 0-1 0,0 0 0 16,0-6-124-16,4 1-25 0,0-1-5 0</inkml:trace>
  <inkml:trace contextRef="#ctx0" brushRef="#br0" timeOffset="9624.624">12693 7599 953 0,'0'0'20'0,"0"0"4"15,0 0-24-15,-4-6 0 0,-3 3 0 0,7 3 0 16,0 0 50-16,0 0 5 0,0 0 1 0,0 0 0 16,-3 9-29-16,-1-3-6 0,1 0-1 0,3-1 0 15,-4 7-6-15,1-9-2 0,3 3 0 0,0-3 0 0,-4 3 23 0,4 3 4 16,0-4 1-16,0 7 0 0,0 0-13 0,-3-6-3 0,3 9 0 0,-4 2 0 16,4-5 6-16,0 0 1 0,0 5 0 0,0-2 0 15,0 3-15-15,0-1-2 0,0-8-1 0,0 6 0 16,-3 0-1-16,3 2 0 15,0-11 0-15,0 3 0 0,0 0-12 0,0 5 0 0,0-8 0 16,0-6 0-16,0 0 0 0,0 0 0 0,0 0 0 16</inkml:trace>
  <inkml:trace contextRef="#ctx0" brushRef="#br0" timeOffset="9836.865">12675 7290 771 0,'0'0'32'16,"0"0"-32"-1,0 0 30-15,4-6-1 0,-4 6 0 0,3 0 0 16,4 0-14-16,-3-6-3 0,-4 6-1 0</inkml:trace>
  <inkml:trace contextRef="#ctx0" brushRef="#br0" timeOffset="10576.621">12968 7493 1165 0,'0'0'24'0,"0"0"7"0,0 0-31 0,0 0 0 0,0 0 0 0,0 0 0 16,0 0 80-16,0 0 11 0,0 0 1 0,0 0 1 15,0 0-14-15,-3-6-3 0,3 6-1 0,0-6 0 16,0 6-22-16,0 0-4 0,0 0-1 0,0 0 0 16,0 0-23-16,0 0-5 0,0 0 0 0,0 0-1 15,0 0-19-15,0 0 0 0,-7 0 0 0,-1 6 0 16,1 0-13-16,0 0 3 0,4 0 1 0,-4-3 0 16,0 5 9-16,0 7-8 0,0-3 8 0,0-6-8 15,-1 6 8-15,5-7 0 0,3-5 0 0,-4 9 0 16,1-3 0-16,-1 3 0 0,1 0 0 0,-1 3 0 15,1-1 0-15,3-2 0 0,-4-3 0 0,1 3 0 16,3 0 0-16,-4-4 0 0,4 7 0 0,0-12 0 16,0 0 0-16,0 6 0 0,0-6 0 0,0 0 0 15,4 6 0-15,-4 0 9 0,3-6-9 0,-3 0 0 16,0 0 11-16,0 0-11 0,0 0 10 0,0 0-10 16,0 0 12-16,4 6-4 0,-4-6-8 0,0 0 12 0,0 0 0 15,0 0-1-15,0 0 0 0,7 3 0 0,-7-3-11 0,3 0 0 16,4 3 0-16,-7-3 0 15,7 3 0-15,-3 0-12 0,0 5 0 0,-4-8 1 0,7 6 11 16,-4-6 9-16,-3 0-1 0,7 6-8 16,0 0 0-16,-3 0 0 0,3 0-10 0,-4 3 10 0,1-1 0 0,3 1 0 0,-4-3 0 15,1 6 0-15,3-6 0 0,-7 11 0 0,4-8 0 16,-1 0 0-16,1 6 0 0,-1-4 0 0,-3 1 0 0,4 0 0 16,-1-3 0-16,-3 3 0 0,0-1 0 0,4 1 0 15,-4 0 0-15,0 0 0 0,0-1 0 0,0-2 0 16,0 3 0-16,0 0 0 0,0-1 0 0,0-8 0 15,0 6 0-15,-4 6 8 0,4-9 2 0,0-6 0 16,0 0-10-16,0 0-14 0,0 0 3 0,0 0 1 16,0 0 33-16,-10 6 6 0,10-6 2 0,-11 6 0 15,4-6-19-15,0 0-3 0,0-6-1 16,0 0 0-16,-4 6-8 0,4-6 0 0,0 0-12 0,-3 3 12 16,-1-3-35-16,4 0 1 0,-4 0 0 15,1 1 0-15,-1-1-26 0,1 0-4 16,3 0-2-16</inkml:trace>
  <inkml:trace contextRef="#ctx0" brushRef="#br0" timeOffset="16380.993">16651 7387 740 0,'0'0'15'0,"0"0"5"0,0 0-20 0,0 0 0 0,0 0 0 0,0 0 0 16,0 0 84-16,0 0 14 0,0 0 2 0,0 0 1 16,0 0-33-16,0 0-8 0,0 0 0 0,0 0-1 15,0 0-43-15,0 0-8 0,0 0-8 0,0 0 12 16,0 0-12-16,0 0-11 0,0 0 3 16,0 0 0-1,-3 6 8-15,3 3-12 0,-4-3 12 0,4 5-12 0,0-5 12 0,-3 6 0 0,3-3 0 0,0 6 0 16,0 5 12-16,0-2-1 0,-4-9-1 0,0 11 0 15,-3-5 2-15,4-3 0 0,-1-1 0 0,-3 10 0 16,4-3 15-16,-4-1 3 0,0-2 1 0,3 3 0 16,-3 11 16-16,4-11 3 0,-1 8 1 0,-3-2 0 15,3-4-25-15,1 4-5 0,-4-1-1 0,3 4 0 0,1-4-12 16,-1-2-8-16,1 8 8 0,-1-5-8 0,1 8 0 16,3-3 0-16,-4-20 0 0,1 9 0 15,3-12 0-15,0 11 0 16,0-5 0-16,0 3 0 0,0 3 0 0,3-7 0 0,-3 7 0 0,4-6 0 15,-4-1 0-15,3-2 0 0,-3-3 0 0,4 0 0 16,3 0-35-16,-4 0-5 0,4 0 0 0,0-3-1 16,-7-3-99-16,11 3-20 0</inkml:trace>
  <inkml:trace contextRef="#ctx0" brushRef="#br0" timeOffset="17054.948">16662 7734 1007 0,'0'0'42'15,"0"0"-34"1,0 0 58-16,0 0 11 0,0 0 3 0,0 0 0 16,0 0-8-16,0 0 0 0,0 0-1 0,0 0 0 15,0 0-17-15,0 0-3 0,0 0-1 0,0 0 0 16,0 0-38-16,0 0-12 0,3 6 8 0,1 0-8 15,-1 0 0-15,4 2 0 0,-3-2-8 0,3 0 8 16,0-3 0-16,4 0-9 0,-4-3 9 0,3 6 0 16,4-6-11-16,-3 0 11 0,3 0-13 0,-3 0 5 15,-1 0-25-15,1-6-5 0,-1 0-1 0,1 0 0 16,-4 0 39-16,0-2 0 0,0 2 0 0,0 0 0 16,-3 0 24-16,3 0 12 0,-4 6 2 0,-3-6 1 15,4-3-26-15,-4-2-5 0,-4 2 0 0,4 0-8 16,-3 3 21-16,-1 0-2 0,1-6-1 0,-4 4 0 0,3 2-29 15,-3-3-5-15,0 0-2 0,0 9 0 16,3-6-22-16,-3 0-5 0,0 6-1 0,0 0 0 0,0 6 34 0,0-6 12 16,4 6 0-16,-4-3-9 0,7-3-2 15,-8 6 0-15,8-6 0 0,0 0 0 16,-7-3 3-16,4 0 0 0,-4 0 0 0,3-3 0 16,4 6-28-16,0 0-4 0,-7 6-2 0,0-6 0 0,4 9 42 0,-1 0 12 0,1 0 1 0,-1 8 0 15,4-5-13-15,0 3-18 0,0 2 4 16,0 1 1-16,0-6 39 0,4 5 8 0,-4-2 2 0,3 3 0 15,1-1-6-15,-4-2-1 0,0 9 0 0,3-7 0 16,-3 1-29-16,4 2 0 0,-1-2 0 0,1 0 0 16,3-7 0-16,-4-2 0 0,1 3 0 0,-1 0 0 15,4-6 16-15,-3 5 0 0,3-8 0 0,4 6 0 16,-4 0-40-16,0-3-8 0,0 6-2 0,0-6 0 16,3-1-25-16,5 1-5 0,-5-6 0 0</inkml:trace>
  <inkml:trace contextRef="#ctx0" brushRef="#br0" timeOffset="17445.36">16993 7302 528 0,'0'0'22'0,"0"0"-22"16,0 6 88-16,4 5 12 0,-4-5 4 0,3 9 0 16,1-3-24-16,-1 5-5 0,4-2-1 0,-3 3 0 15,3-1-24-15,0 1-5 0,4 3-1 0,-4 2 0 16,0 1-16-16,0 2-3 0,0-2-1 0,4 5 0 15,-4-8 0-15,0 2-1 0,0-11 0 0,-4 8 0 16,4 4-10-16,0-6-1 0,0 8-1 0,0-2 0 16,-3 2-3-16,-1-2 0 0,1 5 0 0,-4-3 0 15,0 1 3-15,0 2 0 0,0 1 0 0,0-4 0 16,0-2-11-16,-4-10 0 0,4 1 0 0,-3 0 0 16,3 2-13-16,-4-2-5 0,8 9-1 0,-4-7 0 15,0-5-53-15,0 3-12 0,3-3-1 0,-3-1-1 16</inkml:trace>
  <inkml:trace contextRef="#ctx0" brushRef="#br0" timeOffset="20857.709">18514 7684 1155 0,'-7'-6'48'15,"0"0"-38"1,0-6 7-16,0 4 2 0,3 2 0 0,-3-3 0 15,0 3 21-15,-4 3 5 0,4-3 1 0,0-5 0 16,0 16-30-16,0 1-7 0,0 0-1 0,0-3 0 16,0 0 3-16,-4-6 0 0,4 0 0 0,0 3 0 0,0 3 3 0,-3 3 1 15,3 3 0-15,0 5 0 0,-4-2-15 0,-3 6 0 16,0-3 0-16,0 2 0 16,-1 1 0-16,1 2 14 0,-3 4-2 0,3-6-1 15,3-1-11-15,0-2 0 0,4 3 0 0,0-1 0 16,4-11 9-16,-1 3 0 0,1-3 0 0,3-6 0 0,0 0 3 0,0 0 0 0,0 0 0 15,0 0 0-15,0 0-12 0,10 6 0 0,1 0 0 16,-1-1 8-16,5-10-8 0,2-1 0 16,-3 0 0-16,4-3 0 0,-4 3 0 0,0 0 12 0,0-6-12 0,0 1 12 15,4-4-12-15,0 3-9 0,-1-5 9 0,1-1-13 16,-4 3 13-16,4-8 0 0,-4 5 0 0,0-2 0 16,-3 5 0-16,-1 6 10 0,-3-3-10 0,0 0 8 15,-3 1-8-15,-1 2 10 0,1-3-10 0,-4 6 10 16,0-5-2-16,0-1 0 0,-4 6 0 0,1 0 0 15,3 6 8-15,0 0 2 16,0 0 0-16,0 0 0 0,0 0-18 0,-7 12 0 0,0-6 0 0,-4 11 0 16,4-11 0-16,0 3 0 0,-4 0-13 0,4 5 5 15,0 4 8-15,0 3 0 0,0 8 0 0,0-5 0 16,4 8 0-16,-1 0 0 0,4-2 0 0,-3 8 0 16,-1-3 8-16,0 3-8 0,1 4 8 0,-1-10-8 15,4 3 0-15,-3-2 0 0,-1-4 0 0,-3 9 0 16,4-6 0-16,-4 10 0 0,0 2 0 0,0-6 0 15,3 3 10-15,4 3-2 0,0-9-8 0,-3 10 12 16,-1-10-12-16,-3 3 8 0,0-6-8 0,-4 1 0 16,4 2 0-16,0-9 0 0,0 4 0 0,0 2 0 15,0-8 24-15,4 5 0 0,-1-8-1 0,0 2 0 0,4-5-37 16,-3-9-7-16,3 0-2 0,-4 2 0 0,4-11 51 16,0 0 11-16,0 0 1 0,0 0 1 0,0 0-21 0,0 0-4 15,0 0 0-15,0 0-1 0,0 0-7 0,0 0-8 0,0 0 11 16,0 6-11-16,0-6 0 0,0 0 0 0,0 9 0 15,0-9 0-15,0 0 0 0,0 0 0 0,0 0 0 16,0 0 0-16,0 0 13 0,0 0-4 16,0 0-1-16,0 0 0 0,0 0 20 0,0 0 4 0,0 0 1 0,4-9 0 15,-1-3-20-15,1-2-4 16,3-1-1-16,-3-3 0 16,3-2-8-16,0 2 0 0,0-5 0 0,0-1 0 0,0-2 8 0,-4-1 10 0,4-2 2 0,1-4 0 31,-1 10-52-31,3-6-11 0,1 2-1 0,-1 4-1 0,1-1-5 15,-1 3-1-15,5 4 0 0,-5-7 0 0,4 10-91 0,-3-4-18 0,-1-3-4 0</inkml:trace>
  <inkml:trace contextRef="#ctx0" brushRef="#br0" timeOffset="21500.658">18708 7622 1220 0,'0'0'34'0,"0"0"9"0,0 0-35 0,0 0-8 0,0 0 0 0,0 0 0 15,0 0 36-15,0 0 4 0,0 0 2 0,0 0 0 16,0 0-26-16,0 0-4 0,0 0-2 0,0 0 0 16,0 0-10-16,-4 6 8 0,4 3-8 0,-3 0 8 15,3 0 0-15,0 2 0 0,0 1 0 0,-4 0 0 16,4 0 4-16,-3 2 0 0,3-2 0 0,0 6 0 16,0-9 16-16,0 8 3 0,0-5 1 0,0 6 0 15,3-4-19-15,-3-2-3 0,0 0-1 0,4 0 0 16,-4-1 21-16,3 1 4 0,-3-6 1 0,4 3 0 15,-1 3-15-15,-3-12-2 0,4 5-1 0,-1 1 0 16,4 0-17-16,-3-6 8 0,3 6-8 0,-3-6 0 16,3 0 11-16,0 0-11 0,0 0 10 0,-4-6-10 15,4 6 12-15,-3-6-4 0,-1-5-8 0,1 2 12 16,-1-3-12-16,4 0 11 0,1 0-11 0,-1-5 10 16,0 2-10-16,3 3 0 0,-3-5 9 0,0 5-9 0,-3-3 0 15,3-2 8-15,0 5-8 0,0 0 0 0,-3-8 0 0,3 2 0 16,-4 6 0-16,4-6-8 15,-3 4-16-15,-4 2-4 0,3 0 0 0,-3 1 0 16,0-7-25-16,4 3-6 0,-4-2-1 0,0-1 0 16,-4-6-33-16,1 10-7 0,-1-4-2 0</inkml:trace>
  <inkml:trace contextRef="#ctx0" brushRef="#br0" timeOffset="22123.202">19054 7566 595 0,'0'0'12'0,"0"0"4"16,0 0-16-16,0 0 0 0,0 0 0 0,0 0 0 16,0 0 71-16,0 0 10 0,0 0 3 0,3 9 0 15,-3-9-16-15,4 3-2 0,-4-3-1 0,3 3 0 0,4 0-25 16,-3-3-6-16,3 3-1 0,0-3 0 16,0 0-4-16,3 0-1 0,-2 0 0 0,-1 3 0 0,3 0-12 15,-3 3-4-15,4 0 0 0,-4 0 0 16,0-6-12-16,3 5 0 0,-2-10 0 0,-1 5 0 15,0 0 0-15,-4 0 9 0,4-6-9 0,-7 6 8 16,4-6-8-16,-4 6 8 0,3 0-8 0,-3 0 8 0,4-9-8 0,-4 6 0 0,3-3 0 0,-3 6 0 16,0-6 0-16,4-3-11 0,-4 9 3 0,0-5 0 15,0-1 0-15,0 0 0 0,0 0 0 0,0-6 0 32,-4-3-26-32,4 7-5 0,0-1-1 0,0-3 0 0,-3 6-14 15,-1-6-3-15,4 7-1 0,-3 2 0 0,3 3-12 16,-7-3-2-16,0 3-1 0,0 3 0 0,0 0 47 0,-1 8 10 15,1 1 1-15,-3 0 1 0,3 0 14 16,-4 8-9-16,4 4 9 0,-3-4-8 0,3-2 28 16,-4 5 5-16,4-5 2 0,0 0 0 0,3 2 29 0,-3-2 7 0,0 5 1 0,4-2 0 15,-1 0-5-15,1 2-1 0,3-5 0 0,0 5 0 16,0-2-8-16,0 2-2 0,0-11 0 0,0 6 0 16,3 2-18-16,1-8-4 0,3 6-1 0,-4-4 0 15,4-2-6-15,0 6-2 0,4-6 0 0,-4 2 0 16,4-2-17-16,3 0 0 0,0 5 8 0,-4-5-8 15,4-6-14-15,1-3-6 0,-5 3-2 0,8-6 0 16,-1 3-94-16,5 6-20 0</inkml:trace>
  <inkml:trace contextRef="#ctx0" brushRef="#br0" timeOffset="31184.542">20405 6902 581 0,'0'0'24'16,"0"0"-24"-1,0 0 28-15,0 0 1 0,0 0 0 0,0 0 0 16,0 0-4-16,0 0-1 0,0 0 0 0,0 0 0 16,0 0 0-16,-4 12 0 0,4-6 0 0,-3 5 0 15,3-5 17-15,-4 6 3 0,4-6 1 0,-3 6 0 16,3 2 4-16,0-2 1 0,3 6 0 0,-3-6 0 15,4 2-2-15,-1-2 0 0,1 6 0 0,3-1 0 16,-4 10-12-16,4-4-2 0,-3 10-1 0,3-10 0 16,0 15-4-16,-4-8-1 0,5 8 0 0,-1-6 0 15,0 4-5-15,-4-1-2 0,1 3 0 0,-1-6 0 0,-3 4-5 0,0 2-2 16,0-15 0-16,0 1 0 0,-3 8 1 0,-1-8 0 0,1 2 0 16,-1-2 0-16,-3 2 16 0,4-2 3 0,-5-7 1 15,1 4 0-15,0-9-2 0,0 5 0 0,0-5 0 16,0 0 0-16,4-3 7 0,-1-3 0 0,4-6 1 0,0 0 0 15,-7 5-5-15,7-5 0 0,-7 0-1 0,-4-5 0 16,4-1-7-16,0 0 0 16,0-3-1-16,0 3 0 0,-3-3-18 0,3-5-9 0,-4 2 10 15,-3-3-10-15,0-5-16 16,0 5-10-16,0 3-2 0,-1-3 0 0,1-2-26 16,4 5-6-16,-1 0 0 0,1-8-1 15,-1 2-172-15,0-5-35 0,1 2-6 0</inkml:trace>
  <inkml:trace contextRef="#ctx0" brushRef="#br0" timeOffset="31542.386">19981 6796 989 0,'0'0'28'0,"0"0"6"16,0 0-34-16,-3 6 0 0,3-6 0 0,0 0 0 16,-4 6 66-16,4-6 6 0,0 0 2 0,0 0 0 0,-3 6-24 0,3-6-5 0,0 0-1 0,0 9 0 15,0-9-9-15,0 0-3 0,3 3 0 0,4 2 0 16,0-2-1-16,0 0-1 0,8 0 0 0,-5 0 0 16,8-3-10-16,-1 0-3 0,1 3 0 15,7-3 0-15,-1-3-6 0,1 3-2 0,3 0 0 16,4-3 0-1,-4 0-9-15,4 0 0 0,0 0 0 0,-4 3 8 16,4-2-8-16,-4 4 0 0,0-4 0 0,0 4 8 0,-3 1-8 0,-4-3 0 16,4 6 0-16,0-3 8 0,-4 0-18 0,-3 3-4 0,3 0-1 0,-4-6 0 15,1 12-9-15,-4-6-3 16,0-1 0-16,4 1 0 0,-8 0-29 0,1 0-7 16,0-3-1-16</inkml:trace>
  <inkml:trace contextRef="#ctx0" brushRef="#br0" timeOffset="32128.06">20715 7537 558 0,'0'0'24'15,"0"0"-24"1,0 0 132-16,0 0 23 0,0 0 4 0,0 0 1 0,0 0-52 0,0 0-11 0,-3-6-1 16,3 6-1-16,0 0 1 0,-4-6 1 0,4 6 0 0,0 0 0 15,-3-6-52-15,3 6-10 0,-4-5-3 0,4 5 0 16,0 0-12-16,-4-6-4 0,4 6 0 0,0 0 0 15,0 0-16-15,0 0 0 0,0 0 0 0,0 0 0 16,0 0 0-16,0 0-16 0,-7 3 4 0,0 2 0 16,0 4 0-16,0-3 0 0,0 6 0 0,0-6 0 15,4 0 12-15,-4 0-11 0,7-6 11 0,-4 5-10 16,-3 7 10-16,3 0-8 0,1 3 8 0,-1 2-8 16,1-2 8-16,3 0 0 15,-4-1 0-15,4 4 0 0,4-6 0 0,-4-3 0 0,3 8 0 0,1-11 0 16,3 0 0-16,0 0 0 0,0 0 0 0,0 0 0 15,4-6 0-15,-1 3 0 0,1-3 0 0,-1 0 0 16,1 0 0-16,3-3 0 0,-3 3 10 0,-1-6-10 16,1 6 0-16,-1-6 0 0,5 0 0 0,-5-6 0 15,1 3 0-15,-4-5 0 0,0 5 0 0,0-3 0 16,-4-6 0-16,1 10 0 0,0-4-8 0,-4 3 8 16,0 0 0-16,0 9 0 0,0-11 0 0,-4 5 0 15,-3-6 8-15,3 3 0 0,1-3-8 0,-4 1 12 16,0-7-12-16,-4 6 8 0,4-3-8 0,-3 7 0 15,2-1 0-15,-2-3 0 0,-1 0 0 0,1 1 0 16,-1 2-10-16,1 0-5 0,-5 0-1 0,5-3 0 16,-1 6-30-16,1 1-6 0,3 5-2 0</inkml:trace>
  <inkml:trace contextRef="#ctx0" brushRef="#br0" timeOffset="32774.684">20987 6961 1094 0,'0'0'24'0,"0"0"4"0,0 0 2 0,0 0 2 0,0 0-32 15,-4 3 0-15,-3 3 0 0,4 0 0 0,-1 5 60 0,1-5 5 16,-1 12 2-16,1-9 0 16,-1 8-35-16,4-5-6 0,-4 6-2 0,4 2 0 15,0 10 13-15,0-4 3 0,4 9 0 0,-4-5 0 16,4 8-23-16,-1-12-4 0,1 10-1 0,-1-7 0 15,1 3 1-15,-1-2 0 0,1 2 0 0,-4-5 0 16,3 2-1-16,-3-8-1 0,0 8 0 0,0-11 0 16,0-7 13-16,0 1 4 0,-3-6 0 0,-1-3 0 15,4 0 3-15,-3 0 1 0,-1-3 0 0,4 0 0 16,-3 0 13-16,-1 0 3 0,4 0 1 0,-3 0 0 16,3 0 2-16,-4 6 0 0,0 0 0 0,4-6 0 0,0 0-23 15,0-6-4-15,-3-3 0 0,-1 3-1 0,4-3-15 0,0-5-8 16,4 8 8-16,-4-6-8 0,3 0 0 0,1-3 0 0,-4 7-10 15,7-1 10-15,-3-3-12 0,-1 0 4 16,1 1 8-16,-1 2-13 0,4 0 5 0,0 0 8 16,0 3-13-16,-3 0 5 0,3 0-2 0,0 1 0 15,0-1 0-15,-3 0 0 0,-4 6-15 16,0 0-3-16,7 0-1 0,-7 0 0 16,10 0 1-16,-6 0 0 0,3 6 0 0,0-6 0 15,0 6-4-15,0-1-1 0,0 1 0 0,0 6 0 0,0-3 9 0,0 6 3 0,-3-1 0 0,-1 4 0 16,4-6 13-16,-3 2 8 0,-1 4-10 0,-3-6 10 15,4 0 0-15,3-7 0 0,-7-5 0 0,3 9 0 16,1-6 0-16,0 6 0 0,-1 3 0 0,1-6 0 16,-1 0 0-16,1 5-9 0,-1-5-1 0,4 0 0 15,-3 0-129-15,-1 6-25 0,1-4-6 0</inkml:trace>
  <inkml:trace contextRef="#ctx0" brushRef="#br0" timeOffset="33274.016">21329 7399 1235 0,'0'0'35'0,"0"0"8"16,0 0-35-16,0 0-8 0,0 0 0 0,0 0 0 16,0 0 34-16,0 0 5 0,-4 9 1 0,4-3 0 0,0-1-13 0,0 1-3 0,0 6 0 0,0-3 0 31,0 3 20-31,0-1 3 0,0 7 1 0,0 0 0 15,0-7-27-15,-3 10-5 0,3-9 0 0,0 5-1 16,0-8-5-16,0-9-1 0,0 0 0 0,0 0 0 0,0 0 19 16,0 0 3-16,0 0 1 0,0 0 0 0,-4 9-8 0,4 0-2 0,0 3 0 0,0-12 0 15,0 0 38-15,0 0 7 0,0 0 1 0,4-6 1 16,-4-6-25-16,0 3-6 0,3-3-1 0,1 1 0 16,-4-1-37-16,3-3 0 0,-3-2-14 0,4 5 4 15,-4 0 10-15,0 6 0 0,0-11 0 0,4 11 0 16,-4 0 0-16,0 6-10 0,0 0 10 0,0 0 0 15,0-6-17-15,0 6 3 0,3-3 1 0,-3 3 0 16,0 0-15-16,0 0-2 0,0 0-1 16,0 0 0-16,0 0-14 0,0 0-3 0,7 0-1 0,-3 3 0 15,3 0 21-15,0 0 5 0,-4 0 1 0,4 3 0 16,0-1 10-16,0 4 1 0,1-3 1 0,-1 0 0 16,0 0 10-16,-4 0 0 0,4 0 0 0,0-3-8 15,0 5 8-15,0 4 0 0,0-3 0 0,-3 3 0 16,3 0 13-16,-3-7-1 0,-1 1-1 0,1 3 0 15,-4 3-2-15,3 0 0 0,-3 5 0 0,0-5 0 16,0 3-9-16,0-4 10 0,0 7-10 0,0-6 10 16,0 0-10-16,0 2 0 0,4-2 0 0,-1 0 0 15,1-6-116-15,3 0-24 0,-4 2-6 0</inkml:trace>
  <inkml:trace contextRef="#ctx0" brushRef="#br0" timeOffset="34159.963">22444 7364 1377 0,'0'0'39'0,"0"0"9"0,0 0-39 15,0 0-9-15,0 0 0 0,0 0 0 16,0 0 84-16,-4-6 14 0,1 0 3 0,3 6 1 0,0 0-42 0,-7 0-8 16,3 0-1-16,-6 0-1 0,2 0-36 0,-2 0-14 0,3 6 11 0,-7-6-11 15,3 6 0-15,-3-1 0 0,0 1 0 0,0 0 0 16,0 0 0-16,0 3 0 0,-1-3 0 0,1 6-10 16,0-7 10-16,0 1 0 0,4 6 0 0,-1-6-8 15,0 0 8-15,4 0 0 0,0 3 0 0,4-4-8 16,3-5 8-16,-4 12 0 0,4-6 0 0,0-6 0 15,0 0 10-15,0 0-2 0,0 0-8 0,0 0 12 16,0 6 0-16,0-6 0 0,0 0 0 0,0 0 0 16,0 0-12-16,0 0 11 0,0 0-11 0,0 0 10 15,0 6 6-15,0-6 2 0,0 0 0 0,4 6 0 16,-4-6-30-16,7 3-5 0,-4-3-2 0,4 0 0 16,0 0 7-16,0 0 0 0,4 3 1 0,0 0 0 15,-4-3 11-15,3 2 9 0,1 7-1 0,-1-6-8 16,-3 0 0-16,1 3 0 0,2 0 0 0,-3 0 0 15,0 0 0-15,0 0-11 0,0-1 11 0,0-5-10 16,0 9 10-16,1 0 0 0,-5-3 0 0,4 3-8 16,-7-9 8-16,0 0 0 0,4 0 0 0,3 6 0 15,-4 0 0-15,1 5 0 0,-1-5 0 0,-3 0 0 16,4 0 0-16,-4 3 0 0,3 2 0 0,-3-5 0 16,0 6 8-16,0-6-8 0,0 0 10 0,0 0-10 15,0-6 12-15,-3 3-4 0,3-3-8 0,-7 6 12 16,0 2-4-16,0 1-8 0,0-9 11 0,-4 6-11 15,0-6 0-15,4 0 0 0,-3 6 0 0,-4-6-9 16,3 0 9-16,0 6 0 0,-3-6 0 0,0 6 0 0,4-6 0 16,-1 0-13-16,-3 6 5 0,7-6 8 15,7 0-27-15,0 0 3 0,0 0 0 0,0 0 0 16,-7-6-38-16,0 0-7 0,3 0-2 0</inkml:trace>
  <inkml:trace contextRef="#ctx0" brushRef="#br0" timeOffset="34775.834">22578 7575 953 0,'0'0'40'15,"0"0"-32"1,0 0 90-16,0 0 18 0,0 0 3 0,0 0 1 16,-7 0-47-16,7 0-9 0,0 0-1 0,-7-3-1 0,7 3-16 15,-7-6-3-15,3 6-1 0,4 0 0 16,-7 0-9-16,0 0-1 0,7 0-1 0,-11 6 0 15,4 0-23-15,0 0-8 0,-3 3 0 0,3-3 9 16,0 0-9-16,0-6 0 0,-1 6 0 0,1-6 0 16,0 11 14-16,4-5-2 0,-1 6-1 0,-3 0 0 15,4 2-3-15,3-2-8 0,-4 0 12 0,1-3-4 0,3 0-8 0,0 5 10 0,0-8-10 0,3 0 10 16,-3 6-10-16,4-6 10 0,-1-3-10 16,4 5 10-16,0-2-10 0,0 0 8 0,4 3-8 0,0-3 8 15,-1-6-8-15,1 6 0 0,3-6 0 0,-4 6 0 16,5-6 0-16,-5-6 10 0,4 6-10 0,-3-6 10 15,-1 0 4-15,1 0 1 0,-4-3 0 16,0 3 0-16,0-5-15 0,-3 5 0 16,3-6 0-16,0 0 0 0,0-2 0 15,0 5 12-15,4 0 0 0,-8-3 0 0,1-6-12 0,-1 4-10 0,-3-1 2 0,0 6 0 32,0-2-16-32,0 5-2 0,0 6-1 0,-3-12 0 0,3 6-2 0,-4-3-1 0,1-3 0 0,-1 7 0 15,-3-7-7-15,3 6-2 0,-3 0 0 0,0 0 0 16,0 0 39-16,-3-3 0 0,3 4 0 0,-4 2 0 15,0 0-8-15,-3 3 8 0,4 3 0 0,-1 3 0 16,-3 5-15-16,3 1 2 0,-3 0 0 0,0 5 0 16,4-5-2-16,3-3 0 0,-4 3 0 0,0 0 0 15,8-1-35-15,-4 1-7 0,3 3-2 0</inkml:trace>
  <inkml:trace contextRef="#ctx0" brushRef="#br0" timeOffset="35044.93">22789 7616 801 0,'0'0'16'0,"0"0"5"0,0 0-21 0,0 0 0 0,0 6 0 0,0 0 0 15,-3 3 81-15,3 0 12 0,-4 5 3 0,1-2 0 16,-1 0-52-16,1-3-9 0,3 3-3 0,-4-1 0 16,1 1 10-16,3-6 2 0,-4 0 0 0,4 0 0 15,0-6-26-15,0 6-5 0,0-6-1 0,0 0 0 16,0 0-54-16,0 0-11 0,0 0-3 0</inkml:trace>
  <inkml:trace contextRef="#ctx0" brushRef="#br0" timeOffset="35211.235">22670 7128 903 0,'0'0'25'0,"0"0"7"16,0 0-32-16,0 0 0 0,0 0 0 0</inkml:trace>
  <inkml:trace contextRef="#ctx0" brushRef="#br0" timeOffset="35610.593">23050 6876 1094 0,'0'0'23'0,"0"0"5"0,0 0-28 0,0 0 0 0,0 5 0 0,0 1 0 15,4 0 56-15,-4 3 7 0,-4-3 1 0,4 12 0 16,0-7 0-16,-3 4 0 0,-1 9 0 0,4-7 0 15,-3 4 0-15,3 2 0 0,-4 1 0 0,1-1 0 16,-4 10-22-16,0 5-4 0,0-3-1 0,0 9 0 16,0-3-5-16,0 3 0 0,-1-5-1 0,5 2 0 15,-4-3-15-15,3 0-4 0,1-5 0 0,-1 2 0 16,4 3-12-16,-3 3 8 0,3-3-8 0,-4 7 0 16,4-4 9-16,0-3-9 0,-3-6 8 0,3 4-8 15,-4-7 0-15,4 3 0 0,0-8 0 0,-3 2 0 16,3-8-11-16,0 0-7 0,0-4-2 0,3 4 0 15,-3-12-37-15,0 6-8 0,0-12-2 0,0 0 0 16,0 0-149-16,0 0-31 0</inkml:trace>
  <inkml:trace contextRef="#ctx0" brushRef="#br0" timeOffset="35962.602">22821 7431 1094 0,'0'0'23'15,"0"0"5"-15,0 0-28 0,0 0 0 0,0 0 0 0,0 0 0 16,0 0 78-16,0 0 10 0,0 0 3 0,0 0 0 15,0 0-28-15,0 0-6 0,0 0-1 0,0 0 0 16,0 0-28-16,0 0-7 0,0 0-1 0,0 0 0 16,0 0 2-16,0 0 0 0,0 0 0 0,0 0 0 15,0 0-22-15,0 0 8 0,0 0-8 0,0 0 0 16,7 6 0-16,0-6 0 0,4 6 0 0,3-12 0 16,0 6 0-16,4-6 0 0,3 0 0 0,0 0 0 15,0 1-16-15,4-7-8 0,-4 0-2 0,7-3 0 16,-3 4-106-16,0-1-20 0,-1-9-5 0</inkml:trace>
  <inkml:trace contextRef="#ctx0" brushRef="#br0" timeOffset="36588.607">23992 6976 1265 0,'0'0'36'0,"0"0"8"0,0 0-36 0,0 0-8 0,0 0 0 0,0 0 0 15,0 0 34-15,0 0 5 0,0 5 1 0,0 1 0 16,4 0-16-16,-4 12-2 0,0-12-1 16,0 8 0-16,0 4 19 15,0 0 3-15,0 2 1 0,0 4 0 0,0-7-9 0,-4 4-2 0,4-3 0 0,-3 5 0 16,3 4-3-16,-4 8-1 0,-3-3 0 0,4 3 0 15,-4 10-21-15,3-7-8 0,-3 3 0 0,0 3 9 16,0-12-9-16,4 10 10 0,-5-10-10 16,1 6 10-16,4-3-2 0,-4 1-8 0,0 2 12 15,0 0-4-15,0-3 0 0,-4-8-8 0,4 8 12 16,0-3-4-16,-4-8-8 0,4 5 0 0,0-2 9 0,0-7-9 16,4-2 8-16,-1 0-8 0,1-12 8 0,3 5-8 15,0-11 0-15,0 0 0 0,0 0 0 0,0 0 0 16,0 0-26-16,0 0-10 0,0 0-1 15</inkml:trace>
  <inkml:trace contextRef="#ctx0" brushRef="#br0" timeOffset="37149.9">24102 7537 1212 0,'-4'12'51'15,"1"0"-41"-15,-1-7 59 0,4-5 12 0,-3 9 3 0,-1-3 0 16,1 3 9-16,3 0 3 0,-4 3 0 0,8 5 0 15,-4-11-46-15,0 6-9 0,0-3-1 0,0 2-1 16,0-5-11-16,3 6-3 0,1-12 0 0,-1 6 0 16,1-6-13-16,3 3-4 0,-7-3 0 15,3 0 0 1,4-3 4-16,4 3 0 0,-4-6 0 0,4 0 0 0,-1 0 1 0,1 0 1 0,-4-5 0 0,0 2 0 16,0 0-14-16,0-6-13 0,-3-2 2 0,-1 2 1 15,-3 0 10-15,0 1-8 0,0 2 8 0,-3-6-8 16,3 3 8-16,-4 4-10 0,-3-1 10 0,3 0-10 15,1 0-1-15,-4 7 0 0,0-4 0 0,0 6 0 16,0-3 11-16,0 3 0 0,0-3 0 0,-1-6 8 16,-2 12-8-16,3 0-10 0,0 0 10 15,0 0-13-15,7 0-10 0,0 0-1 0,0 0-1 0,-4 12 0 16,4-3 8-16,-3 3 1 0,-1-1 1 0,1 7 0 16,-1-6 7-16,1 3 8 0,-1 8-13 0,0-11 5 15,4 5 8-15,0 1 0 0,0-3 0 0,-3 8-8 16,3-8 8-16,0 3 0 0,0 11 0 0,-4-11 0 15,4 8 0-15,0-8 0 0,4 5 0 0,-4-2 0 16,0-4 0-16,0 1 0 0,0 3 0 0,0-4 0 16,0-5 0-16,7-3 0 0,0 3 0 0,0-1 0 15,4 1-14-15,3-6-1 0,0 0 0 0</inkml:trace>
  <inkml:trace contextRef="#ctx0" brushRef="#br0" timeOffset="38076.024">24899 7549 718 0,'0'0'15'0,"0"0"3"15,0 0-18-15,0 0 0 0,0 0 0 0,0 0 0 16,0 0 59-16,0 0 8 0,-7 0 1 0,7 0 1 16,0 0 3-16,0 0 1 0,-7 6 0 0,3 5 0 15,1-5-13-15,-1 3-2 0,1 0-1 0,-1 0 0 0,1-3-2 16,3-6-1-16,-4 6 0 0,1 5 0 0,-1-5-14 16,1 6-4-16,3 0 0 0,-4-4 0 0,4 10-14 0,-3-12-3 0,3 6-1 0,0-3 0 15,-4 2-3-15,4-5-1 0,0 0 0 0,0 0 0 16,0-6-6-16,0 6 0 0,0-6-8 0,0 0 12 15,0 0 1-15,0 0 0 0,0 0 0 0,0 0 0 16,0 0 0-16,0 0 0 0,0 0 0 0,0 0 0 16,0 0-3-16,0 0-1 0,0 0 0 0,0 0 0 15,0 0-1-15,0 0 0 0,0 0 0 0,0 0 0 16,4-6 0-16,-4 0-8 0,3-6 12 16,1 1-4-16,-1-1-8 0,1 3 0 0,-1-3 0 0,4 0 0 15,-3-2 0-15,-1 2 0 0,4 0-9 0,-3 1 9 16,-1 5 0-16,-3 6 0 0,0 0 0 0,0 0 0 15,0 0 0-15,0 0 0 0,8-6 0 0,-8 6 0 16,0 0-9-16,7 0 9 0,-7 0 0 0,7 0-9 16,-7 0 9-16,3 6-8 0,4 0 8 0,-7-6-8 15,7 0 8-15,-7 0 9 0,4 0-1 0,3 0-8 16,-4 5 0-16,1 1-17 0,3 3 1 0,-3 0 1 16,-1-3 15-16,1 3 0 0,-1 2 0 0,1 1 10 15,-4-6-10-15,3 0 8 0,-3-3-8 0,0-3 8 16,0 0-8-16,0 0 8 0,0 0-8 0,0 0 8 15,0 0-8-15,0 0 8 0,0 0-8 0,0 0 8 16,0 0 0-16,0 0 0 0,0 0 0 0,7-3 0 16,0-3-8-16,-3 0-11 0,3-6 3 0,-4 1 0 15,-3 11-20-15,0 0-4 0,0 0-1 0,4-9 0 16,-1 0 1-16,1 0 1 0,3-8 0 0,0 5 0 16,0 0-21-16,-3 3-4 0,3-3 0 0,0 7-1 15,-4-1 14-15,8 0 3 0,-4 0 1 0,0 6 0 0,-4-6 39 16,5 6 0-16,-1 0 0 0,-4 0 0 0,-3 0 0 0,4 6 13 15,-1-6 0-15,1 12 0 0,-1-6-13 0,1-1 0 16,-4 10 0-16,3-6 0 0,-3 0 0 0,0-9 0 16,0 6 0-16,0 5 0 0,4 1 54 0,-4-6 8 0,3 6 2 0,-3 2 0 15,0-2-52-15,0 0-12 0,-3-6 0 0,3 6 0 16,0-1 0-16,3-2 0 0,-3-3 0 0,4 0 0 16,-4 0 0-16,0-6 0 0,0 0 0 0,0 0 0 15,0 0-48-15,3 0-13 0,-3 0-3 0</inkml:trace>
  <inkml:trace contextRef="#ctx0" brushRef="#br0" timeOffset="38709.224">25284 7572 1303 0,'0'0'55'15,"0"0"-44"-15,0 6 65 0,0 3 14 0,0-3 2 0,0-6 1 16,0 0-39-16,0 0-8 0,0 0-2 0,0 0 0 15,0 0-6-15,0 0-2 0,3 6 0 0,-3-6 0 16,7 0-9-16,0 0-3 0,-3 0 0 0,3 0 0 16,0-6-16-16,-4 3-8 0,4 0 8 0,0 0-8 15,1 3 0-15,-1 0 0 0,3 3 0 0,-3-3 0 16,0 0 26-16,0-3 0 0,0-3 0 0,-3 3 0 16,3-6-42-16,-3 9-8 0,-4 0-1 15,0 0-1-15,3-5 12 0,1-1 2 0,-4 6 1 0,0 0 0 16,0 0-48-16,0 0-9 0,0 0-3 0,0 0 0 15,0 0-33-15,3-6-8 0,-6 0 0 0,3 0-1 16,0-3-8-16,-4 6-2 0,4 3 0 0,-3-9 0 16,-1 4 138-16,0-1 27 0,-3 0 6 0,4 6 0 15,3 0 54-15,0 0 10 0,-7-6 3 0,7 6 0 16,-11 0-42-16,4 0-8 0,7 0-1 0,-7 6-1 16,0 0-36-16,0-3-7 0,0 5-2 0,0 7 0 15,3-3-4-15,-3 0-1 0,4-1 0 0,-4 4 0 16,3-6 7-16,1 0 0 0,3-9 1 0,0 0 0 15,-4 12-8-15,1-1-1 0,-1-5-1 0,1 6 0 16,3 0-3-16,0-4-8 0,0 4 12 0,0 0-4 16,0 0-8-16,0-3 0 0,0 8 9 0,0-11-9 15,0 6 0-15,3 0 8 0,-3-1-8 0,4-2 0 16,-1 3 0-16,1 0 0 0,-1-6 0 0,4 5 0 16,-3-2-9-16,3 0 0 0,0-3 0 0,0-3 0 15,0 3-23-15,4-6-4 0,-4 6 0 0,3-12-1 16,4 6-22-16,0-12-4 0,8 3-1 0</inkml:trace>
  <inkml:trace contextRef="#ctx0" brushRef="#br0" timeOffset="38962.455">25626 7578 1094 0,'0'0'23'0,"0"0"5"0,0 0-28 0,0 0 0 0,0 0 0 0,0 0 0 16,0 0 108-16,-4 9 16 0,-3 3 3 0,4-6 1 15,-1 5-103-15,1 1-25 0,-1-6 0 0,-3 6 0 16,3-3 0-16,1 2 0 0,-1 1 0 0,1-6 0 16,3 3 0-16,0-3 0 0,0 0 0 0,0 2 0 15,0-8 0-15,0 0 0 0,0 0 0 0,0 0 0 16,0 0-97-16,0-8-25 0</inkml:trace>
  <inkml:trace contextRef="#ctx0" brushRef="#br0" timeOffset="39127.08">25485 7296 1074 0,'0'0'30'0,"0"0"8"0,0 0-30 0,0 6-8 0,0-6 0 0,3 6 0 32,-3 0-50-32,4-1-11 0,-1 1-3 0</inkml:trace>
  <inkml:trace contextRef="#ctx0" brushRef="#br0" timeOffset="39501.363">25880 6937 1337 0,'-4'12'28'0,"1"0"6"15,-1 3-34-15,1-4 0 0,-1 1 0 0,1 3 0 16,3-1 58-16,-4 1 5 0,1 3 1 0,3-4 0 16,-4 10-64-16,4 0 0 0,-4 2-16 0,4-3 3 15,0 7 13-15,-3-4 16 0,-1 4-3 0,4-4-1 16,-3 4 28-16,-1 2 4 0,1-3 2 0,-1-2 0 16,1 8-17-16,-4-8-3 0,7 8-1 0,-7-3 0 15,3-2-25-15,1-7 0 0,-4 4-12 0,0-7 12 16,3 4 0-16,0 5 0 0,1-8 0 0,-1 2 0 15,1-5 0-15,3 2 0 0,-4-2 0 0,4-6 0 16,0 5-13-16,0-8 5 0,0-3 8 0,4 0-13 16,-4-6-138-16,3 3-27 0,1-3-6 0</inkml:trace>
  <inkml:trace contextRef="#ctx0" brushRef="#br0" timeOffset="39897.539">26074 6852 851 0,'-4'18'36'16,"-3"-7"-36"-1,4 1 109-15,-1 3 15 0,-3 8 4 0,4-5 0 16,-1 9-52-16,1-4-9 0,-5 6-3 0,5 4 0 16,-1-7 0-16,1 10 0 0,3-7 0 0,-4 3 0 15,1-5-51-15,-1 8-13 0,1-6 0 0,-1 4 0 16,-3-1 43-16,7 3 5 0,-3-8 2 0,-1 8 0 16,4-8-29-16,0 8-5 0,0-9-2 0,-3 4 0 15,3-10-2-15,-4-2-1 0,1 0 0 0,3-1 0 0,-4-5-11 16,1 3 8-16,-5 2-8 0,5 1 8 0,-1-6-18 15,1 8-4-15,-1-8-1 0,1 0 0 16,-1-6 15-16,4 5 0 0,-3-2 0 0,3 3 0 16,-4-6-56-16,4 0-6 0,0 0-1 0,0 5 0 15,0-11-52-15,0 0-10 0,0 0-3 0</inkml:trace>
  <inkml:trace contextRef="#ctx0" brushRef="#br0" timeOffset="40745.326">26236 7599 1045 0,'0'0'44'0,"0"0"-36"16,-10 6 39-16,2 0 7 0,1-6 2 0,-3 0 0 15,3 0-45-15,0 0-11 0,0 0 0 0,0 0 0 16,-4 0 0-16,4 0-17 0,-4-6 4 0,4 6 1 15,0-6 12-15,0 6 10 0,7 0-2 0,-7 6 0 16,7-6 4-16,-7 6 0 0,0 5 0 0,7-11 0 16,-4 6 25-16,4-6 6 0,-3 3 1 0,3-3 0 15,0 0 12-15,0 0 4 0,0 0 0 0,0 0 0 16,0 0-26-16,0 0-5 0,0 0-1 0,0 0 0 16,0 0 0-16,3 6-1 0,5-3 0 0,-1-3 0 15,0 3-27-15,7 0 0 0,-4-3 0 0,4-3 0 16,1 3 0-16,-5-3 0 0,4 0 0 0,0 0 0 15,-3-3 0-15,0 0 0 0,-1-5 0 0,1-1 0 16,-4 12 9-16,3-6 0 0,-3 6 0 0,-7 0 0 16,0 0 0-16,4 0 0 0,3-6 0 0,-3-3 0 15,-4 3 9-15,3 0 2 0,-3-5 0 0,0-1 0 16,-3 6-12-16,-1-6-8 0,0 1 9 0,1 2-9 16,-1 3 8-16,-3 0-8 0,0 0 0 0,0 0 9 15,0 0-9-15,-3-3 0 0,3 7 0 0,-4 2 0 16,0 0 0-16,-3 0 0 0,4 0-9 0,-4 5 9 0,3 1-19 15,-3 6 3-15,0 0 1 0,0-3 0 0,0 2 7 16,-1 7 8-16,5-6-13 0,-1 0 5 0,1-7 8 16,-1 1 0-16,11-6 0 0,-10 3 0 0,2 3 0 0,5 6 0 15,-4 0 0-15,3 5 0 0,4-5 0 16,0 0-8-16,0 2 8 0,0 4-8 16,7-3 8-16,0 0 0 0,1 5 10 0,2-8-10 0,1 0 0 15,-1 5 0-15,1-2 0 0,-1-3-10 16,5-1 10-16,-1-2 0 0,0 3 8 0,0-6-8 0,0 0 0 0,0 0 0 0,0 0 0 0,-3-6 8 31,-1 0-36-31,5 0-8 0,-5-6 0 0,1-3-1 0,3 3-73 0,0-3-14 16,-4 0-4-16</inkml:trace>
  <inkml:trace contextRef="#ctx0" brushRef="#br0" timeOffset="41122.904">26427 7566 846 0,'0'0'17'0,"0"0"6"16,0 0-23-16,0 0 0 0,0 0 0 0,0 0 0 16,-7 0 40-16,3 9 3 0,4-9 1 0,0 0 0 15,0 0-19-15,0 0-3 0,0 0-1 0,-7 9 0 16,3-3 35-16,4 3 6 0,0 3 2 0,-3-1 0 15,-1 1 0-15,1 0 0 0,-1 2 0 0,4 4 0 16,-3-6 0-16,3 0 0 0,0 2 0 0,3-2 0 16,-3 0-12-16,0 0-1 0,4-4-1 0,-4 1 0 15,3 0-29-15,1 3-5 0,-1-6-2 0,1 0 0 0,-1-1-14 0,5 1 0 0,-5-3 0 16,4 0 0-16,0-3 0 0,-7 0 0 16,7 3 0-16,0-3 0 0,0 0 31 0,4-3 3 15,-4 0 1-15,4 0 0 0,-1-8-21 16,1 5-4-16,-4-6-1 0,7 0 0 0,-4 0-9 15,1-2 0-15,0-4 0 0,-1 3 8 16,1-5-43-16,-1 5-9 0,1-11-1 0,0 5-1 16,-4 1-14-16,0 8-4 0,0-9 0 0</inkml:trace>
  <inkml:trace contextRef="#ctx0" brushRef="#br0" timeOffset="41649.602">26712 7543 866 0,'0'0'36'15,"0"0"-28"1,4 6 96-16,-4 6 20 0,3-7 4 0,-3 7 1 15,4-3-29-15,-4 3-7 0,0-12-1 0,0 6 0 0,0 11-48 0,0-5-11 0,0 3-1 0,0 8-1 16,-4-11 21-16,4 3 5 0,0 8 1 16,0-11 0-16,-3 6-42 0,3-7-8 0,0 1-8 0,0-3 12 15,0-3-12-15,0 0 0 16,0-6 0-16,0 6 0 0,0-6 33 0,0 0 5 0,0 0 1 16,0 0 0-1,0 0-19-15,0 0-4 0,0 0-1 0,0 0 0 0,0 0-3 0,0 0-1 0,0 0 0 0,0 0 0 16,0 0-11-16,0 0 10 0,0 0-10 0,0 0 10 15,0 0-10-15,0 0 0 0,0 0 0 0,0 0-11 16,0 0 11-16,-4-6 0 0,1 0-9 0,-1 0 9 16,1-6 0-16,-1 3 0 0,4-2 0 0,-3-7 0 15,-1 6 0-15,4-8 0 0,-3 2 0 0,3-6 0 16,-4 4 0-16,4 2-9 0,0 1 0 16,0-4 0-16,0 3 9 0,0 1-13 15,4 5 5-15,-4-11 8 0,0 14-17 0,3-3 4 0,1 0 1 0,-1 0 0 16,1 4-21-16,-1 2-4 0,4 0-1 0,0 3 0 15,0 0 22-15,4 6 4 0,3-3 0 0,-3 6 1 16,3-3-33-16,3 3-8 16,-2-1 0-16,2 4-1 0,1-3-9 0,-1 0-2 0,1-6 0 0,0 6 0 15,-4 0 0-15,0 0 0 0,-3-6 0 0</inkml:trace>
  <inkml:trace contextRef="#ctx0" brushRef="#br0" timeOffset="42476.029">27760 7528 1067 0,'0'0'45'0,"4"9"-36"16,-4-9 79-16,0 6 15 0,0-6 3 0,3 6 1 15,1 6-27-15,-4-1-4 16,0 1-2-16,3-3 0 0,-3-9-34 0,0 0-8 0,0 0 0 0,0 0-1 31,0 0-14-31,0 6-2 0,0 0-1 0,0-6 0 0,0 0-3 16,0 0-1-16,0 0 0 0,0 0 0 0,0 0 13 0,0 0 2 0,0 0 1 0,0 0 0 15,0 0 6-15,0 0 2 0,0 0 0 0,0 0 0 16,0 0-19-16,0 0-4 0,0 0-1 0,-3 0 0 16,3 0-10-16,-7-6-9 0,0 0 9 0,7 6-13 15,-4-3 1-15,4 3 1 0,0 0 0 0,-7 0 0 16,-4 0-1-16,4 3 0 0,0 3 0 0,-3-6 0 16,3 6 0-16,0-6 0 0,-4 0 0 0,4 6 0 15,-4-6 12-15,1 11-10 0,-1-2 10 0,4 0-10 16,0 3 10-16,0-4 0 0,0 4 0 0,3 0-8 15,-3-6 8-15,4 3 0 0,-1 0 0 0,-3-1 0 16,7 4 18-16,-3-6 6 0,3 0 0 0,-4 0 1 16,4 0-25-16,0 2 0 0,0 1-14 0,0-3 5 15,0 3 9-15,0-3 11 0,4 0-3 0,-4 0 0 16,3-1-8-16,1 1 0 0,-1-3 0 0,1 0 0 16,3 3 0-16,-4-3 0 0,4 0 0 0,1 0 0 15,2 0 0-15,-3-3 0 0,4 0 0 0,-1 0 0 16,4-3 0-16,1 0 0 0,2 0-12 0,-3-3 12 15,8 0-72-15,-5-8-6 0,4 2-2 0</inkml:trace>
  <inkml:trace contextRef="#ctx0" brushRef="#br0" timeOffset="43227.348">28099 6852 1165 0,'0'0'24'0,"0"0"7"0,0 0-31 0,0 6 0 0,0 6 0 0,0-6 0 15,-4 5 83-15,4 1 10 0,0 3 3 0,-3 2 0 16,3 4 0-16,0 3 0 0,-4 5 0 0,4-3 0 16,0 10-55-16,-3-10-10 0,3 4-3 0,0 8 0 15,0 3-4-15,0 3-2 0,0-6 0 0,0 6 0 16,0-3-6-16,0 4-2 0,0-10 0 0,3 3 0 15,-3-9 4-15,-3 4 1 0,3-10 0 0,-4-2 0 0,4 8 0 16,-3-11 0-16,-4 2 0 0,7 4 0 0,-4-6 5 16,0 2 2-16,1-8 0 0,-1 6 0 0,4-10-11 0,0-2-3 15,0-6 0-15,0 0 0 0,0 0-12 0,0 0 8 16,0 0-8-16,0 0 0 0,0 0 11 16,0 0-11-16,0 0 12 0,0 0-12 15,0 0 0-15,0 0 0 0,0 0 0 0,0 0 0 16,0 0 0-16,0 0 0 0,0 0-15 0,0 0 5 0,0 0-6 0,0-11-2 0,4 8 0 15,-1-9 0-15,-3 0 18 0,4-8 0 0,0 8 0 16,-4 0 9-16,3 0-9 0,-3-5 0 0,4 2 0 0,-1 6-11 16,-3 0 11-16,0 9 0 0,7 0 8 0,-3-11-8 15,-1 5 0-15,4 0-12 0,-3-6 2 16,3 3 0-16,-4-3 10 0,4 7 0 0,-3-7-9 16,-1 6 9-16,1 0 0 0,3 0-9 0,-3 0 9 15,-1-3 0-15,1 7-12 0,-4 2 12 16,3 0-12-16,4 0 12 0,-3 0-32 0,3 0 1 15,-4 2 0-15,4 1 0 0,-3 3-2 0,3 0-1 16,-3 0 0-16,-1 0 0 0,1 6 14 0,-4-6 2 0,3 5 1 0,1 4 0 16,-4 9 8-16,-4-4 9 0,4 9-13 0,-3 1 5 15,-1 2 8-15,-3-2 0 0,0 2 0 0,-4 3 0 16,4-8 8-16,0 5-8 0,-3 3 10 0,3-11-10 16,0 2 10-16,-1-2-10 0,5-4 10 0,-4-2-10 15,7-6 8-15,-4 0-8 0,4-12 0 0,0 0 0 16,0 0 0-16,0 0-12 0,0 0 1 0,7 0 0 15,-3 0-33-15,-1-12-6 0,5 0-2 0</inkml:trace>
  <inkml:trace contextRef="#ctx0" brushRef="#br0" timeOffset="43779.776">28402 7622 1074 0,'0'0'30'0,"0"0"8"0,0 0-30 0,0 0-8 0,0 0 0 0,0 0 0 16,0 0 104-16,0 0 19 0,0 0 4 0,0 0 1 15,0 0-52-15,0 0-9 0,0 0-3 0,0 0 0 16,-7 0 0-16,7 0 0 0,0 0 0 0,0 0 0 15,-7 6-51-15,0-6-13 0,3 3 0 0,-3 0 0 16,7-3 0-16,-3 3 0 0,-4 0 0 0,0 3 0 16,0 3 0-16,3 2 0 0,-3 1 0 0,0 0 0 15,0 0 0-15,0 8 0 0,0-2 0 0,-4 2 0 16,8-5 0-16,-4 0 0 0,3-3 0 0,-3 5 0 16,4-8 0-16,3 0 0 0,-4 0 0 0,4-9 0 15,0 0 38-15,0 0 5 0,0 0 1 0,0 0 0 16,0 0-21-16,0 0-4 0,0 0-1 0,11 0 0 15,3-6-2-15,-7 6 0 0,3-3 0 0,-3-3 0 16,1 3-16-16,2-3 0 0,-3 0 0 0,-3-3 0 16,3 4 0-16,0-7-17 0,-4 0 1 0,1 3 1 15,-1 0 15-15,-3 1 8 0,4 2 0 0,-4-6-8 16,0 6 0-16,0 6 0 0,0-6 0 0,0 0 0 16,0-2 0-16,0 8-9 0,-4-3 9 0,4 3-8 15,0 0 8-15,0 0 0 0,0 0 0 0,0 0 0 0,0 0 0 16,0 0 0-16,0 0 0 0,0 0 0 15,-3 3-53-15,3 5-9 0,-4 4-2 0,4-6 0 0,-3 6 76 0,3 2 14 0,0-2 3 16,0 0 1-16,0 0-30 0,3 5 0 0,-3-8 0 0,0 3 0 16,0 0 0-16,4-1 0 0,-4 1 0 0,3-6 0 15,1-3-28 1,-1 3 2-16,4 0 0 0,-3-3-566 0,3 6-114 0</inkml:trace>
  <inkml:trace contextRef="#ctx0" brushRef="#br0" timeOffset="44279.884">28610 7696 1036 0,'0'0'23'0,"-3"9"5"0,-1-1 0 0,1 1 1 0,-1 3-29 0,-3 0 0 16,4-6 0-16,-1 5 0 0,1 1 57 0,-5-3 6 16,5 3 1-16,-1-1 0 0,4 1-1 0,-3-3 0 15,3 0 0-15,0 0 0 0,0 2-50 0,0-5-13 16,0 0 0-16,0-6 0 0,0 6 56 0,0-6 7 0,0 0 1 0,0 0 0 16,0 0-52-16,0 0-12 0,0 0 0 0,0 0 0 15,0 0 54-15,0 0 8 0,0 0 2 0,0 0 0 16,0-6-52-16,0 0-12 0,3-5 0 0,-3-1 0 15,0 0 0-15,4 0 0 0,-4-2 0 0,3 2 0 16,1-3 0-16,-4-8 0 0,4 5 0 0,-4 0 0 16,3 1 0-16,-3 2 0 0,4 3 0 0,-4-5 0 15,0 5 0-15,3 0 0 16,-3 3 0-16,0-2 0 0,4 11 0 16,-4 0 0-16,0 0 0 0,0 0 0 0,0 0 0 0,0 0 0 0,0 0 0 0,0 0 0 15,0 0 0-15,0 0 0 0,7 0 0 0,0 5 0 16,0 1 0-16,-4 3 0 0,4-3 0 0,0 6 0 15,0-1 0-15,1 1 0 0,-5 0 0 0,4 0 0 16,0 8 0-16,0-2 0 0,-3-6 0 0,-1 2 0 16,4 1 0-16,-3 0 0 0,3 2 0 0,-4-2 0 15,5-3-59-15,-5 6-14 0,1-7-3 0,-1 4-458 16,1-3-91-16</inkml:trace>
  <inkml:trace contextRef="#ctx0" brushRef="#br0" timeOffset="44769.592">28882 6999 990 0,'0'0'21'0,"0"0"5"0,0 0 1 0,0 0 1 0,0 0-28 0,0 0 0 0,0 0 0 0,0 0 0 15,0 0 92-15,0 0 13 0,0 0 3 0,0 0 0 16,0 0-20-16,0 0-3 0,0 0-1 0,0 0 0 15,0 0 34-15,0 0 6 0,0 0 2 0,0 0 0 16,0 0-116-16,0 0-23 0,-4 6-5 0,1 3-1 16,-1 0 19-16,1 5 11 0,-1 4-2 0,-3 0 0 15,4 8 13-15,-1 3 2 0,4 4 1 0,0-4 0 16,0 9-25-16,0-5 0 0,0 8 0 0,0-12 0 16,4 4 0-16,-1 2 0 0,1-3 0 0,-1 3 0 15,1 4 0-15,3-1 0 0,-4 0 0 0,1 3 0 0,-4-11 0 0,0 14 0 16,0-6 0-16,0-3 0 0,3-8 0 0,-3 2 0 15,0-2 0-15,4-10 0 0,-4-2 0 0,0 3 0 16,0-7 0-16,-4 1 0 16,4 0-104-16,0-6-27 0,0-6-5 0,0 0 0 15,0 0-89-15,0 0-18 0,11 6-3 0,-11-6-1 16</inkml:trace>
  <inkml:trace contextRef="#ctx0" brushRef="#br0" timeOffset="45089.943">28691 7514 1314 0,'0'0'37'0,"0"0"8"0,0 0-36 0,0 0-9 0,0 0 0 0,0 0 0 15,0 0 104-15,0 0 20 0,0 0 3 0,0 0 1 16,0 0-52-16,0 0-9 0,0 0-3 0,0 0 0 16,0 0-20-16,0 0-4 0,0 0 0 0,0 0-1 0,0 0-22 15,0 0-4-15,0 0-1 0,0 0 0 0,0 0-12 0,4 0 0 16,7 0 0-16,-4-3 0 0,3 0 0 0,4 0 0 16,0 3 0-16,1-6 0 15,6 0-54-15,0 0-7 0,4 0-2 0,-4 0 0 16,-4-3-92-16,4 4-18 0,1 2-4 0,-1-3-282 15,0 3-56-15</inkml:trace>
  <inkml:trace contextRef="#ctx0" brushRef="#br0" timeOffset="46405.664">29062 7693 679 0,'0'-3'19'0,"0"3"5"16,0-6-24-16,0 6 0 0,0 0 0 0,0 0 0 16,0-6 8-16,0 6-8 0,0 0 8 0,0 0-8 15,0 0 24-15,0 0 1 0,0 0 0 0,0 0 0 16,0 0 36-16,0 0 7 0,-4-6 2 0,4 6 0 15,0 0 16-15,0 0 3 0,0 0 1 0,0 0 0 0,0 0-22 0,0 0-4 0,0 0 0 16,0 0-1-16,0 0-24 0,0 0-5 0,0 0-1 0,0 0 0 16,0 0-1-16,0 0-1 0,0 0 0 0,0 12 0 15,0-12-18-15,0 6-3 0,4-3-1 0,3 3 0 16,0 0-9-16,0-3 0 0,4 5 0 0,-1-2 0 16,1-6 10-16,-1 0 0 0,1 0 0 0,-1 0 0 15,5 0-10 1,-5 0 0-16,4-6 0 0,-3-2 8 0,-1 5-8 15,-2-3 0-15,2 0 0 0,-6 3 0 0,3-3 0 0,-7 0 0 0,3 0 0 16,-3-6 0-16,0 12 12 0,-3-5 0 0,3 5 0 0,-4-6 0 16,-3 3 15-16,7 3 3 0,-7-6 1 0,0 6 0 15,-4-3-50 1,1 3-9-16,-1-3-3 0,1 3 0 0,-4 0 31 0,3 3 0 0,0-3 0 0,1 3 0 16,3-3 0-16,-4 3 0 0,1 0 0 0,3 0 0 15,-1 0-14-15,1 0 3 0,0 2 1 0,4 1 0 16,3-6 0-16,-7 6 0 0,3 0 0 0,4 0 0 15,0-6 10-15,-3 6-8 0,3-6 8 0,-4 6-8 16,4 0 8-16,0-6 0 0,-3 11 0 0,3-11 0 16,0 9 0-16,0-3 0 0,0-6 0 0,-4 6 0 15,1 0 16-15,-1 6-2 0,4-4 0 0,-3 1 0 16,-1-3-5-16,1 3-1 0,-1 3 0 0,-3-6 0 16,3 5-8-16,1-2 0 0,-1 0 0 0,1 0 0 15,-1 3 0-15,4-1 0 0,0-5 0 0,0 0 0 16,0 3 0-16,0 0 0 0,4 0 0 0,-1 2 0 15,1-5 0-15,3 0 0 0,0 0 0 0,4 0 0 16,-1 0 0-16,1 3 0 0,3-1 0 0,0-5 0 16,4 3 0-16,-1-6-11 0,4 0 3 0,1 0 0 15,2 0-32-15,-3-9-7 0,4 6-1 0,-4-2 0 16,0-4-121-16,1 3-25 0</inkml:trace>
  <inkml:trace contextRef="#ctx0" brushRef="#br0" timeOffset="46963.583">29316 7655 847 0,'0'0'36'16,"0"0"-36"0,0 0 74-16,0 0 8 0,-4 5 2 0,4-5 0 15,0 12-16-15,0-6-4 0,0-6 0 0,4 6 0 16,-4 0 0-16,3 3 0 0,1-3 0 0,-1 5 0 15,1 1-32-15,-1-6-8 0,1 0 0 0,0 6-1 0,3-1-13 16,-4-2-2-16,1 3-8 0,3 0 12 0,-4-1 16 0,4 1 4 0,-3-3 0 0,3 3 0 16,0-6-21-16,-4 5-11 0,1-5 12 0,3 6-12 15,-3-12 29-15,-1 6-1 0,1-3 0 0,-1 3 0 16,1-3 4-16,-4-3 0 0,7 3 0 0,-4 3 0 16,1-6-10-16,3 0-2 0,0 0 0 0,0 0 0 15,0-6-4-15,4 3 0 0,-4 0-1 16,3-3 0-1,1 0 9-15,-4 3 3 0,3-9 0 0,1 1 0 0,-4-4-37 0,4 0-7 16,-4-5-2-16,0 8 0 0,-4-9-13 16,1 4-2-16,-1-1-1 0,-3-3 0 15,0 1-29-15,0 5-7 0,0-3-1 0,-3 4 0 16,-1 2 13-16,4 0 3 0,-3 1 0 0,-1 5 0 0,1-6 11 0,-1 6 2 0,1 0 1 16,-1 0 0-16,1 3 19 0,3 3 4 0,0 0 1 0,0 0 0 15,0 0-21-15,0 0-4 0,0 0-1 0,0 0 0 16,0 0 10-16,3-6 2 0,4 6 0 0</inkml:trace>
  <inkml:trace contextRef="#ctx0" brushRef="#br0" timeOffset="47771.744">29718 7652 1258 0,'0'0'36'0,"0"0"7"0,0 0-35 15,0 0-8-15,0 0 0 0,0 0 0 0,0 0 79 0,0 0 13 16,0 0 4-16,0 0 0 0,0 0-24 16,0 0-5-16,0 0-1 0,0 0 0 15,0 0-46-15,0 0-10 0,0 0-2 0,0 8 0 0,0 4-8 0,0 0 0 0,0-6 0 0,0 3 8 16,0 0-8-16,0 5 0 0,0-8 0 0,0 6 0 15,4 0 0-15,-4-4 0 0,3 1 0 0,-3 6 0 16,0-3 8-16,0-6-8 0,0 5 0 0,0-2 8 16,0-3-8-16,0 0 12 0,0-6-12 0,4 6 12 15,-4-6 9-15,0 0 3 0,0 0 0 0,0 0 0 16,0 0 3-16,0 0 1 0,0 0 0 16,0 0 0-16,0 0-20 0,0 0-8 0,0 0 8 0,0 0-8 15,0 0 18-15,0 0-2 0,0 0 0 0,0 0 0 16,0 0-16-16,0 0 10 0,0 0-10 0,0 0 8 15,0 0 2-15,0 0 0 0,0 0 0 0,0 0 0 16,0 0 8-16,0 0 2 0,0 0 0 0,0 0 0 16,0 0-40-16,0 0-8 0,0 0-2 0,0 0 0 15,0 0 30-15,0 0 13 0,0 0-1 0,0 0 0 16,0 0-12-16,0 0 0 0,0 0 0 0,0 0 0 16,0 0 0-16,0 0-10 0,0 0 10 0,0 0-8 15,0 0 8-15,0 0-12 0,0 0 12 0,0 0-12 16,0 0 2-16,0 0 0 0,0 0 0 0,-7-6 0 15,7 6 0-15,-4-6 0 0,0 3 0 0,4 3 0 16,-3-6 10-16,-1 0-8 0,1-5 8 0,-1 5-8 16,1-6 8-16,3 6 0 0,-4-3 8 0,1 0-8 0,-1 1 29 0,1 2 2 15,-4-6 0-15,3 6 0 0,1 0 5 0,-1-8 0 16,-3 8 1-16,3-3 0 0,1 0-13 0,-1 3-4 0,1 0 0 16,-1 0 0-16,1 0-5 0,-1-2-2 15,4 2 0-15,-3 0 0 0,3 0 0 0,-4 3 0 16,4 0 0-16,0-3 0 15,-3 0-23-15,3 1-5 0,0-1-1 0,0 0 0 0,3-3 16 0,-3 3 0 0,4-3 0 0,-4 0-9 16,3 4 9-16,1-1-8 0,-1 0 8 0,1 0-8 16,3 0-2-16,-4 0 0 0,1 0 0 0,3 0 0 15,0 1-8-15,0 2-2 0,0-3 0 0,0 6 0 16,0-6-20-16,4 6-4 16,-4-6 0-16,4 6-1 0,-1-6 18 0,1 6 4 0,3-6 1 0,-4 0 0 15,5 0-14-15,-5 3-2 0,4 1-1 16,-3-1 0-16,-1 0 20 0,-3-3 4 0,4 3 1 0,-4 0 0 15,0 0 5-15,-3-3 1 0,3 6 0 0,0-6 0 16,-4 0-2-16,1 6 0 0,3-6 0 0,-7 6 0 16,0 0-18-16,0 0-3 0,0 0-1 0,0 0 0 15,0 0-179-15,3 0-36 0</inkml:trace>
  <inkml:trace contextRef="#ctx0" brushRef="#br0" timeOffset="50397.618">30508 7684 922 0,'-3'6'19'16,"3"-6"5"-16,-4 6-24 0,1-3 0 0,-1 3 0 0,4-6 0 16,0 3 64-16,0-3 8 0,4 8 2 0,-1-2 0 15,1 0-42-15,3 0-8 0,-4-6-1 0,4 6-1 16,0-6 6-16,4 0 2 0,-4 0 0 0,4 0 0 15,-4 0 11-15,3 0 3 0,1 6 0 0,-1-6 0 16,-3 0-11-16,4-6-1 0,0 6-1 0,-4 0 0 16,0 0-11-16,3-6-1 0,-3 6-1 0,0-6 0 15,0 6 2-15,-3-6 0 0,3-3 0 0,-3 1 0 16,-1 2-6-16,1 0-1 0,-4-3 0 0,3 3 0 16,-3 0-5-16,0-11 0 0,4 8-8 0,-4 0 12 15,0 9-12-15,0 0 0 0,0 0-9 0,-4-6 9 16,1 3-20-16,-1-3 1 0,1-5 1 0,-4-1 0 0,3 6 5 15,-3 0 1-15,3-3 0 0,-3 3 0 0,0 0 12 0,4 6 0 0,-4-5 0 16,0 5 10-16,0 0-10 0,0 0 0 0,0 0 0 0,-1 5 0 16,-2 1-13-16,3 0 1 0,0 0 1 0,0 0 0 15,-4 3 0-15,4-9 0 0,0 6 0 0,0 0 0 16,0-1 11-16,0 7-10 0,0 0 10 16,3 3-10-16,1 2 10 0,-1-5 0 0,1-3 10 0,3 3-10 15,0 5 14-15,3-5-3 0,-3 0-1 16,4 2 0-16,3 1-10 0,-4 0 0 15,4-3 9-15,4 2-9 0,0-2 0 0,-4-3 8 0,3 0-8 0,4 2 0 16,-3 1 0-16,-1-6 0 0,1-3 0 0,-4 0-8 31,4 0-20-31,-1 0-4 0,4 0-1 0,-3-3 0 16,-4 0-43-16,4-3-8 0,-1 0-1 0</inkml:trace>
  <inkml:trace contextRef="#ctx0" brushRef="#br0" timeOffset="50876.854">31034 7025 1226 0,'0'0'25'0,"0"0"7"0,0 0-32 0,0 0 0 0,0 0 0 0,0 0 0 16,0 0 73-16,0 0 8 0,0 0 2 0,0 0 0 16,0 0-29-16,0 0-6 0,0 0 0 0,0 0-1 15,-4 12-23-15,1-6-5 0,-1 0-1 0,1 6 0 16,-1-6 7-16,1 0 2 0,3-1 0 0,-4 7 0 15,1 9-27-15,3 5 0 0,-4 4 0 0,1 5 0 16,3-3 20-16,-4 9-2 0,1 3 0 0,-1 1 0 16,4-1 5-16,0-3 1 0,-4 3 0 0,4 0 0 15,0-6-5-15,0-2-1 0,0-1 0 0,-3 3 0 16,3-6-7-16,0 4-2 0,0-4 0 0,-4 0 0 16,4-2-9-16,0 2 10 0,0-3-10 0,-3 1 10 15,3-7-10-15,-4 4 0 0,4-4 9 0,-3-2-9 16,-1-3 0-16,4-13-12 0,0-5 2 0,-3 6 0 15,3-6-27-15,-4 6-6 0,4 0-1 0,0-6 0 16,0 0-25-16,0 0-6 0,0 0-1 0,0 0 0 16,0 0 8-16,0 0 2 0,0 0 0 0</inkml:trace>
  <inkml:trace contextRef="#ctx0" brushRef="#br0" timeOffset="51226.615">30628 7458 1213 0,'0'0'34'0,"0"0"8"0,0 0-34 0,0 0-8 0,0 0 0 0,0 0 0 15,0 0 68-15,0 0 11 0,0 0 2 0,0 0 1 16,0 0-36-16,0 0-7 0,0 0-2 0,0 0 0 16,0 0-14-16,0 0-3 0,0 0-1 0,0 0 0 15,0 0 13-15,0 0 4 0,4-3 0 0,3 3 0 16,3-3-36-16,-3 0 0 0,4 0-12 0,0 0 3 16,-1-3 9-16,4-6 9 0,0 6-1 0,4 1-8 15,3-7 0-15,0 3 0 0,4 0 0 0,0 0 0 16,-4 3-32-16,0 1-3 0,4-1-1 0,-4 0 0 15,0 6-115-15,-3-6-23 0,3 6-5 0</inkml:trace>
  <inkml:trace contextRef="#ctx0" brushRef="#br0" timeOffset="52877.613">3168 12008 832 0,'-7'3'35'0,"7"-3"-35"15,-7-3 55-15,0 1 4 0,0-1 1 0,3 0 0 16,4 3-4-16,-10-3 0 0,10 3 0 0,0 0 0 15,-7-3-16-15,7 3-3 0,0 0-1 0,0 0 0 16,0 0 8-16,0 0 0 0,0 0 1 0,0 0 0 16,-4 6-45-16,4 0-10 0,0 5-2 0,0-5 0 15,4 6 12-15,-1-6 0 0,-3 3 0 0,7-3-8 16,0 2 8-16,0 7 8 0,0-3-8 0,0 2 11 16,0 7-3-16,4 6-8 0,-7-7 12 0,3 10-4 15,0-4-8-15,0-3 0 0,0 7 0 0,-4-10 0 16,1 10 0-16,3-10 0 0,-4 7 0 0,1-1 0 15,-4-2 32-15,0-4 0 0,0 4 1 16,0-6 0-16,0 2-1 0,0-2-1 0,3-3 0 0,-3-1 0 16,0 1 5-16,4-3 0 0,-4-1 1 0,3 1 0 15,-3-3-21-15,4 3-4 0,3 0 0 0,-3-1-1 16,6-5-11-16,-6 0 0 0,-1 0 0 0,4 0 0 16,-7-6 0-16,4 3 0 0,-1 0 0 0,4 0 8 15,-3 0-8-15,-1 0 0 0,1 2 0 0,0-5-11 16,3 6 1-16,-4 0 0 0,8 0 0 0,-4 0 0 15,3-3-22-15,1 3-5 0,0-3-1 0,3 0 0 16,0 0-19-16,0-6-4 0,0 0-1 0,-7-3 0 16,7 0-15-16,0 0-3 0,0 6-1 0</inkml:trace>
  <inkml:trace contextRef="#ctx0" brushRef="#br0" timeOffset="53200.25">3263 12344 712 0,'0'0'20'0,"0"0"5"0,0 0-25 0,0 0 0 0,0 0 0 0,0 0 0 15,0 0 83-15,0 0 11 0,0 0 2 0,0 0 1 16,0 0-45-16,0 0-8 0,0 0-3 0,0 0 0 0,7 5-14 0,0-2-3 16,4 0-1-16,-4 3 0 0,0 3 12 0,4-3 2 15,3-3 1-15,-4 0 0 0,1-3-6 0,3 3 0 16,-3-3-1-16,3 0 0 0,-4-3-31 0,1 3 0 16,-1-3 0-16,-6 0-10 0,7 0 10 0,-4 3 0 15,0 0 0-15</inkml:trace>
  <inkml:trace contextRef="#ctx0" brushRef="#br0" timeOffset="53586.38">3231 12114 774 0,'0'0'16'0,"0"0"4"0,0 0 1 0,0 0 2 0,0 0-23 0,-3-6 0 0,3 1 0 0,0-1 0 15,3 0 42-15,-3-6 4 0,7 3 1 0,-3 0 0 16,3 4-4-16,7-1-1 0,-3 0 0 0,-1 0 0 0,1 3-26 0,0-3-6 15,-1 0-1-15,4 6 0 0,-3 0 6 0,-1 0 1 16,5 0 0-16,-5 0 0 0,4 0 9 0,-3 6 3 16,-1-6 0-16,-3 0 0 0,-3 0-4 0,3 6 0 15,0-6 0-15,0 3 0 16,0 0-4-16,0 0-2 0,0 0 0 0,4 0 0 16,-4 3-1-16,3-6 0 0,1 2 0 0,0-2 0 15,-1-2-65-15,4 2-12 0,-7-6-4 0,8 3 0 16,2-3 0-16,1 0 0 0</inkml:trace>
  <inkml:trace contextRef="#ctx0" brushRef="#br0" timeOffset="53915.248">3789 11885 928 0,'0'0'20'0,"0"0"5"0,0 0 1 0,0 0 0 0,0 0-26 0,0 0 0 0,0 0 0 16,0 0 0-16,-4 9 51 0,1-3 5 0,-4 5 0 0,3-2 1 16,4 3-2-16,0 3-1 0,-3-1 0 15,3 4 0-15,0 3-2 0,0-4 0 0,0-5 0 0,0 9 0 16,0-4-7-16,3 13-1 0,-3-4-1 0,4 9 0 16,-1-5-27-16,4 8-6 0,-3-6-1 0,3 4 0 15,-7 2-9-15,3-3 12 0,4 3-12 0,-3 1 12 16,0-4-12-16,3 3 0 0,0 0 0 0,-4-2 0 15,-3-4 0-15,4 3 0 0,-4-8-9 0,0 2 9 16,-4-5-8-16,1-4 8 0,-1-2-12 0,1-1 12 16,-1-5 0-16,1-3 9 0,-1 3 1 0,0-12 0 15,1 6-10-15,3-12 0 0,-4 6 0 0,1-9 0 16,3 3-53-16,0 3-7 0,-4-3 0 0,4-3-643 16</inkml:trace>
  <inkml:trace contextRef="#ctx0" brushRef="#br0" timeOffset="54496.071">4247 12473 1267 0,'0'0'28'0,"0"0"5"0,0 0 2 0,0 0 1 0,0 0-36 0,0 0 0 0,0 0 0 0,0 0 0 15,-3-6 109-15,-4 0 15 0,0 0 4 0,0 6 0 16,7 0-52-16,-4 0-11 0,-3 0-1 0,0 0-1 16,-3 0-37-16,2 0-7 0,1 0-2 0,-3 6 0 15,6 0-17-15,-6 0 0 0,3-6 0 0,-7 6 0 16,7 0 0-16,-1 3 0 0,1-1-13 0,4 7 5 15,-1-3-3-15,1-3 0 0,-1 2 0 0,1 4 0 0,-1 0 2 16,4-3 0-16,0 2 0 0,-3 1 0 0,3 0 9 16,0 2 0-16,0-2 0 0,3-3 0 0,-3 0 14 0,0-1-2 15,0 1 0-15,4-6 0 0,-4-6 0 16,0 0-1-16,3 0 0 0,-3 0 0 0,7 0-2 0,0 0 0 16,0 0 0-16,4-6 0 0,3-6 1 0,-3-2 0 15,-4 8 0-15,0 0 0 16,0-6-10-16,3 0 0 0,1-5 0 0,0 2 0 15,-4 3 0-15,3-5 0 0,-3-1-9 0,0 6 9 16,0-3-46-16,-3 10-2 0,3-1-1 0,0 0 0 16,-3 0-22-16,-4 0-4 0,3 0-1 0,-3-3 0 15,0 9 24-15,0 0 4 0,4 9 0 0,-1 3 1 0,1 0 30 16,-4-1 5-16,0 7 2 0,3-3 0 0,-3-3 21 0,0 8 4 0,-3-5 1 16,3 0 0-16,0 2 15 0,3-2 3 0,-3-3 1 15,4-1 0-15,-4 1-27 0,3-6-8 16,-3-6 0-16,0 6 0 15,0-6-17-15,0 0-7 0,0 0-2 0,7 3 0 0,-7-3 52 0,7 6 10 0,-7-6 3 16,0 0 0 0,11 3-63-16,-11-3-12 0,0 0-2 0</inkml:trace>
  <inkml:trace contextRef="#ctx0" brushRef="#br0" timeOffset="54751.885">4646 12535 1170 0,'0'0'25'0,"-10"3"6"0,6 5 1 0,0 4 1 0,1 0-33 0,3 3 0 16,-4-4 0-16,1 7 0 0,3-3 28 0,0 2 0 15,0-966-1-15,0 1931 0 0,3-965 29 0,-3 1 7 16,0-9 1-16,0 3 0 0,7 2-36 0,-3-5-6 15,-4 3-2-15,4-6 0 0,3 0-32 0,-7-6-6 16,0 0-2-16,0 0 0 0,0 0 20 0,7-6 0 16,0 0 0-16</inkml:trace>
  <inkml:trace contextRef="#ctx0" brushRef="#br0" timeOffset="54906.614">4533 12235 1097 0,'0'0'31'0,"-3"9"7"0,3-3-30 0,-4-1-8 0,4 4 0 0,0 3 0 15,4-6 0-15,-4 0 0 0,0-6-8 0,3 3-460 16</inkml:trace>
  <inkml:trace contextRef="#ctx0" brushRef="#br0" timeOffset="55372.834">4918 12491 1418 0,'0'0'31'0,"0"8"6"0,0 10 2 0,0-6 1 0,0 5-32 0,0 4-8 16,0-3 0-16,0 2 0 0,0 1 51 0,0-1 8 15,0 1 1-15,0-3 1 0,-4-1-29 0,1 1-5 16,3-6-2-16,-4-1 0 0,1-2 11 0,3-3 3 0,0-6 0 0,0 0 0 16,0 0-11-16,0 0-3 0,0 0 0 0,-7-6 0 15,3-3 31-15,-3-2 7 0,7-1 1 0,0-6 0 16,0-2-52-16,0 5-12 0,0 0 0 0,7-2 0 15,-7 8 0-15,4-3 0 16,-1 3 0-16,-3 0 0 0,4 4 0 16,-1-1 0-16,-3 0 0 0,4 0 0 0,-1 0-48 15,1 0-13-15,-1 0-3 0,4-3 0 0,0 7 52 16,-7 2 12-16,7 0 0 0,0 5 0 0,4 10 0 0,-4 0 0 0,0 8 0 16,-3 1 0-16,3 2 0 0,-7-11 0 0,0 0 0 0,0 5 0 15,0 1-16-15,3 2 0 0,4 1 0 0,-3-1 0 16,-1-5 16-16,-3-3 0 0,4 2 0 0,-1-5 0 15,-3-3 0-15,0-9 0 0,0 0 0 0,0 0 0 16,0 0-136-16,0 0-35 0,11-6-6 16</inkml:trace>
  <inkml:trace contextRef="#ctx0" brushRef="#br0" timeOffset="55802.906">5189 12538 1522 0,'0'0'33'0,"0"6"7"0,0 5 2 0,0-2 2 0,0-3-36 0,0 3-8 16,4-3 0-16,-1 0 0 0,-3-6 28 0,4 5 3 16,-4-5 1-16,0 0 0 0,7-5 0 0,0 5 0 15,-3-6 0-15,3 0 0 0,0 0-32 0,0 0 0 16,0 0 0-16,0 0 0 0,0-5 0 0,3 2-16 0,-2-3 1 0,-1 6 1 15,0-12 14-15,-7 7-9 0,7 2 9 0,0-3-8 16,-4 0 8-16,4 4 0 0,-3 2 0 0,-4-3 0 16,3 3 0-16,-3 6-13 0,0-3 5 0,0 3 8 31,0 0-44-31,0 0-2 0,0 0 0 0,0 0 0 0,0 0 29 0,0 0 5 0,-3-3 2 0,-4 0 0 16,0 3 10-16,-4 0 14 0,8 3-3 0,-8-3-1 15,4 3 10-15,-7-3 1 0,3 3 1 0,1 3 0 16,3 0 22-16,-4 3 4 0,4-1 0 0,0 10 1 15,0-6-26-15,3 5-6 0,1 4-1 0,3 0 0 16,0 2-7-16,3 1-1 0,1-1-8 0,3 4 12 16,0-1-33-16,0-2-7 15,4 5-2-15,-1-3 0 0,-3 4 50 0,4 5 9 0,3-3 3 0,-3-11 0 16,-4 2-32-16,3-5-8 0,4-6-1 0,4 6 0 16,-4-10-63-16,4-2-12 0,-1 0-2 0</inkml:trace>
  <inkml:trace contextRef="#ctx0" brushRef="#br0" timeOffset="56679.139">6537 12235 1141 0,'0'0'24'0,"0"0"6"0,-4 0 1 0,-6-3 2 0,-1 0-33 16,4 0 0-16,0-3 0 0,0 6 0 0,0 0 90 0,0-6 11 15,-4 6 3-15,1 6 0 0,-1-6-36 16,4 0-8-16,0 0 0 0,0 6-1 0,-3-6-47 0,2 3-12 16,-6 0 0-16,4 0 0 0,3 6 0 0,-4 2 0 15,4-2 0-15,-4 3 0 16,4-6 0-16,-3 0 0 0,6-3 0 0,-3 3 0 15,0-1 0-15,4 4 0 0,-1 0 0 0,1-3 0 0,-1 0 0 16,4-6 12-16,0 0-12 0,-3 6 12 16,3 0-12-16,3-1 0 0,-3 1-12 0,0-6 12 0,0 0 0 15,0 0 10-15,7-6 1 0,-3 1 0 0,-4 5-11 0,0 0-16 0,10 5 4 0,-3 1 1 16,4 0 11-16,-1 0 0 0,1-3 0 0,0 0 0 16,-1-3 0-1,1 0 0-15,6-3 0 0,-9 0 0 0,6 3 24 0,3 0 6 16,1 0 2-16,-4 3 0 15,4-6-32-15,-4 3 0 0,3-6 0 0,-6 12 0 16,0 3-24-16,-1 9-5 0,4-1-1 0,-3 7 0 0,-4 2 30 0,0-2 0 0,0 2 0 16,-3-2 0-16,-1 2 0 0,-3-2 0 0,4-4 0 0,-4-2 0 15,0 0 28-15,-4-7 12 0,4-5 3 0,-7 3 0 16,3-3-24-16,-3-3-5 0,4 3-1 0,-8-3 0 16,4 0-4-16,-3-3-1 0,-1 0 0 0,0 0 0 15,4 0-8-15,-3-3 0 0,-4 0 0 0,0 0 0 16,3 0 0-16,-3 0 0 0,0 0 0 0,0 0 0 15,0 0 0-15,0 0 0 0,3 0-12 0,-10-3 12 16,7-5-19-16,0-1 4 0,-1 0 1 0,-2 0 0 16,6 9-24-16,1-3-5 0,3 12-1 0,-1-3 0 15,5-3 21-15,3 0 4 0,0 0 1 0,0 0 0 16,-4-3-22-16,4 3-5 0,0 0-1 0,0 0 0 16,-3-6-117-16,3-5-23 0</inkml:trace>
  <inkml:trace contextRef="#ctx0" brushRef="#br0" timeOffset="57206.597">6858 12338 1267 0,'0'0'28'0,"0"0"5"0,0 0 2 0,0 0 1 0,-7 0-36 0,0 6 0 0,0-1 0 0,0-5 0 16,0 6 58-16,-4 0 5 0,4 3 1 0,0-3 0 15,0 3-52-15,0 0-12 0,7-4 0 0,-7 10 0 16,-4-6 38-16,8 0 5 0,-1 3 1 0,4 5 0 0,-3-2-27 0,3-3-5 16,0 8 0-16,0-5-1 0,3-3-2 0,1-1 0 15,-1 16 0-15,8 2 0 16,-8-5-9-16,1 2 0 0,6-5 0 0,-2 2 0 15,2-5 0-15,-3-3 0 0,0-6 0 0,0 2 0 16,0-5 0-16,0-3 0 0,-7-3 0 0,7 0 0 16,-7 0 47-16,8-3 7 0,-1-6 2 0,0 1 0 15,0-1-28-15,-4 0-4 0,4-3-2 0,-7-8 0 16,7 2-22-16,-7 0-18 0,-7-8 3 0,7 8 1 16,-3 6 14-16,-1 7 0 0,4-1 0 0,-3 6 0 15,3-6 0-15,-4 6 0 0,1-6 0 0,-1 3 0 16,-3-6-12-16,4-6 1 0,-5 4 0 0,1-1 0 15,4 6 1-15,-4-3 0 0,0 3 0 0,0 3 0 16,0-2-26-16,0 2-6 0,3 0-1 0,1 0 0 0,-1-3 34 0,-3 0 9 16,3-6 0-16,1 6 0 15,3-2-32-15,-4 5-1 0,-3 3-1 0,0 0 0 16,4 3 4-16,-1-1 1 0,1 4 0 0,-1-6 0 16,4 0-28-16,0 0-6 0,0 0-1 0,0 0 0 15,0 0 11-15,0 0 1 0,0-6 1 0,-3 6 0 0,-1 0-44 16,1 6-9-16,-1 6-1 0</inkml:trace>
  <inkml:trace contextRef="#ctx0" brushRef="#br0" timeOffset="57597.233">7119 12455 1425 0,'0'0'31'0,"0"0"6"0,0 0 2 0,-3 12 2 0,-1-6-33 16,4-6-8-16,0 0 0 0,-4 3 0 0,4 6 49 0,-3 0 8 0,3-4 2 15,0 7 0-15,0 0-33 0,3-6-6 0,-3 3-2 0,0-1 0 32,4 1-18-32,-4-3 10 0,0-6-10 0,0 6 8 0,0-6-8 15,0 12 0-15,0-12 0 0,0 0 0 0,0 0 0 0,0 0-9 0,0 0 0 0,0 0 0 31,0 0-43-31,0 0-9 0,0-9-2 0</inkml:trace>
  <inkml:trace contextRef="#ctx0" brushRef="#br0" timeOffset="57755.999">7087 12070 835 0,'-3'21'18'0,"3"-4"4"0,-4-5 1 0,4 3 1 0,0-3-24 16,4-1 0-16,-4-11 0 0,0 0 0 16,0 0 0-16,0 0 0 0,0 0-10 0</inkml:trace>
  <inkml:trace contextRef="#ctx0" brushRef="#br0" timeOffset="58093.461">7355 11764 1267 0,'0'0'28'0,"0"0"5"0,0 0 2 0,0 0 1 0,4 6-36 0,3 0 0 0,-3 0 0 0,-4 3 0 16,0 6 58-16,-4-1 5 0,0 10 1 0,4 2 0 15,-3 10 0-15,3-10 0 0,0 9 0 0,0 1 0 16,0-4-52-16,0-6-12 0,0 4 0 16,-4-7 0-16,4 10 38 0,0-10 5 0,0 10 1 0,0-4 0 15,0-3-20-15,0 13-4 0,0 2-1 0,4-6 0 16,-4-3-19-16,0 1 0 0,3 2 0 0,-6-14 0 16,3 2 0-16,0-5 0 0,0-9 0 0,-4 5 0 15,4 1 0-15,4 3 0 0,-1-1 0 0,1 1 0 16,0 2-56-16,-4-5-6 0,3-3-1 15</inkml:trace>
  <inkml:trace contextRef="#ctx0" brushRef="#br0" timeOffset="58451.156">7285 12226 975 0,'0'0'21'0,"-4"6"5"0,1 0 1 0,-8 0 1 0,8 0-28 15,-4-1 0-15,3 4 0 0,-3 3 0 0,4-6 70 0,-1 0 9 0,0-6 1 0,4 0 1 16,0 0-13-16,-3 6-4 0,-1 5 0 0,-3 4 0 16,7-3-51-16,-3 0-13 0,3-7 0 0,0-5 0 31,0 0 48-31,0 0 8 0,0 0 0 0,0 0 1 0,0 0-40 0,0 0-8 0,3-11-1 0,-3 5-8 15,0 6 34-15,0 0 0 0,0 0 0 0,0 0 0 16,7 6-19-16,0 0-4 0,4 2-1 0,-4-2 0 16,4 3-10-16,-4-3 0 0,3-6 0 0,-3 3 8 15,4 0-8-15,-4-3 0 0,4-3 0 0,-1 3 0 32,4-3-19-32,0 0-5 0,1-6-2 0,2 6 0 0,1 0-27 15,-8 0-6-15,8 3-1 0,-4-3 0 0,0 3-123 16,0-5-25-16</inkml:trace>
  <inkml:trace contextRef="#ctx0" brushRef="#br0" timeOffset="59171.091">8361 11820 720 0,'0'0'20'0,"0"0"5"0,0-6-25 0,-4-2 0 16,4 5 0-16,0 3 0 0,-3-9 80 0,3 9 10 15,0 0 2-15,0 0 1 0,0 0-8 0,0 9-1 16,0-9-1-16,-4 3 0 15,1 3-39-15,3-1-7 0,-4 1-1 0,4 3-1 16,0-9-7-16,0 0-2 0,0 0 0 0,-3 6 0 16,-1 9 5-16,1 2 1 0,-4 13 0 0,3-13 0 0,0-2-16 0,4 0-2 15,-3-1-1-15,3 1 0 16,0 0-13-16,3 0 0 0,-3 2 8 0,4 1-8 16,-4-1 12-16,4 4 0 0,-4-3 0 0,3 2 0 0,1 10 9 15,-1-4 2-15,4 9 0 0,0-11 0 0,-3-4-6 16,-1-2-1-16,4-6 0 0,-7 0 0 0,4 5-7 0,-4 16-1 0,3-1-8 0,-3 3 12 15,0-2-4-15,0 2 0 0,0-3-8 0,-3-2 12 16,3 2-12-16,-4-9 11 0,1 4-11 16,-1 2 10-16,-3-11-10 0,4 0 0 0,-1 2 0 15,-3-5 0-15,4-6 0 0,-1-3 0 0,1-1 0 16,3-5 0-16,0 0-49 0,0 0-15 0,0-5-4 16</inkml:trace>
  <inkml:trace contextRef="#ctx0" brushRef="#br0" timeOffset="59750.858">8625 12349 1241 0,'0'0'25'0,"-7"0"8"16,4-5-33-16,-4-1 0 0,0 6 0 0,0 0 0 15,0 0 74-15,0-6 8 0,-1 6 2 0,1 0 0 0,0 6-20 0,0-6-3 0,0 0-1 0,0 0 0 16,0 6-40-16,0-6-9 0,0 5-2 0,7-5 0 16,-7 0 44-16,7 0 9 15,-7-5 2-15,7 5 0 0,-7 5-52 0,0 7-12 0,3 6 0 0,1 2 0 16,-1 1 0-16,1 0 0 0,-1 5 0 0,1 1 0 15,3 2 0-15,0-11 0 0,-4 8 0 0,1-2 0 16,3-4 0-16,0 1 0 0,0 5 0 16,0-14 0-1,3-3 8-15,-3-9 0 0,0 0-8 0,0 0 12 0,0 0-12 0,7 6-8 0,0-3 8 16,-7-3-13-16,11-3 13 0,-1-3 0 0,1-3 0 0,0 0 0 16,3 0 27-16,-4-11 8 0,1 5 1 0,-1-6 1 15,-3 4-28-15,4-1-9 0,-4-5 0 0,4 8 0 16,-4-9-24-16,0 4-12 0,0 2-3 15,-4 1 0-15,4 2 39 0,-3 3 0 0,-4 0 0 0,4 6 0 16,-4 1-13-16,0-7 5 0,0 3 8 0,-4 3-13 16,4 6 13-16,0 0 0 0,0 0 0 0,0 0-9 15,0 0 1-15,0 0 0 0,-4-12 0 0,4 12 0 16,0 0 0-16,-3 15 0 0,-1-3 0 0,1 5 0 16,-1-5-25-16,4 0-5 0,0 0-1 0,4-3 0 15,-4 8 39-15,3-2 0 0,-3 0 0 0,7 2 0 16,-3-2 0-16,3-9 0 0,0 0 0 0,0 5 0 15,0 7 0-15,4 3 0 0,-1 8 0 0,-3-2 0 16,4-7 0-16,0-2 0 0,-1-9 0 0,1 5 0 16,-4-2 0-16,0-3 0 0,3 0 0 0</inkml:trace>
  <inkml:trace contextRef="#ctx0" brushRef="#br0" timeOffset="60774.479">9398 12308 892 0,'0'0'20'0,"0"0"4"0,0 0 0 0,0 0 1 0,0 0-25 15,0 6 0-15,0 6 0 0,0-12 0 0,0 0 73 0,0 0 10 0,0 0 1 0,0 12 1 16,0-1-9-16,0 7-3 0,0 3 0 0,0-4 0 16,0 4-22-16,4-6-5 0,-4-1-1 0,0 4 0 31,0 0-8-31,0 8-1 0,0-8-1 0,0 5 0 0,0-2-9 0,0-4-2 0,0-2 0 0,0 3 0 16,-4-6-14-16,4 5-10 0,0-8 12 0,0-3-12 15,0-6 12-15,0 0-4 0,0 0 0 0,0 0-8 16,0 0 19-16,0 0-3 0,0 0-1 0,0-3 0 15,0-6-4-15,0 6-1 0,0-14 0 0,4 5 0 16,-4-3-10-16,3 3-14 0,1-5 3 0,-1-1 1 16,1-3-10-16,-1 4-1 0,1-4-1 0,-1-2 0 15,1 5 2-15,3-5 0 0,-4 5 0 0,1 3 0 16,-4 3 6-16,3 7 2 0,-3 5 0 0,0 0 0 16,4-12 12-16,-1 6 0 0,-3-3 0 0,4-3-9 15,-4 6 9-15,4-5 0 0,-4-1 0 0,0 0 0 16,0 6 0-16,0 6 0 0,0 0 0 0,0 0 0 15,0 0 0-15,3 12 16 0,1 0-4 0,-4 0-1 16,3-1 5-16,-3 10 0 0,4-3 1 0,-4 2 0 16,3-2 1-16,-3 5 0 0,4-5 0 0,-4 3 0 15,0-4 5-15,0 1 1 0,0-3 0 0,0-1 0 16,0-8-11-16,0 3-1 0,0-9-1 0,0 0 0 16,0 0 4-16,0 0 1 0,0 0 0 0,0 0 0 15,0 0-4-15,0 0-1 0,0-9 0 0,0 3 0 16,3-3-11-16,-3 1-11 0,4 2 3 0,-4 0 0 15,3-6-20-15,1 3-3 0,-1-5-1 0,1 2 0 16,-1-3 1-16,1-11 0 0,3 2 0 0,-4 6 0 16,1 4-6-16,3 8-2 0,0 6 0 0,-7 0 0 0,7 0 39 0,-3-3 0 0,3-3 0 0,-7 6 0 15,0 0-17-15,0 0 4 0,0 0 1 0,7-3 0 16,-4-6-3-16,1 0 0 0,3 4 0 16,-7 5 0-16,0 0 15 0,3 0 0 0,-3 5 0 15,4 7 10-15,-4 6 8 16,3 2 2-16,5-2 0 0,-8 3 0 0,3 2-20 0,1-5 8 0,3 2-8 0,-4 4 0 15,1-12 0-15,-1-3 0 0,4 2 0 0,-3 1 0 16,-1 6 32-16,4-1 0 0,-3 4 0 0,-1-3 0 16,5 2-22-16,-8-5-10 0,3-6 8 0,1 2-8 15,-4-11-45-15,0 0-15 0,0 0-2 0</inkml:trace>
  <inkml:trace contextRef="#ctx0" brushRef="#br0" timeOffset="61376.136">9814 12455 1267 0,'0'0'28'0,"0"0"5"0,0 0 2 0,0 0 1 0,0 0-36 15,0 0 0-15,0 0 0 0,-3 6 0 0,3-6 58 0,-4 6 5 0,4-6 1 0,0 6 0 16,0 0 3-16,4 0 1 0,-1 0 0 0,4-3 0 16,-7-3-58-16,7 2-10 0,0-4 0 0,4 2 0 15,-4 2 0-15,0 1 21 0,0 0-2 0,4 3-1 16,-4-3-18-16,0 3 0 0,0 0 8 0,0-6-8 15,-7 0 0-15,11 0 0 0,-4-6 8 0,-4 6-8 16,1-9 0-16,-1 0 0 0,1 4 0 0,-4-1 0 16,0-3 18-16,3 3-3 0,-6-6-1 0,3-2 0 15,0 2-6-15,0 0 0 0,0 0-8 0,-4 0 12 16,4-5-12-16,0 8 0 0,0-6 8 0,-3 6-8 16,3 4 0-16,0-7 0 0,0 6 8 0,0 6-8 15,0 0 0-15,-7 6 8 0,3 0-8 0,1 0 0 16,-1-1 9-16,-3-5-9 0,3 3 8 0,1 0-8 15,-4 0 0-15,3 0 0 0,-3 6 0 0,0-6 0 16,0 3-12-16,0-3-2 0,0 0 0 0,0 6 0 16,3 2 6-16,1 10 8 0,-4 2-13 0,3 1 5 0,1-15 8 0,-1 3 0 15,1 11 0-15,-1-5 0 0,1 11 0 0,3-2 0 16,0-7 0-16,0-2 0 0,0-6 0 0,3 5 9 16,1-5-9-16,-1 3 0 15,1-4 12-15,-1 1-12 0,4 0 12 0,-3-9-12 16,3 3 8-16,4-3-8 0,-4-3 0 0,0 3 0 0,3-3 0 15,-3 3 0-15,4-3 0 0,-4 0 0 16,4 0 0-16,-4 0-9 0,3 0 1 0,1-3 0 16,-4 0-139-16,3-3-27 0</inkml:trace>
  <inkml:trace contextRef="#ctx0" brushRef="#br0" timeOffset="61636.438">10224 12385 1267 0,'0'0'28'0,"0"0"5"0,0 0 2 0,0 0 1 0,0 0-36 16,-4 14 0-16,-3 1 0 0,3-3 0 0,1-6 109 0,-1 0 15 16,1 3 4-16,-1 5 0 0,4 4-75 0,0-1-14 15,-3 4-3-15,3-9-1 0,-4-6-15 0,4 3-4 16,0 5 0-16,-3 1 0 15,3 3-16-15,0 5 0 0,-4-2 8 0,4 2-8 16,0-5 11-16,0-9-2 0,0 2 0 0,0-11 0 16,0 0-33-16,0 0-6 0,0 0-2 0</inkml:trace>
  <inkml:trace contextRef="#ctx0" brushRef="#br0" timeOffset="61812.949">10037 12161 1311 0,'0'0'55'0,"0"0"-44"16,0 0-1-16,0 0 0 0,0 0 0 0,0 0 0 16,0 0-10-16,0 0-14 0,0 0 3 0</inkml:trace>
  <inkml:trace contextRef="#ctx0" brushRef="#br0" timeOffset="62369.841">10548 11961 1127 0,'-3'-5'32'0,"-5"-1"7"0,8 6-31 0,0 0-8 0,0 0 0 0,-7 6 0 15,-3 5 88-15,3 1 16 0,0 6 3 0,-4 2 1 16,4-8-31-16,4 9-5 0,-4-1-2 0,3 7 0 16,0-13-5-16,1 10-1 0,3-6 0 0,0 8 0 15,0 9-20-15,0-2-4 0,3-4 0 0,1-3-1 16,0-2-23-16,-1-6-5 0,4-7-1 0,-3 7 0 16,-1 3-10-16,1-1 12 0,-1 1-12 0,1 5 12 15,-1-8-12-15,1-3 8 0,-1 2-8 0,1-5 8 16,-1 6-8-16,1 2 0 0,-1 4 0 0,-3-13-11 15,4 7-26-15,-4-9-6 0,0-9-1 0,0 0 0 16,0 0-132-16,0 0-28 0,0-6-4 0,0-3-2 0</inkml:trace>
  <inkml:trace contextRef="#ctx0" brushRef="#br0" timeOffset="62771.294">10806 11838 1086 0,'-4'6'46'0,"1"6"-37"16,3 5 46-16,0 4 9 0,-4 2 1 0,4 7 1 16,0-1-22-16,0 1-5 0,-4 2-1 0,4-6 0 15,0 1 14-15,4-7 2 0,-4 1 1 0,0 5 0 16,4 7-29-16,-4 2-6 0,3-9 0 0,-3-2-1 0,4-18-3 0,-4 3 0 16,0 11 0-16,3 13 0 0,1-4-4 0,-4-3 0 15,0 1-1-15,0-4 0 0,3 10-11 16,-3-7 8-16,0-5-8 0,-3-1 8 0,3 22-8 15,0-13 0-15,0 3 9 0,0-5-9 16,-4 2 0-16,4-14 8 0,0 0-8 0,0-1 0 16,0-8 0-16,4 6 0 0,-4-6 0 0,0-6-12 15,0 0-53-15,0 0-11 0,7 0-3 0</inkml:trace>
  <inkml:trace contextRef="#ctx0" brushRef="#br0" timeOffset="63283.375">11003 12467 1148 0,'0'0'25'0,"0"0"6"0,0 0 1 0,0 0 0 0,0 0-32 0,4 0 0 0,3 0 0 15,0 0 0-15,-7 0 38 0,7 6 2 0,0-3 0 0,0 0 0 16,0-3-40-16,4 3 0 0,-4-6-9 0,0 6 9 16,0 0 8-16,-4-3 8 0,4-3 3 0,0 0 0 15,0 0-31-15,-3 0-5 0,3-3-2 0,-3-6 0 16,3 1 46-16,-4-4 9 0,4 0 1 0,-3 0 1 16,-1-5-23-16,1 11-5 0,-4 9-1 0,0 0 0 15,0-9-9-15,0 3 0 0,0 6 0 0,-4-6 0 16,4-5 0-16,-3 5 0 0,-1-6 0 0,1-6 0 0,3-8 0 15,-4-3 0-15,1 17 0 0,-1 3 0 16,4 9 0-16,-3-6 8 0,-5 0 2 0,1 12 0 0,4 9-10 0,-8 2 10 16,4-5-10-16,0 0 10 0,4 0-10 0,-4-6 8 15,0 2-8-15,-4-2 8 0,4-3-8 0,0 6 0 16,0 3 0-16,0 5 0 0,0 1 0 0,0 9 0 16,3-1 0-16,-3 1 0 0,4 5 44 0,-4-12 3 15,3 4 1-15,4-6 0 0,0 14-35 0,0-3-13 16,0-2 11-16,4 2-11 0,3-14 0 15,-4 3 0-15,4-1 0 0,-3-5 0 0,3 0 15 0,0 2-3 16,-4-5-1-16,4 0 0 0,4 3-11 0,-4-6 0 16,0-3 0-16,0 5 0 0,0-5 0 0,0-3 0 0,0-3 0 0,0 3 0 31,4-3-52-31,-1-2-13 0,5 2-3 0</inkml:trace>
  <inkml:trace contextRef="#ctx0" brushRef="#br0" timeOffset="63669.291">11254 12349 1267 0,'0'0'28'0,"0"0"5"0,0 0 2 0,0 0 1 0,0 0-36 15,0 0 0-15,-7-5 0 0,7 5 0 0,0 0 84 0,0 0 11 16,-4 8 1-16,1 7 1 0,-1 12-53 0,4-7-10 15,-4-8-2-15,4 6-1 0,4 5-31 0,0-2-16 16,-4 2 1-16,3-5 1 0,1-6 22 0,3 8 5 16,0 10 1-16,0-4 0 15,0-2-14-15,0-4 0 0,0 4 0 0,-4-1 0 16,4-8 36-16,1 0 4 0,-1-7 0 0,-4 1 1 16,4 0-12-16,0-3-2 0,-3 0-1 0,-1-6 0 15,-3 0-26-15,0 0 0 0,0 0 0 0,11 0 0 16,-4 0 27-16,0-6 9 0,4 0 3 0,-4-9 0 0,3-2-11 0,-3-1-3 15,0-20 0-15,0 3 0 16,-3 5-25-16,3 4 0 0,0 2 0 0,0-2-11 0,0-7 11 0,-3 7 0 16,-1-9 10-16,1 8-10 15,3 7-12-15,-4 5-9 0,-3 3-2 0,4 0 0 16,-1 1-15-16,1-13-3 0,-1-8-1 0,-3-1 0 16,4 19-147-16,-4-1-30 0,0-3-5 0</inkml:trace>
  <inkml:trace contextRef="#ctx0" brushRef="#br0" timeOffset="64163.102">11568 12332 1036 0,'0'0'23'0,"0"0"5"0,0 0 0 0,-4 12 1 15,4-7-29-15,0 4 0 0,0 3 0 0,4-3 0 0,-4 6 57 0,0-4 6 16,0 10 1-16,0-3 0 0,3 5 22 0,1-2 5 16,-1 2 1-16,4 1 0 0,0-1-38 0,4 4-7 15,-4-1-2-15,0 4 0 0,0-10-18 0,0 4-4 16,0-1-1-16,0-8 0 0,-3 0 9 0,-1-1 1 16,1 4 1-16,-1-12 0 15,-3 3-33-15,0-9 0 0,0 0 0 0,0 0 0 16,0 0 0-16,0 8 0 0,0-8 0 0,0 0 0 15,0 0 58-15,0 0 5 0,0 0 1 0,0-8 0 16,-3 5-103-16,3-3-20 0,0-6-4 0,0-3-1 0,0-2 52 0,0-7 12 16,0-11 0-16,3 3 0 0,-6 8-10 0,3 3 1 15,-4 16 0-15,4-7 0 0,0-3 9 0,0-5 12 16,0 5-2-16,-3 3-1 0,3 3-9 0,0-8 0 0,0-7 0 0,3 1 0 16,-3 5 0-16,4 3 0 0,-8-2 0 0,4 2 0 15,4-6 0-15,-4 15 0 0,0 6 0 0,0 0 0 16,0 0 0-16,0 0 0 0,0-3 0 0,3 3 0 15,-3-5 0-15,0-1-11 0,4 0 11 0,-1 0-8 16,4-6-6-16,-3-2-1 0,-1-4 0 0,5-6 0 16,-5 13-22-16,4 2-5 15,0 3-1-15,0 0 0 0,4 0-17 0,-1 0-3 16,-3 0-1-16,4 6 0 0,3-5-96 0,-3-1-19 0</inkml:trace>
  <inkml:trace contextRef="#ctx0" brushRef="#br0" timeOffset="64713.344">11910 12417 648 0,'0'6'14'0,"-4"3"3"0,4 0 1 0,0 5 0 0,0-2-18 0,0-6 0 16,0 6 0-16,0-3 0 0,4-4 98 0,-4-5 16 0,3 9 3 0,1 0 1 15,3-3-19-15,0-6-4 0,0 6-1 16,0 0 0-16,4-3-25 0,-1 3-5 0,4-6 0 0,-3 0-1 16,0 0-18-16,-1 0-3 0,-3 0-1 0,4 0 0 15,-1-6-41-15,-3 6-17 0,0-3 1 0,0 3 0 16,1-6 48-16,-1 6 9 15,0-6 3-15,-4 0 0 0,4 0-31 0,-3-3-5 0,-1 6-8 0,1-2 11 16,-1-4 2-16,1 0 1 0,-4 6 0 0,3-9 0 31,-3 6-62-31,0-2-13 0,4-1-3 0,-4 0 0 0,0 0 52 0,0-6 12 0,0 4 0 0,-4-1 0 16,1 3-54-16,-1-6-8 16,1 6-2-16,-1-2 0 0,-3 5 52 0,0-6 12 0,0 3 0 0,0 9 0 15,0 15 0-15,0-9 0 0,7-6 0 0,0 0 0 16,-7-6 0-16,7 6 0 0,-7 12 0 0,0-1 0 15,0 7-54-15,0 3-8 16,3 8-2-16,-3 1 0 0,4 2 103 0,-4-9 20 0,3 4 4 0,0-1 1 0,1 10-52 16,-1-1-12-16,4-3 0 0,0-5 0 0,0-4 45 15,0-2 7-15,4-1 0 0,-4-5 1 16,3 3-33-16,5-7-8 0,-5 1 0 0,8-3-1 0,-4-3 5 16,3 0 2-16,-3 0 0 0,4 0 0 15,-1-1-29-15,5 1-5 0,-1-3-2 0,3 0 0 0,-3-3 18 16,-3 0 0-16,7 0 0 0,-4 0-772 15</inkml:trace>
  <inkml:trace contextRef="#ctx0" brushRef="#br0" timeOffset="65506.735">13222 12320 1036 0,'0'6'23'0,"-3"6"5"0,-1-6 0 0,4-1 1 0,-3 1-29 0,-1 6 0 0,4 0 0 0,-4-3 0 16,4 2 58-16,0-5 6 0,-3 0 0 0,3 3 1 15,0 0-14-15,0 0-3 0,0-3-1 0,0-6 0 16,0 0 1-16,0 0 1 0,0 0 0 0,0 11 0 16,3 1-20-16,1 0-4 0,0 3-1 0,-1 8 0 15,4-11-4-15,0 14-2 0,0 10 0 0,0 5 0 16,0 0-9-16,0 0-1 0,-3-12-8 0,-1 10 12 15,1-10-24-15,-4 3-4 0,0-5-2 0,-4 8 0 16,1-8 18-16,-1 2 0 0,1-3 0 0,-4 4 0 16,0-13 26-16,0 1 9 0,0-3 1 0,0-3 1 0,0-12-9 15,-1-6-3-15,1 12 0 0,-3-6 0 16,-1 0-3-16,4 0-1 0,0 0 0 0,-3 0 0 16,-1-6-32-16,-3 0-6 0,3 0-2 0,1 6 0 15,-1 12 7-15,4-6 0 0,-7-12 1 0,3-3 0 16,1 3 3-16,-1-3 0 0,1-3 0 0,-1 4 0 15,4-10 8-15,0 9-12 0,-4 0 12 0,4 0-12 16,0-5-4-16,0 5 0 0,0-9-1 0,-3-2 0 16,2 2-32-16,5 0-7 0,-4-8 0 0</inkml:trace>
  <inkml:trace contextRef="#ctx0" brushRef="#br0" timeOffset="65790.357">13159 11932 1378 0,'-22'24'28'0,"15"-19"8"0,7-5-28 0,-3 12-8 0,-4 6 0 0,3-6 0 16,4-12 0-16,-3 14 0 0,-1-2-8 0,4-12 8 15,0 15-8-15,0-15 8 0,0 0-8 0,7 12 8 16,0-4-46-16,0-2-4 0,4 3-1 0</inkml:trace>
  <inkml:trace contextRef="#ctx0" brushRef="#br0" timeOffset="66327.907">13631 12355 1522 0,'0'0'43'0,"0"0"10"16,0 0-42-16,-7 0-11 0,0 3 0 0,7-3 0 0,0 0 60 0,0 0 9 0,-7 9 3 0,0-3 0 15,0 0-7-15,0 9-1 0,0 5 0 0,-4-2 0 16,4-6-51-16,0-1-13 0,0-11 0 0,0 6 0 16,4 0 0-16,-4-6 0 0,3 6 0 0,1 3 0 15,-1 3 0-15,0-4 0 0,1 7 0 0,-4-3 0 16,7 0 0-16,-4 2 0 0,1 1 0 0,3 0 0 15,0-4 0-15,0 1 0 0,0 3 0 0,0 3 0 16,0-7 0-16,0 4 0 0,0-6 0 0,3 3 0 16,-3 2 30-16,4-8 3 0,-1 0 1 0,1 3 0 15,-1-3-17-15,-3-6-3 0,0 0-1 0,11 3 0 16,-11-3-4-16,11 0-1 0,-1-3 0 0,-3 3 0 0,0-6-8 0,0 3 0 16,0-3 0-16,4-6 0 0,0-2 0 0,-1 2 0 15,-3-3-11-15,4 0 11 0,-1-2-16 0,-3-1 1 16,0-2 1-16,-3 8 0 0,3-9-7 0,-7 1-2 15,0 5 0-15,0-6 0 0,4 7 8 16,-8-1 2-16,1-3 0 0,-5 4 0 0,5-1-8 0,-1 3-2 16,-6-3 0-16,-1 4 0 0,4-1 4 0,-3 9 1 15,-1 12 0-15,4-9 0 0,3-15-4 0,1 0-1 16,-4 7 0-16,-4 2 0 0,-3 6 23 0,4 0 0 0,-1 0 0 16,0 0 0-16,1 6 0 0,-1-1 0 0,4 4 0 15,0 6 0 1,0 0-58-16,0 2-4 0,4 1-1 0</inkml:trace>
  <inkml:trace contextRef="#ctx0" brushRef="#br0" timeOffset="66838.981">13892 12414 1267 0,'0'0'28'0,"0"0"5"0,0 0 2 0,0 0 1 15,0 0-36-15,0 0 0 0,0 0 0 0,-7 3 0 0,4 3 57 0,-1 0 5 16,1 0 1-16,-1 0 0 0,1 0-7 0,-1 2-2 16,1-2 0-16,-1 6 0 0,4-6-26 0,0 6-4 15,0-1-2-15,-3 4 0 0,3-3-8 0,0 0-2 0,0 5 0 16,3-2 0-16,1 3 2 0,-4 2 0 0,3-2 0 0,1 5 0 16,3-8-6-16,-4 6-8 0,4 5 11 15,-3-8-11-15,3 2 13 0,-4-2-4 16,4-6-1-16,1-4 0 0,-8-8 4 15,0 0 1-15,0 0 0 0,10 3 0 16,-10-3 27-16,11 3 6 0,-1 0 1 0,-3-6 0 0,4-8-24 0,0 2-5 0,3 3-1 0,-4-9 0 16,1-2-17-16,-1-1 0 0,-3 0 0 0,4-11 0 15,-4-3 29-15,4 2 3 0,-4 4 0 0,0-4 0 32,-4 10-52-32,4-4-9 0,-7-11-3 0,4 0 0 0,-4 11 32 0,3 6 0 0,-3 13 0 0,0 5 0 15,-3-12-57-15,3 6-6 16,0-3-1-16,-4-3 0 0,1 6-102 15,3 1-21-15,-4-1-4 0</inkml:trace>
  <inkml:trace contextRef="#ctx0" brushRef="#br0" timeOffset="67708.919">14305 12508 741 0,'0'0'31'0,"0"0"-31"16,-3 9 102-16,-1-3 14 0,4 0 4 0,0-6 0 15,0 0-28-15,0 0-6 0,0 0-1 0,0 0 0 16,0 0-41-16,0 0-8 0,0 0-1 0,0 0-1 16,0 0-8-16,0 0-2 0,4 0 0 0,3 0 0 15,0 0-24-15,3-6 0 0,4 6 0 0,-3 0 0 16,7 0 0-16,-4-6 0 0,0 6 0 0,0 0 0 16,0 0 0-16,0 0 0 0,0 0 0 0,-3-6 0 15,-1 3-36-15,-6-3-2 0,3 0-1 0,0 4 0 16,-3-4 39-16,-1 0 0 0,1 0 0 0,-1-3 0 0,1-9 0 15,-4 7 0-15,3-4 0 0,-3-3 0 16,0 7-60-16,0 5-4 0,0-3 0 0,0 3-1 16,0 0 1-16,-3-3 1 0,3 0 0 0,-4-2 0 15,-3-7 51-15,0-8 12 0,-3-4 0 0,-1 7 0 0,-3 2 48 0,3 9 13 16,-3 7 3-16,-4-1 0 0,8 6-52 0,-4-3-12 0,3 3 0 16,1 9 0-16,-1 2 54 0,0 13 8 0,4 2 2 0,0 4 0 31,0 2-78-31,4-14-15 0,-4-1-3 0,0 10-1 0,3-4 43 0,1 1 9 0,-4 2 1 0,7-2 1 15,-4 8 4-15,4-8 1 0,-3 2 0 0,3-2 0 16,0 2-7-16,3-8-2 0,-3 5 0 0,0-11 0 16,4-3 2-16,-1 0 0 0,1 5 0 0,-1-8 0 15,1-6 8-15,-1 12 1 0,4-3 1 0,-3 0 0 16,3-9-17-16,0 0-4 0,0 5-8 0,0-5 12 0,4 0-12 16,-1 0 8-16,1 0-8 0,3-5 0 15,-4-1-16 1,5 3-8-16,2 3-3 0,1-6 0 0,-8 3-79 0,5 3-16 0,2-6-3 15</inkml:trace>
  <inkml:trace contextRef="#ctx0" brushRef="#br0" timeOffset="68138.596">14690 12473 1267 0,'0'0'28'0,"0"0"5"0,-4 9 2 0,1 0 1 0,-1-1-36 16,1 4 0-16,-1 0 0 0,4-6 0 0,-4 3 74 0,4-1 8 0,-3 1 2 0,3 0 0 15,0-3-18-15,0-6-3 0,3 9-1 0,1-3 0 16,0 5-13-16,-1-2-2 0,1 3-1 0,-4-12 0 15,7-9-20-15,-7 9-4 0,10 15-1 0,1-3 0 16,-11-12-9-16,10 6-1 0,1 5-1 0,0-11 0 16,-11 0-10-16,10 6 8 0,1-3-8 0,-11-3 8 15,10 3-8-15,-10-3 8 0,11 0-8 0,-11 0 8 16,11 0 5-16,-11 0 1 0,0 0 0 0,10-3 0 16,-3 0-2-16,4-14-1 0,-4-4 0 0,0 9 0 15,0 0-11-15,0 7 0 0,0-13 0 0,0 0 0 0,0-2 0 0,-3 2 0 16,3-14 0-16,0 2 0 0,0 1 12 0,0 8 1 15,-4 4 0-15,1-1 0 16,-1-3-47-16,-3-2-10 0,4-15-1 0,-4 0-1 16,3 8-142-16,-3 7-28 0,0-7-5 0,4 4-476 15</inkml:trace>
  <inkml:trace contextRef="#ctx0" brushRef="#br0" timeOffset="68830.325">15205 12182 1497 0,'0'0'32'0,"0"0"8"0,-4-3 0 0,4 3 4 0,0 0-36 0,-7 0-8 0,0-6 0 0,0 6 0 16,0 9 53-16,-4-9 9 0,4-3 2 0,0-6 0 16,-3 9-32-16,3 0-5 0,0 0-2 0,0 9 0 0,3 0-25 15,-3 6 0-15,3 14 0 0,-3-9-11 16,4 4-7-16,-1-12-2 0,1 2 0 0,-1-5 0 15,4-9 20-15,0 0 0 0,-3 0 0 0,-1 9 0 16,1 3 0-16,3-6 0 0,-4 5 0 0,4-5 0 0,4 6 0 0,-4-3 0 16,0-3 0-16,3 0 0 0,-3 0 0 0,0-1 0 15,0-5 0-15,0 6 0 0,0-6 12 0,0 0 7 16,0 0 1-16,0 0 0 0,4 0 2 0,-4 0 1 16,0 0 0-16,0 0 0 0,0 0-13 0,0 0-2 15,0 0-8-15,0 0 12 0,7 6-12 0,0-6 0 16,-7 0 0-16,7 3 0 0,0 0 0 0,0 0-10 15,0 3 10-15,-3 0-8 0,6-3 8 0,-3 0 0 0,0 3 0 16,4 5 0-16,-4 1 0 0,-4-6 0 16,4 0 0-16,-3 3 0 0,3-1 0 0,-3 4 0 0,-1-3 0 0,1 3 0 15,-1-3 0-15,1-1 16 0,-1 4-4 0,1 0-1 16,-4-3 9-16,3 3 3 0,-3-7 0 0,4 7 0 16,-4-3-9-16,0-3-2 15,0 3 0-15,0 0 0 0,-4 2-3 0,4-2-1 0,-3 0 0 0,-1 0 0 16,1-3 1-16,3 5 0 0,-4-5 0 0,-3 6 0 15,4-12-9-15,-4 6 8 0,-1 0-8 0,1 0 8 16,0-3-8-16,0 5 10 0,-3 4-10 0,3-3 10 16,-4-9-10-16,4 6 0 0,-4-6 9 0,1 6-9 15,3-6 0-15,0 0 0 0,-4 6-10 0,4-6 10 16,0 0-46-16,-3 0-2 16,2 0-1-16,1 0 0 0,0-6-12 0,0-6-3 15,0 6 0-15,-3-3 0 0,-1-5-102 0,0-1-21 0,-10-9-4 16,4-5-1-16</inkml:trace>
  <inkml:trace contextRef="#ctx0" brushRef="#br0" timeOffset="71208.524">15441 12473 836 0,'-3'-6'24'0,"-5"-6"4"16,1 4-28-16,0 5 0 0,0 0 0 0,-3 3 0 15,-1 0 57-15,4-3 6 0,0 3 1 0,0-3 0 16,7 3-52-16,-11 0-12 0,11 0 0 0,0 0 0 16,0 0 60-16,0 0 8 0,0 0 3 0,0 0 0 15,0 0-11-15,0 0-3 0,0 0 0 0,0 0 0 16,0 0-45-16,0 0-12 0,0 0 0 0,0 0 0 15,0 0 0-15,-7 6 0 0,7-6 0 0,-3 8 0 16,3-8 33-16,-4 6 5 0,4-6 1 0,0 12 0 16,0-6-7-16,0 0 0 0,4 0-1 0,-1 3 0 0,1-1-31 15,3 7 0-15,0-9-8 0,4 6 8 16,-4-6 0-16,0-1 0 0,0 4 0 0,3-6 0 0,1-3 15 0,3 0 9 16,-3 0 3-16,3-3 0 0,-4-8-19 0,4 2-8 15,-3-3 0-15,0-3 8 0,-4 3-8 16,0 4 12-16,0-1-12 0,0 3 12 0,-4-12-4 0,-3 1 0 15,4-1 0-15,-8-3 0 16,4 10-8-16,-3 2 0 0,-4 0 0 0,0 0 0 0,3 3 0 16,1 0 0-16,-4-5-11 0,3 5 11 0,-7 0 0 0,4 0 0 0,-3-3 0 0,3 6 0 15,0 3 0-15,0 0 0 0,7 0 0 0,-4-3 0 16,-3 3 0-16,0 0 0 0,-4 0 0 0,4 3 0 16,0-3 20-16,-3 3 2 0,3 6 1 0,0-3 0 15,0 6-70-15,0-6-13 0,-1 2-4 16,1 7 0-16,4-3 52 0,-1 3 12 0,1-4 0 0,-1 10 0 15,4-3 0-15,-3 5 0 0,3 1 0 0,3 2 0 16,-3-2 0-16,4-1 0 0,3 4 0 0,-4-4 0 16,4-2 0-16,-3 2 0 0,3-2 0 0,0 2 0 15,0-5 0-15,0 0 0 0,4-4 0 0,-4 4 10 16,0-6-10-16,0 2 0 0,0 1 0 0,0 0-11 16,7-3 27-16,0-1 4 0,0-2 2 0,8-3 0 15,-5 0-22-15,1 0 0 0,3-3 0 0,0-3 0 16,0 0-31-16,4-3-10 0,-4 0-3 0</inkml:trace>
  <inkml:trace contextRef="#ctx0" brushRef="#br0" timeOffset="72061.665">16831 12455 1018 0,'0'0'28'0,"0"0"8"0,-7 0-28 16,0 0-8-16,0 0 0 0,0 6 0 0,-4-6 64 0,1 0 11 0,3-6 2 16,-4 6 1-16,-3-6-22 0,3 6-4 0,-3-2 0 0,4-1-1 15,-5 3 3-15,1 0 1 0,4 3 0 0,-4-1 0 16,3 4-19-16,-3-6-3 0,3 6-1 15,1 6 0-15,-1-9-8 0,1 6-3 16,-1 5 0-16,4 4 0 0,-4 0-21 0,4 2 0 0,0 4 0 0,0-7 0 16,0 4 0-16,4-3 0 0,-4 5 0 0,3-5 0 31,-3 2-22-31,4-2-6 0,3 0 0 0,-4 2-1 0,4-8 50 0,0 0 11 0,4-6 1 0,-4 2 1 16,0-8-16-16,3 6-3 0,4 0-1 0,-3-3 0 15,3 0 5-15,3-3 1 0,-3 0 0 0,4 0 0 16,0-6-20-16,-1 3 0 0,4-6 0 0,-3 1-9 15,3 2 20-15,0-6 4 0,0 3 1 0,-3-3 0 16,-1-2-28-16,1-1-4 0,-1-3-2 0,-3-2 0 16,4 2-8-16,-7-5-2 0,3 8 0 0,-4 0 0 15,-3 1-4-15,4 2-2 0,-4 0 0 16,0 6 0-16,-4 0 34 0,4-3 0 0,-3 4 0 0,3 2 0 0,-4 0 24 0,1 3 12 16,-1 0 3-16,1 0 0 0,-1 0-26 15,4 0-5-15,0 0 0 0,-4 0-8 0,4 3 0 0,0-3 0 16,-3 3 0-16,-1 2 0 0,4 7 0 0,0-6 0 15,-3 3 0-15,3 9-9 0,0-1 9 16,0-2 0-16,0-3 0 0,0 5 0 0,0-8 0 0,0 6 0 16,0 5 0-16,0-2 0 15,0 0 0-15,0 2 0 0,0 4 0 0,0-10 8 16,3 1-8-16,-3-3 0 0,0 3 0 0,0-4 8 16,0-2-8-16,4-3-10 0,-4-6 10 0,0 0-13 15,0 0-165-15,7 3-33 0</inkml:trace>
  <inkml:trace contextRef="#ctx0" brushRef="#br0" timeOffset="72584.026">16930 12535 1036 0,'0'0'23'0,"0"0"5"0,0 9 0 0,0-9 1 16,0 0-29-16,0 0 0 0,0 0 0 0,0 5 0 16,0 4 57-16,3-3 6 0,-3 3 1 0,0-3 0 15,0-6 0-15,0 0 0 0,0 0 0 0,0 0 0 16,0 0-52-16,-3 6-12 0,3-6 0 0,0 0 0 15,0 0 43-15,0 0 5 0,0 0 2 0,0 0 0 0,0 0-29 0,0 0-5 16,0 0-2-16,0 0 0 16,0 17 14-16,0 1 4 0,-4 3 0 0,1 5 0 0,3-8-4 0,3 5-1 15,-3-8 0-15,0 5 0 0,4 1-18 0,-1-3-9 16,1-1 10-16,-1-2-10 0,4-3 39 0,-3 5 1 16,-1 1 1-16,5 0 0 0,-1 2-15 0,-4-14-3 15,4 6-1-15,-3 3 0 0,-1-7-3 0,-3-8-1 16,0 0 0-16,0 0 0 0,18 0-4 0,-18 0-1 15,10 0 0-15,1-5 0 0,-4 2 1 16,4-12 0-16,-4 3 0 0,3 0 0 16,1-5-14-16,0 2 0 0,-4 0 8 0,3-5-8 0,-3 5-8 0,0 0-5 0,4-5-1 15,-8 2 0-15,1-8-1 0,-1 2 0 0,1-8 0 0,-4 14 0 16,3 1-5-16,1 8-2 0,-4-3 0 0,0 0 0 16,0-5-9-1,0 5-1-15,0 0-1 0,-4 0 0 0,1-2-22 0,3 2-4 16,-4 0-1-16,1-3 0 0,3 4-28 0,0-1-5 0,0 0-2 0</inkml:trace>
  <inkml:trace contextRef="#ctx0" brushRef="#br0" timeOffset="73224.298">17875 11797 1026 0,'-7'9'28'0,"4"-6"8"0,-4 2-28 0,3 1-8 0,-3-3 0 0,0 6 0 16,0-9 78-16,3 0 14 0,1 0 4 0,-4 0 0 16,3 6-56-16,4 6-10 0,-3 2-2 0,-1 1-1 15,4 6-7-15,-3-1-2 0,3 4 0 0,0 5 0 16,0-5 37-16,0 2 7 0,3 4 2 0,1-4 0 0,-1 0-11 0,4 10-1 15,-3 2-1-15,-1 3 0 0,4-9-31 0,1 4-5 16,-5-4-2-16,4 6 0 0,-3 18-13 0,-1-3 0 16,-3-3 0-16,0-6 0 0,0 0 0 0,0-3 0 15,-7 1 0-15,0 2 0 16,4 0 0-16,-1-6 0 0,0 3 0 0,1-3 0 16,-1-8 0-16,1 2 0 0,-1-8 0 0,1-4 0 15,-1 4 34-15,4-10 4 0,0-2 1 0,-3-3 0 16,3-9-63-16,0 0-12 0,0 0-2 0,0 0-1 15,0 0-73-15,3-3-16 0,4-3-2 0</inkml:trace>
  <inkml:trace contextRef="#ctx0" brushRef="#br0" timeOffset="73564.872">17611 12558 1250 0,'0'-3'35'0,"0"-6"9"16,0 7-36-16,0 2-8 0,0-6 0 0,0 6 0 15,0-3 16-15,3-3 0 0,4 0 1 0,-3 6 0 16,3-6 20-16,0 6 4 0,3 0 1 0,1-6 0 15,0 6-16-15,3 0-3 0,0 6-1 0,3-6 0 16,1 6 34-16,3 0 6 0,0 3 2 0,-3-3 0 0,3-1-52 0,-3 4-12 16,0-3 0-16,3-6 0 0,-4-3 0 0,1 0 0 15,-4 3 0-15,4 0 0 0,-4 0 0 0,-4 0 9 16,5-3-9-16,-5 3 8 16,4-6-53-16,-3 3-11 0,-1 1-3 0,1-1 0 15,0 0-112-15,-1 3-22 0</inkml:trace>
  <inkml:trace contextRef="#ctx0" brushRef="#br0" timeOffset="74032.146">18214 12658 1105 0,'0'0'24'0,"0"0"4"0,-4 6 2 0,1 0 2 0,3-6-32 0,0 9 0 0,-4 3 0 0,4 5 0 16,4-11 61-16,-4 0 6 0,3-3 1 0,-3-3 0 16,0 0 20-16,0 0 4 0,4 6 0 0,-4-6 1 15,7 3-39-15,0 3-8 0,0 8-2 0,0-8 0 16,0-6-14-16,0 0-3 0,0 0-1 0,-3 0 0 16,3-3-7-16,-4 0-2 0,4 3 0 0,1 0 0 0,-5-3-7 0,4-3-2 15,-3 6 0-15,-1-5 0 0,1-1-21 0,-1 0-5 16,1 0-1-16,-4 0 0 0,0-6 19 0,0 1 0 15,0 2-8-15,-4 0 8 16,1-3-19-16,3 3 0 0,-4-2 0 0,-3-1 0 16,4 3 4-16,-1 3 1 0,-3 0 0 0,3 0 0 15,-3 0 14-15,0 1 0 0,4 5 0 0,-4 0-9 16,0-6 9-16,3 6-13 0,-3 6 5 0,4-6 8 16,-4 5-19-16,3 7 4 0,-3 0 1 0,3 3 0 15,1 2 4-15,-4-2 1 0,3 3 0 0,1-1 0 0,-1-5 9 0,-3 3 0 16,4-1 10-16,-1 7-10 0,1-9 19 0,-1 5-3 15,4 1 0-15,0-3 0 0,-3 2-1 0,3-5-1 16,3 0 0-16,1 0 0 0,-4 2 6 0,3-8 0 16,4 0 1-16,-3 3 0 0,-4-9-9 0,7 6-1 0,3 6-1 0,1-9 0 31,0-3-31-31,-1 0-7 0,4-3 0 0,0-6-812 0</inkml:trace>
  <inkml:trace contextRef="#ctx0" brushRef="#br0" timeOffset="74511.052">18524 12570 1074 0,'0'0'30'0,"0"0"8"0,0 0-30 0,0 0-8 0,0 0 0 0,0 0 0 16,0 0 68-16,0 0 12 0,0 0 2 0,0-970 1 15,-7 1949-31-15,7-979-5 0,0 0-2 0,0 0 0 0,0 0 5 0,0 12 1 16,0 8 0-16,-3 1 0 16,3-1-22-16,-4-5-4 0,1 6-1 0,-1 5 0 0,1-14 8 0,-4 8 0 15,3 4 1-15,-3-12 0 0,3 2-7 0,1-5-2 16,-1 3 0-16,1-3 0 0,3-3-11 0,0-6-2 16,0 0-1-16,0 0 0 0,0 0 12 0,0 0 2 15,0-6 1-15,7 0 0 0,0-6-12 0,0 3-2 16,0-5-1-16,4-1 0 0,-1 0-21 0,1-8-4 0,-1 5-1 15,1 0 0-15,0-8-7 0,-4 8-1 16,0-2-1-16,0-1 0 0,0 1 12 0,0 8 2 0,0-3 1 16,0-3 0-16,-3 7 10 0,-1 5-12 0,1 0 12 0,-4 0-12 15,0 6-9-15,0 0-3 0,0 0 0 0,7 12 0 16,-4-3 1-16,-3 2 0 0,4-2 0 0,-4 12 0 16,0 5 23-16,-4 1 0 0,1 5 0 15,-1-5 8-15,1 2 15 0,-1-3 2 16,1 4 1-16,-1-7 0 0,1 4 10 0,-1-7 3 0,0 4 0 0,1-1 0 15,-1-8-18-15,4 0-3 0,0-3-1 0,-3-4 0 16,3-2-17-16,0-6 8 0,0 0-8 0,0 0 0 16,0 0-28-16,0 0-12 0,3-6-2 0,4-2-840 15</inkml:trace>
  <inkml:trace contextRef="#ctx0" brushRef="#br0" timeOffset="75141.402">18761 12488 1036 0,'0'0'23'0,"0"0"5"0,0 0 0 0,0 0 1 0,0 0-29 0,-4 8 0 0,4 4 0 0,-3 3 0 16,-1-3 108-16,1-3 16 0,3-9 4 0,-4 17 0 15,1 7-24-15,-1 2-5 0,0-2-1 0,4 2 0 16,-3-5-54-16,-1 5-12 0,4-5-1 0,-3-1-1 16,3-5 20-16,-4-3 4 0,8 8 1 0,-4-8 0 15,0 0-39-15,0 0-8 0,0 2-8 0,0-5 11 16,3-3-11-16,-3 0 0 0,0-6 0 0,0 0 8 15,0 0-8-15,0 0 12 0,0 0-12 0,0 0 12 16,0 0-12-16,0 0 0 0,0 0 0 0,0 0 8 16,0 0-8-16,0 0 0 0,0 0 0 0,0 0 0 15,0 0 0-15,0 0 10 0,0 0-10 0,4-6 10 16,-4-3-10-16,0 3 0 0,3-2-10 0,-3-4 10 16,0 0-14-16,4 0 3 0,-4 0 1 0,4-2 0 15,-1-7-3-15,1 4-1 0,3 2 0 0,-4-6 0 16,-3-11 14-16,4 8 0 0,-1 10 0 0,1 2 0 15,-1-3 0-15,1 1 0 0,-1 2 0 0,1 0 0 16,-4 3 0-16,3 0 0 0,-3 9 0 0,0 0-9 0,0 0 9 16,0 0 0-16,0 0 0 0,0 0-8 15,7 0-28-15,-7 0-6 0,8 9-1 0,-5-3 0 0,1 0 35 0,-4-6 8 16,3-6 0-16,-3 6 0 0,7 6 0 0,-3 15 0 16,-4 5 0-16,0-2 0 0,0-7 0 0,3 1 0 15,1 8 0-15,-4-5 0 0,3-6 0 0,1 2 0 16,-4-2 0-16,3 0 0 0,-3 5 31 0,0 1 8 0,0-4 1 15,0 1 1-15,-3-3-28 0,3 2-5 0,0-5-8 16,0 3 11-16,0 0-11 0,3-10-11 0,-3-2 3 0,0 3 0 31,4 6-128-31,-1-6-24 0,1 6-6 0,-4-12-355 0,0 0-71 0</inkml:trace>
  <inkml:trace contextRef="#ctx0" brushRef="#br0" timeOffset="75398.122">19039 12635 1267 0,'0'0'28'0,"0"11"5"0,-3-5 2 0,-1 3 1 15,1 3-36-15,-1 0 0 0,1 5 0 0,3-5 0 0,-4 3 104 0,4 2 13 16,-3 1 3-16,3-6 1 0,-4-3-65 0,4 8-14 15,0-2-2-15,-3 0-1 0,3-4-26 0,0 4-5 16,0 0 0-16,0-1-8 0,0-2 12 0,0-3-12 16,0 3 12-16,3 0-12 15,-3-7-29-15,0-5-13 0,0 0-2 0,0 0-489 16,0 0-98-16</inkml:trace>
  <inkml:trace contextRef="#ctx0" brushRef="#br0" timeOffset="75564.446">19025 12332 597 0,'0'0'16'0,"0"6"5"0,-3 5-21 0,-1-2 0 0,4 6 0 0,0-6 0 16,-3 3 56-16,3-1 6 0,3-5 2 0,1 0-384 15</inkml:trace>
  <inkml:trace contextRef="#ctx0" brushRef="#br0" timeOffset="76180.28">19318 12596 1267 0,'-3'-23'28'0,"3"23"5"0,-4 12 2 0,1-6 1 0,3-6-36 0,0 0 0 15,0 0 0-15,0 0 0 0,0 0 156 0,0 0 24 16,-8 0 4-16,1 0 2 0,-3-6-94 0,3 6-18 16,0 0-4-16,7 0-1 0,-7 0-54 0,0 0-15 15,0 0 0-15,7 0 0 0,-8 0 8 0,1 0-8 16,4-12 8-16,3 12-8 0,-4 6 0 0,4-6 0 15,0 0 0-15,-7 0-11 0,4 6 3 0,-4 0 0 16,3 14 0-16,1 1 0 0,3-1 8 0,-4-5 0 16,4-6 0-16,0 3-8 0,-3 2 8 0,3-2-12 0,0-3 12 15,0-3-12-15,0-6 12 0,0 9 0 0,0 2 0 0,3-2 0 16,-3-9 0-16,0 6-10 0,4 0 10 0,-4-6 0 16,0 0 0-16,0 0 0 0,3 6 0 0,1 0 0 15,-4-6 0-15,0 0 0 0,3 11 0 16,1-8 0-16,3 0-8 0,-7-3 8 15,0 0 0-15,7 0 0 0,-4 0 0 0,4 3 12 0,-7-3 0 0,8 0 0 16,-8 0-12-16,7 0 9 0,-7 0-9 0,3 3 8 16,4 0-8-16,0 0 8 0,-3 3-8 0,3-3 8 15,-7-3-8-15,3 6 0 0,1 0 9 0,-1 5-9 16,1-8 0-16,-4-3 0 0,0 0 0 0,0 0 0 16,0 0 0-16,-4 9 0 0,4 6 0 0,0 2 0 15,4-11 0-15,-4 6 0 0,-4-3 0 0,4 0 0 16,4 5 32-16,-4-8 3 0,0-6 0 0,0 0 0 0,-4 18-25 15,1-12-10-15,-1 6 8 0,1-4-8 0,-1-2 25 0,-3-3 0 16,0 3 0-16,0 3 0 0,4-9-35 0,-4 6-7 16,-1-6-2-16,1 0 0 15,0 0-21-15,0 0-4 0,-3 0 0 0,3 0-1 16,-4 0-67-16,4-6-12 0,-4 6-4 16,4 0 0-16,0-9-68 0,0 3-13 0</inkml:trace>
  <inkml:trace contextRef="#ctx0" brushRef="#br0" timeOffset="76541.168">19738 12987 1758 0,'0'0'50'0,"-4"6"10"0,4-6-48 0,0 0-12 0,-3 6 0 0,-1 0 0 15,1 0 112-15,-1 0 19 0,1 6 4 0,-4-7 1 16,3 4-57-16,1-3-11 0,-1 0-3 0,4-6 0 16,0 0-73-16,0 0-16 0,0 0-2 0,0 0-1 15,0 0-9-15,0 0-1 0,0 0-1 0,0 0 0 16,0 0-117-16,0 0-23 0,0 0-5 0,0-3-1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4-19T13:58:17.98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17956 4797 836 0,'0'0'24'0,"0"0"4"0,-3 6-28 0,-4 0 0 0,3 0 0 0,1 0 0 15,3-6 65-15,-7 0 7 0,0 0 2 0,0 0 0 16,7 0 35-16,-7 0 7 16,-1 0 2-16,1 0 0 0,0-6-43 0,7 6-9 0,-7-6-2 0,4 0 0 0,-8 0-20 0,8 1-5 15,-4-1-1-15,7 6 0 0,0 0-10 0,-7-3-1 16,0 3-1-16,-1 0 0 0,1 3-26 0,-3-3 0 16,3 3 0-16,0 5 0 0,0-2 0 0,0 6 0 15,0-6 0-15,-4 6 0 16,4 2 0-16,-4 4 0 0,4-6 0 0,-7 5 0 0,7-2 36 0,-4 3 3 15,4-6 0-15,-3 5 0 0,3-8-23 0,0 3-4 16,0 5 0-16,0-5-1 0,3-6-3 0,1 0-8 16,-1 3 12-16,4-9-4 0,0 0-8 0,0 0 12 15,-3 9-12-15,3-9 12 16,0 0-12-16,0 0 0 0,0 0 0 0,0 0 0 0,0 0 18 0,0 0-2 0,0 0 0 0,0 0 0 31,0 0-42-31,0 0-9 0,7-3-1 0,-4-3-926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4/13/2025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42" Type="http://schemas.openxmlformats.org/officeDocument/2006/relationships/customXml" Target="../ink/ink4.xml"/><Relationship Id="rId63" Type="http://schemas.openxmlformats.org/officeDocument/2006/relationships/image" Target="../media/image31.png"/><Relationship Id="rId2" Type="http://schemas.openxmlformats.org/officeDocument/2006/relationships/customXml" Target="../ink/ink1.xml"/><Relationship Id="rId41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28" Type="http://schemas.openxmlformats.org/officeDocument/2006/relationships/customXml" Target="../ink/ink3.xml"/><Relationship Id="rId10" Type="http://schemas.openxmlformats.org/officeDocument/2006/relationships/customXml" Target="../ink/ink2.xml"/><Relationship Id="rId65" Type="http://schemas.openxmlformats.org/officeDocument/2006/relationships/image" Target="../media/image1.png"/><Relationship Id="rId9" Type="http://schemas.openxmlformats.org/officeDocument/2006/relationships/image" Target="../media/image4.png"/><Relationship Id="rId27" Type="http://schemas.openxmlformats.org/officeDocument/2006/relationships/image" Target="../media/image13.png"/><Relationship Id="rId64" Type="http://schemas.openxmlformats.org/officeDocument/2006/relationships/customXml" Target="../ink/ink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customXml" Target="../ink/ink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1791"/>
          </a:xfrm>
        </p:spPr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226916"/>
            <a:ext cx="10515600" cy="49500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quatorze avril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610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sz="2800" b="1" dirty="0"/>
            </a:br>
            <a:br>
              <a:rPr lang="en-US" sz="2800" b="1" dirty="0"/>
            </a:br>
            <a:r>
              <a:rPr lang="en-US" sz="2800" b="1" dirty="0"/>
              <a:t>Travail de cloche</a:t>
            </a:r>
            <a:br>
              <a:rPr lang="en-US" sz="2800" b="1" dirty="0"/>
            </a:b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I am shocked that John is the best singer and Elaine is the best tennis player.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3" name="Ink 62">
                <a:extLst>
                  <a:ext uri="{FF2B5EF4-FFF2-40B4-BE49-F238E27FC236}">
                    <a16:creationId xmlns:a16="http://schemas.microsoft.com/office/drawing/2014/main" id="{54F02A8F-4E99-4889-A56B-929FB5FD81DD}"/>
                  </a:ext>
                </a:extLst>
              </p14:cNvPr>
              <p14:cNvContentPartPr/>
              <p14:nvPr/>
            </p14:nvContentPartPr>
            <p14:xfrm>
              <a:off x="3515729" y="2098933"/>
              <a:ext cx="102600" cy="725400"/>
            </p14:xfrm>
          </p:contentPart>
        </mc:Choice>
        <mc:Fallback xmlns="">
          <p:pic>
            <p:nvPicPr>
              <p:cNvPr id="63" name="Ink 62">
                <a:extLst>
                  <a:ext uri="{FF2B5EF4-FFF2-40B4-BE49-F238E27FC236}">
                    <a16:creationId xmlns:a16="http://schemas.microsoft.com/office/drawing/2014/main" id="{54F02A8F-4E99-4889-A56B-929FB5FD81DD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812649" y="1256533"/>
                <a:ext cx="2367000" cy="219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89" name="Ink 88">
                <a:extLst>
                  <a:ext uri="{FF2B5EF4-FFF2-40B4-BE49-F238E27FC236}">
                    <a16:creationId xmlns:a16="http://schemas.microsoft.com/office/drawing/2014/main" id="{0E319667-00E5-47C7-B6FF-24E52D267840}"/>
                  </a:ext>
                </a:extLst>
              </p14:cNvPr>
              <p14:cNvContentPartPr/>
              <p14:nvPr/>
            </p14:nvContentPartPr>
            <p14:xfrm>
              <a:off x="9853889" y="3138613"/>
              <a:ext cx="3600" cy="29160"/>
            </p14:xfrm>
          </p:contentPart>
        </mc:Choice>
        <mc:Fallback xmlns="">
          <p:pic>
            <p:nvPicPr>
              <p:cNvPr id="89" name="Ink 88">
                <a:extLst>
                  <a:ext uri="{FF2B5EF4-FFF2-40B4-BE49-F238E27FC236}">
                    <a16:creationId xmlns:a16="http://schemas.microsoft.com/office/drawing/2014/main" id="{0E319667-00E5-47C7-B6FF-24E52D267840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9845249" y="3129613"/>
                <a:ext cx="21240" cy="4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98" name="Ink 97">
                <a:extLst>
                  <a:ext uri="{FF2B5EF4-FFF2-40B4-BE49-F238E27FC236}">
                    <a16:creationId xmlns:a16="http://schemas.microsoft.com/office/drawing/2014/main" id="{D4BD6FD4-CDAF-4C6D-897E-A1708E818DF6}"/>
                  </a:ext>
                </a:extLst>
              </p14:cNvPr>
              <p14:cNvContentPartPr/>
              <p14:nvPr/>
            </p14:nvContentPartPr>
            <p14:xfrm>
              <a:off x="8873969" y="2883013"/>
              <a:ext cx="17640" cy="262440"/>
            </p14:xfrm>
          </p:contentPart>
        </mc:Choice>
        <mc:Fallback xmlns="">
          <p:pic>
            <p:nvPicPr>
              <p:cNvPr id="98" name="Ink 97">
                <a:extLst>
                  <a:ext uri="{FF2B5EF4-FFF2-40B4-BE49-F238E27FC236}">
                    <a16:creationId xmlns:a16="http://schemas.microsoft.com/office/drawing/2014/main" id="{D4BD6FD4-CDAF-4C6D-897E-A1708E818DF6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8865309" y="2839813"/>
                <a:ext cx="175000" cy="38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125" name="Ink 124">
                <a:extLst>
                  <a:ext uri="{FF2B5EF4-FFF2-40B4-BE49-F238E27FC236}">
                    <a16:creationId xmlns:a16="http://schemas.microsoft.com/office/drawing/2014/main" id="{0921D54E-7B67-4928-8D07-A5AE4126BA2A}"/>
                  </a:ext>
                </a:extLst>
              </p14:cNvPr>
              <p14:cNvContentPartPr/>
              <p14:nvPr/>
            </p14:nvContentPartPr>
            <p14:xfrm>
              <a:off x="2568209" y="4198813"/>
              <a:ext cx="1800" cy="1440"/>
            </p14:xfrm>
          </p:contentPart>
        </mc:Choice>
        <mc:Fallback xmlns="">
          <p:pic>
            <p:nvPicPr>
              <p:cNvPr id="125" name="Ink 124">
                <a:extLst>
                  <a:ext uri="{FF2B5EF4-FFF2-40B4-BE49-F238E27FC236}">
                    <a16:creationId xmlns:a16="http://schemas.microsoft.com/office/drawing/2014/main" id="{0921D54E-7B67-4928-8D07-A5AE4126BA2A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2559209" y="4189813"/>
                <a:ext cx="19440" cy="1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A787DAC-4D4A-4159-B40B-B7B3CD242332}"/>
                  </a:ext>
                </a:extLst>
              </p14:cNvPr>
              <p14:cNvContentPartPr/>
              <p14:nvPr/>
            </p14:nvContentPartPr>
            <p14:xfrm>
              <a:off x="1121400" y="2446560"/>
              <a:ext cx="10051200" cy="22622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A787DAC-4D4A-4159-B40B-B7B3CD242332}"/>
                  </a:ext>
                </a:extLst>
              </p:cNvPr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1112040" y="2437200"/>
                <a:ext cx="10069920" cy="2280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59808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1791"/>
          </a:xfrm>
        </p:spPr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226916"/>
            <a:ext cx="10515600" cy="49500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quatorze avril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234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The prison colony of French Guiana, which included Devil’s Island, was infamous as a place of brutal conditions for the prisoners sent there,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510421" y="1825625"/>
            <a:ext cx="3837158" cy="4351338"/>
          </a:xfrm>
          <a:prstGeom prst="rect">
            <a:avLst/>
          </a:prstGeom>
        </p:spPr>
      </p:pic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623222" y="2187146"/>
            <a:ext cx="4176583" cy="3336324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270E2D0-17C7-4AE0-9230-8DB084DD8AFB}"/>
                  </a:ext>
                </a:extLst>
              </p14:cNvPr>
              <p14:cNvContentPartPr/>
              <p14:nvPr/>
            </p14:nvContentPartPr>
            <p14:xfrm>
              <a:off x="6356520" y="1721880"/>
              <a:ext cx="108000" cy="914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270E2D0-17C7-4AE0-9230-8DB084DD8AF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347160" y="1712520"/>
                <a:ext cx="126720" cy="110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66023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375087B-1425-46AB-A907-CE337E7D2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CCC861-2D06-46C8-B3AC-73F2B0A20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le roman-photo</a:t>
            </a:r>
          </a:p>
          <a:p>
            <a:pPr marL="0" indent="0" algn="ctr">
              <a:buNone/>
            </a:pPr>
            <a:r>
              <a:rPr lang="en-US" dirty="0"/>
              <a:t>pp. 340 - 341</a:t>
            </a:r>
          </a:p>
        </p:txBody>
      </p:sp>
    </p:spTree>
    <p:extLst>
      <p:ext uri="{BB962C8B-B14F-4D97-AF65-F5344CB8AC3E}">
        <p14:creationId xmlns:p14="http://schemas.microsoft.com/office/powerpoint/2010/main" val="9642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678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667265"/>
            <a:ext cx="10515600" cy="550969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2200" dirty="0"/>
          </a:p>
          <a:p>
            <a:pPr marL="0" indent="0">
              <a:buNone/>
            </a:pPr>
            <a:endParaRPr lang="fr-FR" sz="2200" dirty="0"/>
          </a:p>
          <a:p>
            <a:pPr marL="0" indent="0">
              <a:buNone/>
            </a:pPr>
            <a:r>
              <a:rPr lang="en-US" sz="2200" dirty="0"/>
              <a:t>Conjugate the verbs shown in the present subjunctive</a:t>
            </a:r>
          </a:p>
          <a:p>
            <a:pPr marL="0" indent="0">
              <a:buNone/>
            </a:pPr>
            <a:endParaRPr lang="fr-FR" sz="2200" dirty="0"/>
          </a:p>
          <a:p>
            <a:pPr marL="0" indent="0">
              <a:buNone/>
            </a:pPr>
            <a:endParaRPr lang="fr-FR" sz="2200" dirty="0"/>
          </a:p>
          <a:p>
            <a:pPr marL="0" indent="0">
              <a:buNone/>
            </a:pPr>
            <a:r>
              <a:rPr lang="fr-FR" sz="2200" dirty="0"/>
              <a:t>	aller	pouvoir	 savoir	  vouloir       avoir         être	faire	    venir</a:t>
            </a:r>
          </a:p>
          <a:p>
            <a:pPr marL="0" indent="0">
              <a:buNone/>
            </a:pPr>
            <a:r>
              <a:rPr lang="fr-FR" sz="2200" dirty="0"/>
              <a:t>je	_____	______	_______  _______  ______     ______	______	    _______</a:t>
            </a:r>
          </a:p>
          <a:p>
            <a:pPr marL="0" indent="0">
              <a:buNone/>
            </a:pPr>
            <a:r>
              <a:rPr lang="fr-FR" sz="2200" dirty="0"/>
              <a:t>tu	_____	______	_______  _______  ______     ______	______	   _______</a:t>
            </a:r>
          </a:p>
          <a:p>
            <a:pPr marL="0" indent="0">
              <a:buNone/>
            </a:pPr>
            <a:r>
              <a:rPr lang="fr-FR" sz="2200" dirty="0"/>
              <a:t>elle	_____	______	_______  _______  ______     ______	______	   _______</a:t>
            </a:r>
          </a:p>
          <a:p>
            <a:pPr marL="0" indent="0">
              <a:buNone/>
            </a:pPr>
            <a:r>
              <a:rPr lang="fr-FR" sz="2200" dirty="0"/>
              <a:t>nous	_____	______	_______  _______  ______     ______	______	   _______</a:t>
            </a:r>
          </a:p>
          <a:p>
            <a:pPr marL="0" indent="0">
              <a:buNone/>
            </a:pPr>
            <a:r>
              <a:rPr lang="fr-FR" sz="2200" dirty="0"/>
              <a:t>vous	_____	______	_______  _______  ______     ______	______	   _______</a:t>
            </a:r>
          </a:p>
          <a:p>
            <a:pPr marL="0" indent="0">
              <a:buNone/>
            </a:pPr>
            <a:r>
              <a:rPr lang="fr-FR" sz="2200" dirty="0"/>
              <a:t>ils	_____	______	_______  _______  ______     ______	______	   _______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373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1866117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4357" y="181326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Vous arrivez tard au festival d’art. Vous pouvez assister à un seul évènement. Où allez-vous? Pourquoi?</a:t>
            </a:r>
          </a:p>
        </p:txBody>
      </p:sp>
    </p:spTree>
    <p:extLst>
      <p:ext uri="{BB962C8B-B14F-4D97-AF65-F5344CB8AC3E}">
        <p14:creationId xmlns:p14="http://schemas.microsoft.com/office/powerpoint/2010/main" val="3582261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34407</TotalTime>
  <Words>214</Words>
  <Application>Microsoft Office PowerPoint</Application>
  <PresentationFormat>Widescreen</PresentationFormat>
  <Paragraphs>65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Bonjour!</vt:lpstr>
      <vt:lpstr>  Travail de cloche  </vt:lpstr>
      <vt:lpstr>Bonjour!</vt:lpstr>
      <vt:lpstr>The prison colony of French Guiana, which included Devil’s Island, was infamous as a place of brutal conditions for the prisoners sent there,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443</cp:revision>
  <cp:lastPrinted>2017-05-05T15:44:53Z</cp:lastPrinted>
  <dcterms:created xsi:type="dcterms:W3CDTF">2016-10-03T16:25:09Z</dcterms:created>
  <dcterms:modified xsi:type="dcterms:W3CDTF">2025-04-14T19:20:52Z</dcterms:modified>
</cp:coreProperties>
</file>