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480" r:id="rId2"/>
    <p:sldId id="380" r:id="rId3"/>
    <p:sldId id="485" r:id="rId4"/>
    <p:sldId id="462" r:id="rId5"/>
    <p:sldId id="481" r:id="rId6"/>
    <p:sldId id="487" r:id="rId7"/>
    <p:sldId id="484" r:id="rId8"/>
    <p:sldId id="479" r:id="rId9"/>
    <p:sldId id="482" r:id="rId10"/>
    <p:sldId id="483" r:id="rId11"/>
    <p:sldId id="486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80"/>
            <p14:sldId id="380"/>
            <p14:sldId id="485"/>
          </p14:sldIdLst>
        </p14:section>
        <p14:section name="Untitled Section" id="{6FA2035B-2A37-4AC9-841A-B7684ED7E117}">
          <p14:sldIdLst>
            <p14:sldId id="462"/>
            <p14:sldId id="481"/>
            <p14:sldId id="487"/>
            <p14:sldId id="484"/>
            <p14:sldId id="479"/>
            <p14:sldId id="482"/>
            <p14:sldId id="483"/>
            <p14:sldId id="486"/>
          </p14:sldIdLst>
        </p14:section>
        <p14:section name="Untitled Section" id="{10F5DCAA-7910-4178-AEFC-F50C3F220D48}">
          <p14:sldIdLst/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4T14:45:58.9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5796 6044 836 0,'0'0'24'0,"0"0"4"0,0 0-28 0,0 0 0 0,0 0 0 0,0 0 0 15,0 0 57-15,0 0 6 0,0 0 1 0,0 0 0 16,0 0-24-16,-3 11-4 0,3-11 0 0,-4 6-1 15,4 6-7-15,0-6-2 0,-3 3 0 0,3 8 0 16,0-5-18-16,-4 6-8 0,4-7 0 0,0 10 8 16,0-3 28-16,0-1 4 0,0 10 2 0,0-4 0 15,0 1-19-15,4 2-4 0,-4 4-1 0,0 2 0 16,0-6-18-16,0 10 10 0,0-7-10 0,-4 9 8 16,4-5-8-16,0 8 0 0,-4 3 0 0,4-3 0 15,-3 3 0-15,3-6 0 0,0-5 0 0,-4 2 0 16,4-3 0-16,0-8 0 0,-7-1 0 0,7-5 0 15,-3 3 0-15,-1-10 0 0,4 1 0 0,0-12 0 16,0 0 0-16,0 0 0 0,0 0 0 0,0 0 0 16,0 0 0-16,-7 0 0 0,7 0 0 0</inkml:trace>
  <inkml:trace contextRef="#ctx0" brushRef="#br0" timeOffset="484.95">5532 6011 619 0,'-11'0'17'0,"-3"0"5"0,7 0-22 0,0 0 0 0,-4 0 0 0,4 0 0 16,0 0 54-16,0 0 6 0,0 0 2 0,7 0 0 16,0 0-3-16,-7 0-1 0,7 0 0 0,0 0 0 15,-4 9-15-15,4 0-3 0,0 6-1 0,0-4 0 16,0-5-14-16,0-6-2 0,0 0-1 0,0 0 0 15,7 12-22-15,4-6 0 0,0 0 0 0,-1 3 0 16,1-4 11-16,-4 1-3 0,3 6 0 0,4-12 0 16,-3 0 10-16,-4 6 2 0,4-6 0 0,-1 0 0 15,4 0 16-15,-3 0 4 0,0-6 1 0,3 6 0 16,-4 0-29-16,4 0-12 0,1 6 11 0,-1-6-11 16,-4-6 16-16,4-6-2 0,0 4-1 0,1-1 0 15,-1 3-13-15,3 3 9 0,-3-3-9 0,8 6 8 16,-12 0-24-16,8 6-4 0,-4-3-2 0,4 3 0 15,-4 3 22-15,3-1 13 0,4-2-1 0,-6 0-1 16,-1 0-69-16,3 0-14 0,1-6-2 0</inkml:trace>
  <inkml:trace contextRef="#ctx0" brushRef="#br0" timeOffset="948.275">5493 6796 528 0,'0'0'11'0,"0"0"2"16,0 0-13-16,0 0 0 0,0 0 0 0,0 0 0 15,3 6 52-15,-3-6 7 0,11 6 1 0,-4 0 1 16,0-6 8-16,4 9 2 0,-4-3 0 0,-4-1 0 15,8 4 8-15,-1 0 1 0,1-3 1 0,3 6 0 16,-3-1-13-16,-1-5-4 0,1 0 0 0,-1 0 0 16,4 0-51-16,1-3-13 0,-8 3 0 0,3-6 0 0,1 6 0 0,-1-6 0 0,4 0 0 0,-3 0 0 15,0 0 39-15,-1 6 5 0,1-6 0 0,-1 0 1 16,8 0-21-16,-7 5-4 0,3-5 0 0,0 0-1 31,0 0-67-31,-3 0-12 0,-4-5-4 0,3 5 0 16,-3 0 6-16,4 0 1 0,-1 5 0 0</inkml:trace>
  <inkml:trace contextRef="#ctx0" brushRef="#br0" timeOffset="1416.625">6167 5994 1036 0,'-4'0'21'0,"4"0"7"0,-7 5-28 16,3 1 0-16,1 0 0 0,-4 0 0 0,3 3 53 0,1 0 6 16,3 0 1-16,-4 2 0 0,4 7-1 0,-3 0 0 0,3 2 0 0,0 4 0 15,0 2-28-15,0 4-6 0,0 8-1 0,-4-3 0 16,4-3 15 0,0 4 2-16,4 2 1 0,-4-18 0 0,0 10-23 0,0-12-5 15,0 2-1-15,0 4 0 0,3-1-13 0,-3-2 9 16,0 8-9-16,0 15 8 0,0-9-8 0,0-2 0 0,0 2 9 0,-3-3-9 15,3-5 0-15,0 2 8 0,-4 1-8 0,4-7 0 16,0-2 8-16,0-4-8 0,-3 1 8 0,3-3-8 16,0 2 0-16,0-11 0 0,-4 6 0 0,1-9 0 15,3-3 0-15,0 0-10 0,0 0 1 0,0 0 0 16,0 9-40-16,0-9-8 0,0 0-2 16,0 0-412-16,0 0-82 0</inkml:trace>
  <inkml:trace contextRef="#ctx0" brushRef="#br0" timeOffset="2163.399">7662 6514 1267 0,'0'0'28'0,"0"0"5"0,0 0 2 0,-7 3 1 0,7 3-36 0,-10 0 0 0,3 2 0 0,0-2 0 16,0-6 58-16,-1 6 5 0,1-6 1 0,-3 0 0 15,-1 6-19-15,1-6-3 0,-4 0-1 0,3 0 0 16,0 6 2-16,1-6 0 0,-4 6 0 0,3 0 0 15,-3-6-23-15,3 0-5 0,1 0-1 0,-1 3 0 16,1 0-14-16,-1 5 11 0,1-2-11 0,-5 0 10 16,8 0-10-16,-7 6 0 0,4-6 0 0,-4 0 0 15,6 2 0-15,1 1 0 0,0-3 0 0,0 3 0 16,4-9-9-16,-1 6 9 0,-3-6 0 0,4 0 0 0,-1 6 17 16,1 11 11-16,-1-11 1 0,1 6 1 15,-1-6-75-15,4 9-15 0,0-4-4 0,0-5 0 16,0 6 52-16,0-12 12 0,0 0 0 0,0 0 0 0,11 0 19 0,-11 0 6 15,10 0 2-15,4-6 0 0,0 0-16 0,1-6-3 16,-1 7-8-16,3-13 12 0,-6 3-12 16,3-2 11-16,0-1-11 0,0 0 10 0,4-2-10 0,-4 8 0 15,-3-6 0-15,3 4 0 0,-7 2 0 0,7 6-9 16,-11-6 9-16,8 0-13 16,-4 1-15-16,-4 2-4 0,1 6 0 0,0 0 0 0,-4-3 32 0,3 6 0 15,-3 0 0-15,0 0 0 16,4 0-57-16,-4 0-6 0,-4 6-1 0,4-3 0 0,-3 6 52 0,3 5 12 15,0 4 0-15,0 0 0 0,0 2 0 0,0 4 0 0,0 2 0 0,0-2 0 16,3 5 20-16,1-5 8 0,3 2 0 16,-4-11 1-16,4 5-13 0,0-5-4 0,-3-3 0 0,3 3 0 15,0-9-12-15,-4-1 11 0,1 1-11 0,0 0 10 16,-4-6-10-16,10 6-16 0,-3-12 4 0</inkml:trace>
  <inkml:trace contextRef="#ctx0" brushRef="#br0" timeOffset="3067.887">8819 6455 1036 0,'0'0'23'0,"0"0"5"0,0 0 0 0,0 0 1 0,0 0-29 0,0 0 0 0,0 0 0 0,0 0 0 16,0 0 57-16,-7 0 6 16,0 0 1-16,0 3 0 0,0 0 0 0,0 3 0 0,4 9 0 0,-4-4 0 15,0 1-52-15,3 0-12 0,0-3 0 0,1 2 0 16,-1 1 0-16,1 0 0 0,3 3 0 0,-4-4 0 15,4 1 0-15,4-6 0 0,-1 6 0 0,1 5 0 16,-4-2 54-16,7 3 8 0,-3 11 2 0,3-5 0 0,-4 8-52 16,4 6-12-16,-3-5 0 0,-1 14 0 0,-3-9 0 15,4 6-18-15,-4-9 4 0,0 3 1 0,0-2 21 0,0-4 4 16,-4 3 0-16,4-2 1 0,-3-4-13 16,-1-5 0-16,4-4 0 0,-3 4 0 0,3-10 0 0,0-2 0 15,0 6 0-15,0-12 0 0,0-6 15 0,-4 6 0 16,-3-12 0-16,4 6 0 0,-1-6 11 0,0-12 2 15,-3 3 1-15,0-2 0 0,4-7-7 0,-1 4-2 16,-3-4 0-16,0 1 0 0,0-4-20 16,0 4 0-16,0-13 0 0,4-2 0 0,-5 12 0 0,5-9 0 15,-1 2 0-15,1 4 0 0,-1 2 0 0,1-2 0 16,3 8 0-16,0-2 0 0,-4-1 0 0,4 1 0 16,4 2 0-16,-4 4 0 0,3-10 0 0,4 4 0 15,-3-7 0-15,3 4 0 0,0-4 0 0,4 4 0 16,-1 2 0-16,1-5 0 0,-1 8 0 0,1 4 0 0,0-1 0 15,3 3 0-15,0 4 0 0,0-1 0 0,0 0 0 0,0 6 0 16,4 6 0-16,-18 0 0 0,17 0 0 0,1 6 0 31,-4 0-47-31,0 6-13 0,0 0-4 0,-3-1 0 0,0 1 44 0,-4 3 9 0,3 2 2 0,-6 1 0 16,3-6 9-16,-4 8 12 0,-3-2-2 0,0-3-1 16,0-1-9-16,0 1 0 0,-3 3 0 0,3-4 0 15,-4-2 0-15,1 0 0 0,-1 0 0 0,1-1 0 16,-4 1 0-16,3 3 0 0,-7 14 0 0,4-5 0 15,-3-9 0-15,3-13 0 0,-4-16 0 0,-3 8 0 16,0 9 53-16,-4-3 9 0,1 0 2 0,-1-6 0 16,-3 0-64-16,3 0-28 0,-3-6 3 0,0-2 0 15,0 5-11-15,0-3-3 16,3-3 0-16,0-2 0 0,4 5 31 0,0 3 8 0,3-3 0 0,4 1 0 16,0 5-72-16,0 0-11 0,7 0-1 15,0 0-1-15,0 0-119 0,4 0-24 0,10-8-5 0,-3 8-1 0</inkml:trace>
  <inkml:trace contextRef="#ctx0" brushRef="#br0" timeOffset="3636.054">9222 6452 1337 0,'-7'-3'56'0,"7"3"-44"16,0 0 60-16,-15 0 12 0,15 0 2 0,-17 0 1 16,3 6-19-16,0-3-4 0,-1 0-1 0,1 3 0 15,0 3-63-15,4 3-23 0,-1-1 1 0,0 1 0 16,4-3 22-16,0 8 0 0,0 1 0 0,4 3 0 15,-1 8 0-15,1 0 0 0,3-2 0 0,0 2 0 16,0-8 0-16,3 2 0 0,1-5 0 0,-1 3 0 16,1-4 0-16,-1-5 0 0,4 0 0 0,0 0 0 15,1-4 27-15,-1-2 9 0,0-3 3 0,0 6 0 16,0-9-31-16,0 0-8 0,-4 0 0 0,4 0 0 16,0-6 14-16,1 0 2 0,-1-3 0 0,3-8 0 15,-3-7-16-15,4-5 0 0,-1-3 8 0,-3-7-8 0,1 10 0 16,-5 2 0-16,1 4 0 0,-4-3 0 0,3 2 0 0,1 6-10 15,-4-2 10-15,3 2-8 16,-3 6 0-16,0-5 0 0,-3-1 0 0,-1 9 0 0,1-8-7 0,-1 5-1 16,4 6 0-16,0-6 0 15,-3 6-9-15,-1-2-3 0,4 8 0 0,0 0 0 16,0 0-5-16,-11 0-2 0,1 2 0 0,-1 7 0 16,4-3 6-16,-3 3 1 0,-1 3 0 0,0 0 0 15,-3-1 8-15,4 4 1 0,-4-3 1 0,-1 11 0 16,5-8 18-16,-4 8-10 0,3 1 10 0,4 0-8 0,0 2 8 15,0-3 0-15,4 4 0 0,-1-9 0 0,0 2 0 16,4-8 0-16,0 6 0 0,4-13 0 16,-4-5-24-16,4 6-2 0,6-6-1 0,-3-6 0 15,4 1-132-15,-1-10-26 0</inkml:trace>
  <inkml:trace contextRef="#ctx0" brushRef="#br0" timeOffset="4069.711">9469 6520 1280 0,'0'0'36'0,"-4"6"8"16,1 0-35-16,-1 5-9 0,0 1 0 0,4-6 0 16,0 6 66-16,-3 2 11 0,3-2 3 0,0 6 0 15,0 2-39-15,3 10-7 0,-3-1-2 0,4 4 0 16,0-10-14-16,-1-2-3 0,1-4-1 0,-1 1 0 15,4-3-14-15,-3-4 0 0,-1-2 8 0,1 0-8 16,-1-3 9-16,-3-6-1 0,0 0 0 0,0 0 0 16,0 0 7-16,0 0 1 0,0 0 0 0,0 0 0 15,0 0 17-15,0-6 4 0,-3-3 1 0,-1-5 0 16,-3-7-19-16,0-6-4 0,4-2-1 0,-8-3 0 16,4 2-38-16,0 1-7 0,-4 2-1 0,4-2-1 0,-3 0 11 15,3 8 2-15,0-8 1 0,-1 14 0 0,1-3 19 0,4-5 0 16,-4 11 0-16,3 3 0 0,4-2-10 0,0 11 2 15,0 0 0-15,0 0 0 16,0 0-35-16,0 0-6 0,7 0-2 0,0 5 0 0,8 1 27 0,-5 0 6 0,4 6 1 16,0-3 0-16,4 8 3 0,-4-5 1 15,4-6 0-15,-1 6 0 0,-3-3 13 0,4 2-12 16,3-5 12-16,-3 0-12 16,0-6 22-16,-4 6 5 0,0-6 1 0,0 0 0 0,0-6-16 0,0 6 0 0,0 0 0 15,-3-6 0-15,3 0 0 0,-3-5 0 0,6 2 0 16</inkml:trace>
  <inkml:trace contextRef="#ctx0" brushRef="#br0" timeOffset="4480.366">9874 5826 1102 0,'-3'18'46'16,"3"2"-37"-1,-4 4 43-15,4 2 8 0,0 4 1 0,-3 2 1 16,3-9-28-16,0 7-6 0,3 2 0 0,-3-2-1 0,4 8 13 0,3-6 4 0,0 3 0 0,0 4 0 16,0-4-13-16,4 3-3 0,-4-8 0 0,3 8 0 15,1 0-13-15,-4-3-3 16,3 4-1-16,1-1 0 0,-4 3-11 0,4 3 0 16,-4 0 0-16,-4 0 8 0,4-3-8 0,-3-8 0 0,3-4 9 15,-4 3-9-15,4 4 0 16,-3-10-15-16,3 9 3 0,-3-2 0 15,3-4-73-15,-4-5-15 0,4-4-2 0,-3 4-1 16,3-12-52-16,0-1-10 0</inkml:trace>
  <inkml:trace contextRef="#ctx0" brushRef="#br0" timeOffset="4796.981">9811 6493 1384 0,'0'0'39'0,"0"0"9"15,0 0-38-15,0 0-10 0,0 0 0 0,0 0 0 16,0 0 59-16,0 0 9 0,0 0 3 0,0 0 0 0,0 0-32 0,0 0-7 0,7 0 0 0,0 6-1 15,3-6-18-15,1 6-3 0,0-6-1 16,3 6 0-16,-4-6-1 0,1-6-8 0,3 6 12 16,0-6-4-16,-3 0-8 0,3-5-12 0,3 5 2 15,1-3 1 1,0 0 0-16,3 0 0 0,0-2 0 0,0 5 0 16,0-6-139-16,1 6-28 0</inkml:trace>
  <inkml:trace contextRef="#ctx0" brushRef="#br0" timeOffset="5288.995">10202 6576 1337 0,'-7'3'28'0,"7"-3"6"16,0 0-34-16,-3 6 0 0,3-6 0 0,-4 5 0 15,4-5 0-15,0 0 0 0,-3 9 0 0,3-9 0 16,0 0 58-16,0 6 5 0,3 0 1 0,1 0 0 16,-1-6 0-16,4 6 0 0,0-6 0 0,-3 0 0 15,3 0-52-15,-7 0-12 0,7 0 0 0,0 0 0 16,0 0 0-16,0-6 0 0,4-6 0 0,-1 6 0 16,1-6 0-16,0-2 0 0,-1 2 0 0,-3 0 0 15,4-5 0-15,-4 5-15 0,0 3 3 0,-4-3 1 16,4 1 11-16,-3-1 0 0,-1 0 0 0,1 6 0 15,-4-3 0-15,0 3 0 0,0 1 0 0,-4-1 0 0,4 6 9 16,-3-6-9-16,-1 6 12 0,4 0-12 0,-7 0 9 16,4 0-9-16,-1 0 0 0,-3 0 9 0,0 6-9 0,0 0 0 15,-3 5 0-15,3-5 0 0,-4 3-9 0,4 3-1 16,-4 5 0-16,1 1 0 0,3-3 10 0,0 8 16 0,0 1-4 16,0-4-1-16,-1 4-11 0,1-1 0 15,0 4 0-15,4-4 0 0,-1-2 0 0,1 8 0 0,3-11 0 16,3 3 0-1,1-4 0-15,-1 1 0 0,1-6 0 0,-1 2 0 0,4 4 0 16,1-6 0-16,-1-1 0 0,3-5 0 0,1 3 0 0,-1-3 0 0,4-3 0 0,4 0 0 16,0 3 20-16,-1 0 3 0,4 0 0 15,1-6 0-15,-1 0-39 0,0 0-8 16,0-6-2-16,0-6 0 16,4 6-186-16,-4-3-36 0</inkml:trace>
  <inkml:trace contextRef="#ctx0" brushRef="#br0" timeOffset="6085.106">11215 6511 851 0,'0'0'36'16,"-7"0"-36"0,7 0 0-16,0 0 0 0,0 0 0 0,0 0 0 15,-7 0 0-15,7 0 0 0,0 0 0 0,-7 6 0 16,7-6 64-16,-7 3 5 0,7-3 2 0,-4 6 0 16,-3 0-19-16,3-1-3 0,-3 1-1 0,4 6 0 15,-1-6-31-15,1 0-6 0,3 0-2 0,0 0 0 16,0 5 31-16,-4-2 5 0,4 3 2 0,0 0 0 15,4 5-24-15,-4 4-5 0,3-3-1 0,-3 2 0 16,4 1-17-16,-1-1 0 0,1-2 0 0,-1 5 0 0,5-8 0 16,-5 3 0-16,1-3 0 0,3-4 0 0,-4 7 0 15,4-6 0-15,4 5 0 0,-4-8 0 0,0 3 30 16,0 6 2-16,0-7 1 0,0-5 0 0,0 0-23 0,0-3-10 16,0-3 8-16,0 3-8 0,-7-3 18 15,4 6-2-15,-4-6 0 0,7 3 0 0,-4-3 20 0,4-9 3 16,1 3 1-16,-1 0 0 0,0-6-11 0,3 7-1 15,1-1-1-15,-1-9 0 0,4 3-19 16,-3 6-8-16,3-11 8 0,-3 5-8 0,3-3 0 0,0 3 0 0,0 1 0 16,-3-1 0-16,3-6 0 0,0 1 0 0,0 2 8 0,-3 3-8 15,-4-5 0-15,3-4 8 0,1 3-8 0,-4-5 0 16,0 8-46-16,0-3-14 0,-3 1-4 16,3 5 0-16,-7-3 0 0,3 1 0 15,-3 5 0-15,-3-3 0 0,-1 6 0 0,1 0 0 0,-5-5 0 16,1 2 0-16,0 6-51 0,0 0-10 0,-3 0-3 15</inkml:trace>
  <inkml:trace contextRef="#ctx0" brushRef="#br0" timeOffset="7467.135">11719 6634 705 0,'0'0'14'0,"0"0"6"15,0 0-20-15,0 0 0 0,0 0 0 0,0 0 0 16,0 0 49-16,0 0 7 0,0 0 0 0,0 0 1 15,0 0-17-15,0-5-3 0,0 5-1 0,0 0 0 16,4-6 7-16,-4 6 1 0,0-6 0 0,0 6 0 16,0 0-20-16,0 0-3 0,0 0-1 0,0 0 0 0,0 0-20 0,0 6 0 15,0 5 0-15,0-5-8 0,0 0 8 0,0-6 0 0,0 0 0 0,0 6 0 16,0 3 0-16,0-3 0 0,3 0 0 0,-3 5 0 16,0-11 0-16,4 6 0 0,-4 0 0 0,0 0 0 15,3 0 0-15,-3 0 0 0,4 0 0 0,-4 8 0 16,3-8 0-16,-3 0 8 0,4 6-8 0,0-3 11 15,-4 3 5-15,3-1 2 0,-3 1 0 0,4 0 0 16,-4 3-3-16,0-4-1 0,0 1 0 0,3 6 0 16,-3-12-14-16,4 5 9 0,-4 1-9 15,0 3 8 1,0-3-8-16,0-7 10 0,0-5-10 0,0 0 10 0,0 0 13 0,0 0 2 0,0 0 1 0,0 0 0 16,0 0 19-16,0 0 4 0,0 0 1 0,0 0 0 15,0 0-13-15,-4-5-2 0,1-1-1 0,-1-9 0 16,1 6-26-16,-1 0-8 0,4-8 0 0,-4 5 0 15,4-3 0-15,0 3 0 0,-3 1 0 0,3-1 0 16,3 0 0-16,-3-3 0 0,4 7 0 0,0-4 0 16,-4 3 0-16,0 3 0 0,0-6 0 0,0 7 0 15,0-4 0-15,0 9 0 0,0-6 0 0,0 6 0 16,0 0 10-16,0 0-10 0,0 0 8 0,3-3-8 16,-3-6 0-16,4 3 0 0,-1-6 0 0,1 1 0 15,-1-1 0-15,1 0 0 0,3 0 0 0,0 4 0 16,-4-4-9-16,4 6 9 0,0-6 0 0,0 6 0 15,1 0-12-15,-1-5 4 0,-4 2 8 0,4 3-13 16,0 6-26-16,-7 0-5 0,11 6 0 0,-4 0-1 16,0 8-15-16,0-2-2 0,0 6-1 0,-3 2 0 0,3 4 43 0,-4 5 8 15,4 1 1-15,-3 2 1 0,-1 6 10 0,-3-5-8 16,0-4 8-16,4 6-8 16,-4-14 8-16,3 8 0 0,-3-14 0 0,4 9 0 15,-4-13 0-15,0-11 0 0,0 0 0 0,0 0 0 0,0 0-14 16,0 0-1-16,7 0 0 0,0 0 0 15,0-6-39-15,0 1-8 0</inkml:trace>
  <inkml:trace contextRef="#ctx0" brushRef="#br0" timeOffset="8162.485">12806 6352 576 0,'0'0'12'0,"0"0"4"0,0 0 0 0,0 0 0 0,0 0-16 16,0 0 0-16,0 0 0 0,0 0 0 0,0 0 0 0,0 0 0 16,0 0 0-16,3 6 0 0,-3 0 26 0,0 0 2 0,-3 6 1 0,-1 2 0 15,1 4 27-15,-1-6 4 0,1 11 2 0,-4-8 0 16,3 3 31-16,-3 5 7 0,4-11 0 0,-4 8 1 15,3-8-56-15,-3 0-11 0,0 0-2 0,0-6-1 16,3 2 2-16,1-8 1 0,3 0 0 16,0 0 0-16,0-2 23 0,0-7 5 0,0 6 1 0,-4-9 0 15,4 6-35 1,4 0-6-16,-4-11-2 0,3 8 0 0,1-3-20 0,-1 6 0 0,1-6 0 0,-1 1-8 16,-3-1-11-16,0 3-1 0,0 0-1 0,-3 0 0 15,-1-2-25 1,4 5-5-16,-3 0-1 0,-4 0 0 0,3-6-3 0,-3 9-1 0,4-6 0 15,-8 7 0-15,4-4 33 0,-4 6 7 0,1 0 0 0,-4 0 1 16,0 0 15-16,3 6 0 0,-3-6 0 0,3 11 0 16,1 4 0-16,-1-9 0 0,-3 6 0 0,0-6 0 15,0 8 0-15,3-2 0 0,-3 6 0 0,0-1 0 16,3-2 0-16,1 3 0 0,-1 5 0 0,1 1 0 16,3-4 37-16,3 4 11 0,1-7 1 0,-4 4 1 15,7-3-23-15,0 2-5 0,0-2-1 0,0 5 0 16,3-2-6-16,1-1-2 0,-1 1 0 0,4 3 0 15,0-7-26-15,0-2-6 0,4 8-1 0,-1-11 0 16,-2 0 20-16,2 3 0 0,1-4 0 0,-1 1 0 16,-3-6 26-16,4 6 9 0,-4-6 1 0,4-3 1 15,-1 3-59-15,1-12-12 0,3 3-2 0,0-3-1 16,4-3 17-16,-1 0 3 0,1-3 1 0</inkml:trace>
  <inkml:trace contextRef="#ctx0" brushRef="#br0" timeOffset="8679.304">13042 6605 1552 0,'0'0'44'0,"-7"0"10"0,0-6-43 0,-3 6-11 0,2 0 0 0,-2 0 0 15,-1-6 0-15,-3 6 0 0,4 0 0 0,-1 0 0 16,-3 6 23-16,3-6 2 0,1 0 1 0,-1 6 0 0,1 0 10 0,2 0 1 16,1 0 1-16,0 5 0 0,0-2-30 0,4 3-8 15,-4 0 0-15,3 0 0 16,4 5-24-16,-3-5-5 0,3 9-2 0,0-4 0 0,0-2 31 0,3 3 0 16,1-1 0-16,-1-5 0 15,4 0 14-15,-3-3-4 0,-1-1-1 0,4 1 0 16,-3 3 6-16,3 0 1 0,0-6 0 0,4-6 0 15,-4 5-6-15,3-5-1 0,-3-5 0 0,4 5 0 16,-4-6 6-16,4 6 1 0,-1-12 0 0,1 6 0 0,-4-6 16 0,0 1 4 16,0-4 1-16,0 3 0 0,-7 0-14 0,4-11-3 15,-4 2-1-15,3-5 0 16,-3 5-27-16,-3-5-6 0,-1 5-1 0,0 3 0 0,-3-11 5 0,0 9 1 0,-3-4 0 0,-1 6 0 16,1-5-4-16,-1 8-1 0,-3-2 0 15,3-1 0 1,-3 6-20-16,4 3-4 0,3 3-1 0,-4 6 0 15,0 6-2-15,4 0-1 0,0-3 0 0,-3 3 0 16,3 12 12-16,0 5 2 0,-4 1 1 0,4 8 0 0,0-6 16 0,0 4 11 0,0-1-13 0,0 4 5 16,3-7 8-16,1 3 0 0,-1-5 0 0,4-3 0 15,0-4 8-15,4-5-8 0,-4-6 8 16,0-6-8-16,0 0 13 16,14 0-1-16,0 0-1 0,4-6 0 0,-1-6-24 0,4-5-5 0,0-4-1 0,4-3 0 15</inkml:trace>
  <inkml:trace contextRef="#ctx0" brushRef="#br0" timeOffset="9200.552">13437 6414 1198 0,'0'0'26'0,"0"0"6"0,0 0 0 0,-7 6 3 0,0-6-35 16,-3 6 0-16,3-6 0 0,-8 6 0 0,5 0 51 0,-1-6 3 16,-3 0 1-16,0 5 0 0,3 1-11 0,-3 0-1 15,4-3-1-15,-4 3 0 0,3 0-22 0,1 0-5 16,-1 0-1-16,0 5 0 16,4-5-34-16,0 0-6 0,0 0-2 0,4 3 0 0,-1-3 49 0,1 5 10 15,-1-5 1-15,4 0 1 0,0-6-25 0,0 0-8 0,0 0 0 0,0 6 0 16,4 0 0-16,-1 0 0 0,-3-6 0 0,4 6 0 15,3 0 0-15,0 5 0 0,-4-2 0 0,1-9 0 16,3 6 12-16,0 0-12 0,0 0 12 0,0-6-12 16,0 6 11-16,0-6-11 0,0 0 10 0,0 0-10 15,0 6 18-15,0-1-2 0,0-5-1 0,0 0 0 16,-3 3-5-16,3 0-1 0,0 0 0 0,-3 0 0 16,6-6-9-16,-6 6 10 0,3-3-10 0,-4 6 10 15,-3-6-10-15,4 9 0 0,3-3 0 0,-4 0 8 16,1 5-8-16,-1 1 10 0,1-6-10 15,0 6 10-15,-4 3-10 0,0-4 0 0,0 1 0 0,0 0 8 16,0 3-8-16,0-4 10 0,-4 1-10 0,0 0 10 16,1 3-10-16,-4-4 10 0,3 1-10 0,-3 0 10 15,4-6-10-15,-8 0 12 0,4-1-12 0,0-5 12 16,0 0-12-16,0 0 0 0,0 0 9 0,-4-5-9 16,4 5-12-16,0-6-8 0,-3-6 0 0,3 0-1 15,-4 0-49-15,0 1-10 0,1-10-1 0,-1 3-401 16,-3-2-80-16</inkml:trace>
  <inkml:trace contextRef="#ctx0" brushRef="#br0" timeOffset="9700.529">13469 5844 851 0,'-3'14'36'15,"-1"4"-36"1,4 0 58-16,0 2 5 0,0 4 1 0,0-7 0 15,4 10 28-15,-1 2 5 0,4-2 2 0,0 8 0 16,0-11-39-16,0 8-7 0,0 0-1 0,0-2-1 0,0 8-29 0,-3-3-6 16,3-3 0-16,-3 1-1 0,-1 2 9 0,4 3 3 15,0-2 0-15,0 2 0 0,0 0-27 0,-3 3 0 16,3-9 0-16,-4 4 0 0,4 2 0 0,-3-3 0 16,3-2 0-16,-3-4 0 15,-1 3 0-15,1-8 0 0,3 2 0 0,-7 4 0 16,3-19-148-16,1-2-36 0</inkml:trace>
  <inkml:trace contextRef="#ctx0" brushRef="#br0" timeOffset="10017.201">13374 6420 1183 0,'0'0'33'0,"0"0"8"0,0 0-33 0,0 0-8 0,0 0 0 0,0 0 0 16,0 0 65-16,0 0 11 0,0 0 3 0,3-6 0 16,-3 6-30-16,4 0-5 0,3 0-2 0,3 6 0 15,1-6-16-15,0 6-3 0,3-6-1 0,-4 6 0 16,4-6-12-16,1 6-2 0,6-6-8 0,-7 5 12 0,4 1 1 0,-4-6 0 15,0 0 0-15,0 0 0 0,0-6-13 0,0 1 0 16,0 5 0-16,0 0 0 16,4-6-48-16,-4 0-13 0,0 0-3 0,0 6 0 15,-3-6-134-15,3 0-27 0</inkml:trace>
  <inkml:trace contextRef="#ctx0" brushRef="#br0" timeOffset="10377.137">13857 6482 1141 0,'0'0'24'0,"0"0"6"0,-7 0 1 0,0 0 2 0,3 11-33 0,-3-5 0 0,4 0 0 16,-4 0 0-16,0-6 86 0,0 3 10 16,3 3 3-16,-3 3 0 0,4-1-79 0,-4 4-20 0,3 0 0 0,1 0 0 15,3 2 0-15,-4-2 0 0,4 0 0 0,0 0 0 16,0-1 0-16,4 4 0 0,-1 3 0 0,1-1 0 15,-1-2 0-15,4-3 0 0,0 6 0 0,0-1 0 16,4-5 0-16,-4-6 0 0,3 6 0 0,-2-4 0 16,2-2 36-16,1 0 4 0,-1-6 1 0,1 6 0 15,-1-6-2-15,1-6-1 0,0 0 0 0,3 0 0 16,-4-2 7-16,1-4 2 0,-1 6 0 0,1-6 0 0,0 0-36 16,-4-5-11-16,0 5 0 0,3 3 0 0,-6-3 38 0,3-5 1 15,0 2 0-15,-3 0 0 0,3 1-25 0,-4 2-5 16,1-9-1-16,-1 7 0 0,-3-1-8 0,0 3-11 15,0 0 3-15,0-2 0 16,0 2-25-16,4 0-5 0,-4 6-1 0,0-11 0 16,-4 5-22-16,4 0-5 0,-3-2-1 0,-1 8-737 0</inkml:trace>
  <inkml:trace contextRef="#ctx0" brushRef="#br0" timeOffset="11264.059">14224 6382 882 0,'0'0'19'0,"0"0"4"0,0 0 1 0,4 6 1 0,-1-4-25 0,1 7 0 16,-1-3 0-16,1 3 0 0,-1-3 79 0,-3 6 10 15,4-6 3-15,-4 5 0 0,0-2-24 0,3 3-4 16,-3 0 0-16,0 5-1 0,-3-5-19 0,3 0-3 16,0 2-1-16,-4-2 0 0,4 0-24 0,0 0-6 15,0 0-1-15,-3-4 0 0,3-2-1 0,0-6 0 16,0 0 0-16,0 12 0 0,0-12-8 0,0 0 10 15,0 0-10-15,0 0 10 0,0 0-2 0,0 0-8 0,0 0 12 16,0 0-4-16,0 0-20 0,0 0-5 16,0 0-1-16,0 0 0 15,3 0-8-15,-3 0-2 0,0 0 0 0,7 0 0 0,0-6 20 0,0 6 8 16,-3-6-8-16,3 6 8 0,-4-12 15 0,5 4 8 0,-5 2 1 0,4 0 1 16,-3 0-4-16,-1 0-1 0,1 0 0 0,-1-6 0 15,1 7 13-15,-4 5 3 0,3-6 0 0,-3 6 0 16,0 0 0-16,0 0 0 0,0 0 0 0,0 0 0 15,0 0-20-15,0 0-4 0,0 0-1 0,0 0 0 16,0 0-11-16,0 0 0 0,0 6 0 0,4 5 0 16,-4 1 0-16,3-6 0 0,-3 0-9 0,0 0 9 15,0 6 0-15,0-12 0 0,0 0 0 0,4 5 0 16,-4-5 0-16,0 9 0 0,0-9 0 0,0 0 0 16,0 0-9-16,0 0 9 0,0 0-13 0,0 0 5 15,0 0 8-15,0 0 0 0,7 0 0 0,-7 0 0 0,0 0 0 16,0 0 0-16,7 0 0 0,-7 0 0 0,0 0-11 15,0 0 11-15,3 6-13 0,-3-6 5 16,0 0 8-16,0 0-13 0,8 0 5 0,-8 0 8 16,7 6-11-16,-7-6 11 0,3 0-8 0,4 6 8 15,-3-6-9-15,-4 0 9 0,0 0-10 0,0 0 10 0,0 0-8 0,7 6 8 16,-4 0 0-16,-3-6-9 0,0 0 9 0,4 5 0 16,-1 1 0-16,1 0 0 0,-4-6 0 0,3 6 0 15,1 3 0-15,-1-3 0 0,-3-6 0 0,4 0 0 16,3 6 0-16,0-6 0 0,0 11 0 0,0-11 0 15,0 6 0-15,4 0-8 0,-1-6 8 0,1 3-10 0,0-3 10 16,3 3-10 0,-4-6-14-16,1 3-2 0,-1 0-1 0,1 0 0 15,-4 0-40-15,-3-3-8 0,3 3-1 0,0-6-384 0,0 6-77 0</inkml:trace>
  <inkml:trace contextRef="#ctx0" brushRef="#br0" timeOffset="11774.789">14619 6643 836 0,'0'0'24'0,"0"0"4"0,0 0-28 0,0 0 0 0,0 0 0 0,0 0 0 15,0 6 0-15,0-6 0 0,0 0 0 0,0 0 0 16,4 6 57-16,-1 0 6 0,-3-6 1 0,4 6 0 0,-4-6 0 0,7 6 0 15,3-6 0-15,-3 6 0 0,0-6-52 0,-3 0-12 16,3 0 0-16,0 0 0 0,0 0 0 0,0 0 0 16,0 0 0-16,-3 0 0 0,3 0 0 0,-4-6 0 15,4 6 0-15,-7 0 0 0,4-6 0 0,-4 6 0 16,0 0 0-16,3-6 0 0,1-3 54 0,-4 3 8 16,0 6 2-16,0 0 0 0,4-9-52 0,-4 1-12 15,3-4 0-15,-3 6 0 0,-3-6 0 0,3 3 0 16,-4-2 0-16,0 5 0 15,1-6-48-15,-1 6-13 0,1 0-3 0,-1-6 0 0,1 7 103 16,-4-1 20-16,3 0 4 0,1 3 1 16,-4 0-52-16,3 3-12 0,-3-3 0 0,0 6 0 0,0 0 0 0,3 6 0 15,-3-3 0-15,4 11 0 16,-4-11-48-16,0 12-13 0,-4-6-3 0,4 2 0 0,0 4 52 0,-4-1 12 16,4 1 0-16,0-3 0 0,0 8 0 0,4-8 0 15,3 0 0-15,-4 5 0 0,4-14 0 0,0 6 0 0,4-3 0 0,-4 5 0 16,7-5 0-16,-4 3 0 0,4 0 0 0,0-3 0 15,4-3 0-15,-4-1 0 0,4 1 0 0,-4 0 0 16,3 0 0-16,1 0 0 0,-1 0 0 16,5 0 0-16,-5 0 0 0,1-6 0 0,3 5 0 0,-4-5 0 31,1 6-105-31,0-6-19 0</inkml:trace>
  <inkml:trace contextRef="#ctx0" brushRef="#br0" timeOffset="12598.754">15857 6629 1321 0,'0'0'28'0,"-3"5"7"0,-4-5 1 0,0 0 2 0,7 0-30 0,-11-11-8 0,4 11 0 0,-3-6 0 16,-1 0 55-16,-3-6 9 0,-4 6 3 0,1-2 0 16,-1-4-47-16,0 0-10 0,1 6-2 0,-5 0 0 15,5 0-38-15,-4 6-8 0,3 0-2 0,-3 6 0 16,0 0 8-16,0-6 0 0,-1 12 1 0,5-3 0 15,3 8-1-15,3 1 0 0,-3-6 0 0,0 2 0 0,0 1 32 16,3 6 15-16,-3-4-2 0,3 4 0 0,1 2-13 0,3-5 0 16,0 3 0-16,3-4 0 0,1 1 0 0,-1 0 0 15,8 2 0-15,-4 4 0 16,7-13 0-16,0-2 0 0,0-6 0 0,3 0 0 16,-3 0 54-16,4-3 8 0,0 0 2 0,3-3 0 0,3-6-52 0,1-2-12 15,7-7 0-15,-4-3 0 0,4-2 0 0,-1-1 0 16,4-14 0-16,1 0 0 0,-5-3 28 0,-2 2 2 15,2-8 1-15,-3 3 0 16,1 0-51-16,-8-3-9 0,0 3-3 0,0 0 0 16,-7 6-12-16,0-6-4 0,-7 3 0 0,0 2 0 0,-3 10 26 15,-1-3 5-15,-3 8 1 0,-4-8 0 16,1 8-2-16,-1-5 0 0,-3 2 0 0,0 10 0 16,0-7 30-16,-4 15 5 0,4-2 2 0,3-1 0 15,-3 6-19-15,4 0 0 0,3 0 0 0,-4 6 0 0,1 0 0 0,3 6 0 16,-4 6 0-16,0 0 0 0,4-1 0 0,0 1 0 0,0 9 0 0,0-4 0 15,4 4 0-15,-1 2 0 0,1 1 0 0,-1 0 0 16,4 8 0-16,4-12 0 0,-4 10 0 0,3 5 0 16,4-3 25-16,0 13 2 0,0-1 0 0,4 3 0 15,-1-3-19-15,-3-6-8 0,4 9 8 0,0-3-8 16,-1-6-20-16,1 3-8 0,-1 4-3 0,1-7 0 16,0-3 31-16,-1-8 0 0,-3 2 0 0,4-6 0 15,-4-2 19-15,-4-9 9 0,4 0 3 0,0-1 0 0,1-2-23 16,-1 3-8-16,0 0 0 0,3-6 0 15,-3-1-40-15,4 1-15 0,14 6-2 16,-4-6-1-16</inkml:trace>
  <inkml:trace contextRef="#ctx0" brushRef="#br0" timeOffset="13129.379">15886 6740 608 0,'7'12'12'0,"0"0"4"0,0 3-16 0,0-4 0 0,0 1 0 0,0 0 0 15,0 3 105-15,0-4 19 0,0 1 3 0,0 0 1 16,0 0-52-16,0-1-9 16,-3-5-3-16,-1 6 0 0,1 3 0 0,-1-9 0 0,1-1 0 0,-4 7 0 15,0-12-51-15,0 0-13 0,3 6 0 0,-3-6 0 16,0 0 0-16,0 0 0 0,0 0 0 0,0 0 0 16,0 0 54-16,0 0 8 0,0 0 2 0,0 0 0 15,0 0-52-15,-7-6-12 0,4 0 0 0,-4-5 0 16,3-7 0-16,1 6 0 0,-1 3 0 0,1-8 0 15,3 5 0-15,-4-9 0 0,1 7 0 0,-1-7 0 16,4 3 0-16,-3 1 0 0,-1 2 0 0,4 3 0 16,-4 1 0-16,4-7 0 0,-3 6 0 0,3 3 0 15,0 3 0-15,-4-5 0 0,4 11 0 0,0-6 0 16,0 6 54-16,4-6 8 0,-1 0 2 0,-3 0 0 16,0 6-52-16,4-6-12 0,-4 6 0 0,4-3 0 15,-4 3-20-15,3-6-8 0,1 1 0 0,-1-1-1 16,4 0-5-16,-3 0-1 0,3 6 0 0,0-6 0 15,3 0 35-15,1 6 0 0,0 0 0 0,-4-6 0 16,7 6-109-16,-4 0-15 0,4 6-4 0,-3-6 0 16,3 6 52-16,0 0 9 0,-3 0 3 0</inkml:trace>
  <inkml:trace contextRef="#ctx0" brushRef="#br0" timeOffset="13637.59">16302 6667 1181 0,'-7'6'50'0,"0"0"-40"15,0-1 43-15,7-5 9 0,-7 0 2 0,0 6 0 16,0 0-36-16,-1-6-8 0,1 6 0 0,0 0-1 15,0 3-19-15,4 3 0 0,-1-7 0 0,1 1 0 0,-1 6 24 0,1-6-3 16,3 3 0-16,-4 3 0 0,4-7-21 0,-3 7 0 16,3-6 0-16,0 6 0 0,0-3 0 0,-4-1 0 15,4-8 0-15,4 9 0 0,-4 3 0 0,0-6 0 16,3 6 0-16,-3-1 0 16,7-2 28-16,-3 0 2 0,-4-9 0 0,7 3 0 0,0 3-30 0,3 0 0 15,-3 0 0-15,1 0 0 0,2-6 9 0,-3 0-1 16,0 0 0-16,0 0 0 0,0-6 5 0,4 6 1 15,-4-6 0-15,0-6 0 0,0 3 4 0,-3 3 1 16,3-5 0-16,-4 5 0 0,1-12-19 0,-1 6 0 16,1 1-11-16,-4-4 11 0,0 3 0 0,0 0 0 15,-4 1 0-15,1-4 0 16,-1 3 0-16,-3 0 11 0,4 1 0 0,-4-7 0 0,3 9-11 0,-3 3-16 16,3 0 4-16,-3 0 1 0,4 1 11 0,-4-1 0 0,7 6 0 15,-4-6 0-15,4 6-8 0,0 0 8 0,-7 0-8 16,7 0 8-16,-10 6-21 0,3-6 1 15,0 6 0-15,-4-1 0 0,4 7 8 16,0-6 3-16,0 3 0 0,0 9 0 0,0-7 1 0,0 1 0 0,0-3 0 16,3 6 0-1,0-10-16-15,1 4-4 0,3-9 0 0,0 6-422 0,0-6-85 0</inkml:trace>
  <inkml:trace contextRef="#ctx0" brushRef="#br0" timeOffset="14210.439">16020 6449 942 0,'0'0'20'0,"0"0"4"0,0 0-24 0,0 0 0 0,3 3 0 0,4 0 0 15,-3 0 36-15,-1 0 4 0,-3-3 0 16,4 6 0-16,3-3 19 0,-4 3 4 0,1-6 1 0,-4 0 0 16,3 6 0-16,5-6 0 0,-5 0 0 0,1 0 0 15,3 0-14-15,-4 0-2 0,4-6-1 0,0 0 0 16,-3-3-24-16,-1-3-5 0,4-5-1 0,0-1 0 16,-3 0 18-16,-1-2 3 0,5 2 1 0,-5-2 0 15,1 8-63-15,-1-6-12 0,1 6-2 0,-1-2-1 16,-3 5 31-16,4 0 8 0,-4 3 0 0,0 0 0 31,0 6-55-31,0 0-6 0,0 0-2 0,0 0 0 0,0 0 38 0,3 6 7 0,1 0 2 0,-1 0 0 16,-3 3-1-16,4 3 0 0,-4-7 0 0,0 7 0 15,3 0 17-15,-3 3 0 0,4 2 0 0,-1-5 0 16,1 0 0-16,-1 0 0 0,1-10 0 0,-1 10 0 16,1-9 0-16,-4-3 8 0,7 3-8 0,-3-3 12 15,3 6-12-15,0-6 0 0,0 0 0 0,3-9 0 16,1 6-112-16,3-3-24 0</inkml:trace>
  <inkml:trace contextRef="#ctx0" brushRef="#br0" timeOffset="14624.267">16401 5950 850 0,'0'5'17'0,"0"-2"6"0,0-3-23 0,-4 9 0 0,4-9 0 0,0 15 0 16,0-9 68-16,4 0 8 0,-4 5 3 0,0 1 0 16,3 3-24-16,1 2-5 0,-1 7-1 0,1-6 0 15,-1 8 12-15,1-2 3 0,-1-4 0 0,4 10 0 16,-3-4 0-16,3 3 0 0,-4 10 0 0,5-4 0 0,-1 3-52 0,0-6-12 16,0 10 0-16,0-7 0 0,0 3 0 0,-4 0 0 15,4-8 0-15,0 8 0 0,1-9 0 0,-1 4 0 16,0-4 0-16,-4 3 0 0,4-2 0 0,-3 2 0 15,-1-8 0-15,-3-1 0 0,4 4 0 0,-1-10 0 16,-3 1 0-16,4 3 0 16,-4-16-48-16,0 7-13 0,3-6-3 0</inkml:trace>
  <inkml:trace contextRef="#ctx0" brushRef="#br0" timeOffset="15145.054">16612 6649 1314 0,'0'0'37'0,"0"0"8"0,4 6-36 0,-4-6-9 0,3 12 0 0,1-12 0 15,-1 6 104 1,1 5 18-16,-1-5 4 0,1 0 1 0,-4-6-101 0,7 0-26 0,-3 3 0 0,3-3 8 16,0 3 11-16,0 0 2 0,3 0 1 0,-3 0 0 15,4 0-35-15,-4-3-7 0,4-3-2 0,-4 0 0 16,7 0 35-16,-4 0 7 0,4-3 2 0,1 6 0 16,-8-6-35-16,3 0-7 0,-3-5-2 0,0 5 0 15,0 0 10-15,0 6 3 0,1-6 0 0,-5 3 0 16,1 0-6-16,-1 0-1 0,-3-3 0 0,4 0 0 15,-4 6 0-15,0-11-1 0,0 11 0 0,0-6 0 16,0 0-27-16,0 6-4 0,0 0-2 0,0-6 0 16,-4 0 10-16,1 0 3 0,-4 0 0 0,-1 4 0 15,1-4 10-15,-3 6 3 0,3 6 0 0,-4-4 0 16,1 1 24-16,3 0 8 0,-4 3 0 0,0 6 0 16,4 0 7-16,0 5 1 0,4 4 1 0,-1 2 0 0,1-2 38 15,-1 3 7-15,4-1 2 0,4-2 0 0,-4-4-27 0,3 7-5 16,1-7 0-16,-4-2-1 0,7-3 1 0,-4 6 0 15,4-13 0-15,-3 7 0 0,3-3-32 0,0 3 8 16,0-6-8-16,4 5 0 0,-1-11 54 0,1 6 8 0,-4 0 2 16,3 0 0-1,1-6-75-15,0 6-14 0,-1 15-3 0</inkml:trace>
  <inkml:trace contextRef="#ctx0" brushRef="#br0" timeOffset="15425.066">17261 6955 1267 0,'0'0'28'0,"-7"9"5"0,4-3 2 0,-1 0 1 0,-3 5-36 16,4-5 0-16,-1 0 0 0,1 6 0 0,3-12 58 0,0 0 5 15,0 0 1-15,0 0 0 0,0 0-52 0,0 0-12 16,0 0 0-16,0 0 0 0,0 0 0 0,0 0 0 16,0 0 0-16,0 0-663 0</inkml:trace>
  <inkml:trace contextRef="#ctx0" brushRef="#br0" timeOffset="21478.348">10435 6129 850 0,'0'0'17'0,"-3"0"6"0,3 0-23 0,0 0 0 0,0 0 0 0,-7 6 0 16,7-6 20-16,0 0-1 0,0 0 0 0,0 0 0 16,0 0 9-16,0 0 1 0,0 0 1 0,0 0 0 15,0 0 21-15,0 0 4 0,0 0 1 0,0 0 0 16,0 0-2-16,0 0 0 0,0 0 0 0,0 0 0 16,7-6-25-16,0 0-5 0,0 0 0 0,0-6-1 15,3-2-14-15,5 2-9 0,-1-12 12 0,0 4-12 16,0-4-26-16,3 1-12 0,1-4-2 0,0-2-1 15,3-1-75-15,0-2-14 0,0 0-3 16</inkml:trace>
  <inkml:trace contextRef="#ctx0" brushRef="#br0" timeOffset="70068.143">5842 7690 597 0,'-4'3'16'16,"-3"0"5"-16,7-3-21 0,-3-3 0 0,-1 0 0 0,4 3 0 15,0 0 56-15,0 0 6 0,0 0 2 0,-7 0 0 16,7 0-52-16,-3 0-12 0,3 0 0 0,-4 3 0 15,4-3 54-15,0 0 8 0,-7 0 2 0,7 0 0 16,0 0-1-16,0 0 0 0,0 0 0 0,0 0 0 16,-3 3-25-16,-1 0-5 0,1 0-1 0,-1 3 0 15,4 8-13-15,-3-8-3 0,-1 6-1 0,4 0 0 16,-4-1 1-16,1 1 1 0,3 3 0 0,-4 2 0 16,-3 1 12-16,7 3 3 0,-3 2 0 0,-1-5 0 0,4 8-5 15,0-8-1-15,-3 5 0 0,3-2 0 0,-4 3-12 16,4-10-2-16,0 4-1 0,-3 5 0 0,3-5-11 15,-4 14 0-15,1-8 0 0,-1 8-11 0,1-14 11 16,-1 5 0-16,1-8 0 0,-1 9 0 16,1-10 0-16,3 7 0 0,-4-1 0 0,0 1 0 0,1 0 0 0,-1-1 0 0,1-2 0 15,-1-9 0-15,1 5 0 0,3-5 0 0,-4 9 0 0,4-12 0 16,-3 3-22-16,-1-4-2 0,1 1-1 16,3 0 0-16,0-6-32 15,0 0-7-15,-4 12 0 0,4-12-1 0,0 0-120 16,0 0-24-16,0 0-5 0,0 0-1 0</inkml:trace>
  <inkml:trace contextRef="#ctx0" brushRef="#br0" timeOffset="70510.629">5496 7728 850 0,'0'0'17'0,"0"0"6"0,0 0-23 0,-7-6 0 0,4 0 0 16,3 6 0-16,0 0 35 0,0 0 2 15,0 0 1-15,0-11 0 16,0 11 8-16,-4-6 2 0,4 0 0 0,0-3 0 15,4 9 2-15,-4-6 1 0,3 0 0 0,1-6 0 16,3 7-22-16,-4 2-4 0,4-6-1 0,-3 6 0 0,6 0-24 0,1 0 0 0,-7 3 0 0,6 0 0 16,1 3 0-16,-1-3 0 0,4 3 0 0,-3 3 0 15,0-3 0-15,3 3 0 0,0-1 0 0,4-5 0 16,-4 12 30-16,-7-12 1 16,7 6 0-16,0 0 0 0,4-6-39 0,-4 0-8 0,3 0-2 15,4 0 0-15,-6 0 27 0,-1 0 6 16,3 0 1-16,1 0 0 0,3-6-1 0,-3 0 0 15,6-6 0-15,-6-2 0 0,3 5-5 16,0 0-1-16,1-3 0 0,-5 1 0 0,1-4-9 0,-1 3-11 0,-6 0 3 16,3 1 0-16,-3 5-142 0,3 0-28 15</inkml:trace>
  <inkml:trace contextRef="#ctx0" brushRef="#br0" timeOffset="70947.015">5482 8437 922 0,'0'0'19'0,"0"0"5"0,0 0-24 0,0 0 0 0,0 0 0 0,0 0 0 16,0 0 80-16,0 0 12 0,0 0 1 15,0 0 1-15,0 0-23 0,0 0-5 0,4-6-1 0,6 6 0 16,-3-6-32-16,0 6-6 0,7 6-2 0,-6-6 0 15,-1 0-25-15,3 6-12 0,4-6 0 0,-3 5 1 16,3 1 39-16,0 0 7 0,0-6 1 0,4-3 1 16,3-6-26-16,-10 7-11 0,6 4 8 0,4 4-8 15,-3-3 9-15,0 3-9 0,-1 0 10 0,4-6-10 16,-3-6 0-16,0 3 0 0,-1 6 0 0,1 3 0 16,0-12-20-16,-1 0-9 0,5 3-3 15,-5-3 0-15,1 1-42 0,3-1-9 0,-3 0-1 16</inkml:trace>
  <inkml:trace contextRef="#ctx0" brushRef="#br0" timeOffset="71514.827">6339 7575 1220 0,'-7'9'34'0,"0"-6"9"0,7-3-35 0,0 0-8 0,0 0 0 0,-3 0 0 16,3 0 60-16,0 0 9 0,0 0 3 0,-7 6 0 15,7-6-44-15,0 0-9 0,0 0-2 0,-4 6 0 16,1 0 36-16,-1-6 7 0,4 0 2 0,-3 11 0 16,-1-5-48-16,4 6-14 0,0-3 0 0,0 8 8 15,0 1 13-15,0 0 3 0,-3 8 1 0,3-2 0 16,-4 5-13-16,0 3-2 0,4-2-1 0,-7 8 0 16,0 0 1-16,-3-8 0 0,6 8 0 0,-6 3 0 15,3 3 6-15,0-6 2 0,-4 7 0 0,0-4 0 16,1-3-18-16,3-6 0 0,-4 3 8 0,1-2-8 15,3-4 31-15,3-5 2 0,-3-4 1 0,0 4 0 16,0-12-24-16,0-1-10 0,3-2 8 0,4-9-8 16,0 0 0-16,0 0 0 0,0 0 0 0,0 0-11 15,0-3-40-15,0-6-8 0,4 1-1 0</inkml:trace>
  <inkml:trace contextRef="#ctx0" brushRef="#br0" timeOffset="72177.055">7027 8128 1302 0,'-7'-6'27'0,"7"0"7"0,0-6-34 16,-3 7 0-16,3-10 0 0,-4 6 0 0,4 0 32 15,0 3 0-15,0 6 0 0,-3 0 0 16,3 0 29-16,0 0 6 0,0 0 1 0,0 0 0 16,-7-6-36-16,0 6-6 0,0 6-2 0,-4-6 0 15,0 6-24-15,4 6 0 0,-3 3-14 0,-4-4 5 0,3 7 17 0,-3 0 3 0,7 2 1 0,-11-2 0 16,8 2-3-16,3-2 0 0,0 6 0 0,3-7 0 16,-3 4-9-16,3-4 0 15,4-5 0-15,-3 3 0 0,-1-3 0 0,4-1 0 16,0-5 0-16,0-6 0 0,0 0 33 0,0 0 5 15,0 0 1-15,7 0 0 0,4-6-11 0,0 1-3 16,-1-1 0-16,4 0 0 0,4 0-25 0,-7-3 0 16,6-3 0-16,-3 1 0 0,4-10 0 0,-4 3 0 0,0 1 0 15,0-4 0-15,4 4 0 0,-11-7 0 0,3 12 0 16,-2-8 0-16,-1 8-31 16,0-6-11-16,-4 7-2 0,1 5-1 0,-1-9 10 0,-3 9 3 15,0 6 0-15,0 0 0 0,0 0 51 0,0 0 10 0,0 0 3 0,0 0 0 16,0 0-32-16,-7 3 0 0,4 0 0 0,-4 12 0 15,0-4-9-15,3 7-8 0,-3 0-2 0,3 8 0 16,1-8 19-16,-1 2 0 0,4 4 0 0,0-1 0 16,0-8 48-16,0 9 12 0,0-13 4 0,4 10 0 15,-1-6-64-15,1-1-15 0,-1-2-1 0,5 0-1 16,-1-12 17-16,3 3 0 0,-3-3 0 0,7-3 0 16,0 3-48-16,1-12-7 15,2 0-1-15</inkml:trace>
  <inkml:trace contextRef="#ctx0" brushRef="#br0" timeOffset="73141.847">7874 8084 1219 0,'0'0'25'0,"-4"15"7"16,4-15-32-16,-3 0 0 0,-4 0 0 0,7 5 0 0,0-5 68 0,0 0 7 15,0 0 1-15,0 0 1 0,0 0-28 0,0 0-5 0,0 0-2 0,0 0 0 16,0 0-14-16,0 0-4 0,0-5 0 0,7 5 0 16,-7 0 7-16,7 5 1 0,0 1 0 0,0 6 0 15,0-3-6-15,4 6-1 0,-8-1 0 0,4 4 0 16,0 0-12-16,-3-1-2 15,3 4-1-15,-3 2 0 0,-1 4-2 16,-3-10-8-16,4 10 12 0,-8-4-4 16,4 1 0-16,-3-6-8 0,-1 8 12 0,0-8-4 0,1-4-8 0,-1 10 0 0,1-12 0 15,-4 2 0-15,3-2 18 0,1-3 5 0,3-9 1 16,0 0 0-16,0 0 7 0,0 0 1 0,0 0 1 0,0 0 0 16,0-3-2-16,-11 0-1 0,11 3 0 0,-3-12 0 15,3 6-21-15,-4-5-9 0,8-7 8 0,-4-3-8 16,0 4 0-16,0-1 0 0,3-2-9 0,-3 2 9 15,7-6-14-15,-7 4 4 0,0-4 1 0,4 1 0 16,-4-4 9-16,0 4 0 0,0-7-9 0,0-2 9 16,0 9-11-16,3-4 3 0,-3 4 0 15,4-10 0-15,-1 4 8 0,-3 2 0 0,4-2-9 0,-4 2 9 16,3 4-8-16,-3-1 8 0,4-2-10 0,-1 8 10 16,1-5-10-16,0 11 10 0,-1 0-10 0,4-2 10 15,0 8-10-15,0 0 10 0,0 0-10 0,4-3 10 16,-1 6-12-16,1 0 3 0,3 3 1 0,0 0 0 15,0 0-4-15,4 3-1 0,0 0 0 0,3 0 0 16,0 3 4-16,-3 0 1 0,3 6 0 0,-4-1 0 16,1-5-24-16,-4 6-4 0,-3-3 0 0,-1 8-1 15,-3-5 9-15,0-3 1 0,-3 3 1 0,-1 5 0 16,1-5-6-16,-4 6 0 0,-4-1-1 0,1 4 0 16,-1-9 23-16,-6 8 10 0,-1-5-8 0,-6 0 8 15,2-3 0-15,1-1 0 0,-3-5 0 0,-1 0 8 16,4-3-8-16,-4 3 12 0,1-3-4 0,-1 6 0 0,4-3 19 0,0-6 4 15,0 0 1-15,3-6 0 0,-3-3-22 0,3 0-10 0,-3 0 10 16,4-3-10-16,3 1 0 0,-4-1-18 0,4 0 2 0,0 3 1 16,4 3-33-1,-1 1-8-15,0-7 0 0</inkml:trace>
  <inkml:trace contextRef="#ctx0" brushRef="#br0" timeOffset="74249.772">8340 7925 1314 0,'0'0'37'0,"0"0"8"15,0 0-36-15,-7 0-9 0,7 0 0 0,-7 6 0 16,7-6 53-16,-8 6 9 0,1 0 2 0,4 0 0 16,-1-1-52-16,1 4-12 0,-1 3 0 0,1-6 0 15,3 12 27-15,-4-10 2 0,1 7 1 0,3 0 0 0,-4 2-17 16,4-5-3-16,4-3-1 0,-4 9 0 0,3-7 0 0,-3 1 0 0,0 3 0 0,0 0 0 16,4-1 20-16,-1-2 4 0,1-6 1 0,-4 6 0 15,3-6-16-15,-3-4-3 0,0-2-1 0,0 0 0 16,0 0 13-16,0 0 2 0,0 0 1 0,0 0 0 15,0 0 2-15,0 0 1 0,0-8 0 0,4 2 0 16,-4-6-24-16,0 6-9 0,0 6 0 0,3-6 9 16,-3-3-9-16,0 1-9 15,0 2 9-15,0-3-13 16,0 9 13-16,0-6 0 0,0-6 0 0,0 6 0 0,0 1 0 0,0-1 0 0,0-9 0 0,-3 6 0 16,3 0 0-16,0 3 0 0,-4-11 0 0,4 11 0 15,0-9 0-15,0 6 0 0,0 1 0 0,0-4 0 16,4 0-9-16,-4 0 1 0,3 3 0 0,1-2 0 15,3 5 0-15,-3-6 0 0,3 6 0 0,0-6 0 16,3 1 8-16,-3-1 0 0,0 3-9 0,4 3 9 16,0 0 0-16,-4-5-11 0,3-1 11 0,1 6-8 15,-4 0 8-15,3 0-10 0,-3 0 10 0,1 3-10 16,-1-3-6-16,0 1 0 0,0 5-1 0,-7 0 0 16,0 0-11-16,0 0-3 0,3 0 0 0,-3 0 0 15,0 0 0-15,7 5 0 0,-7-5 0 16,0 0 0-16,0 0 13 0,0 0 2 0,7 9 1 0,-7-9 0 15,0 0 15-15,0 0 0 0,0 0 0 0,0 0 10 16,0 0 14-16,0 0 2 0,0 0 1 0,0 0 0 16,0 0 15-16,0 0 3 0,4-3 1 0,-4-3 0 15,-4 1-24-15,4-1-5 0,-3 0-1 0,-1 0 0 16,-3 0-8-16,4 3-8 0,-4-3 9 0,0 6-9 16,0-3 0-16,7 3 8 0,-4-3-8 0,-3 3 0 0,0 3 0 0,0-3 0 15,0 3 0-15,0-3 0 16,0 3 0-16,7-3 0 0,-4 6-10 0,-3 0 10 0,0 0-9 0,3 0 9 0,1-6-10 15,-1 11 10-15,-3-5 0 0,4 0-9 0,-1 0 9 16,-3 0 0-16,4 0 0 0,-1 3 0 0,-3-3 0 0,4-1 0 16,-4 1 0-16,3 6 0 0,0-3 0 0,-3 0 0 15,4 5 0-15,-1-8 0 0,1 0 0 0,-4 6 0 16,3-6-9-16,1 0 9 0,-4 5-10 0,7-2 10 16,0 3 0-16,-7 0 0 0,7 0 11 0,0-7-3 15,0 7-8-15,7 3 0 0,-7-9 0 0,0 11 0 16,0-2 0-16,-7 0 0 0,7 5 0 15,-4-8 0-15,4 0-9 0,0 3 9 0,0-7-10 16,0 7 10-16,4-3 0 0,3 3 0 0,-7-4 0 0,3 1 10 16,1 6-10-16,-1-6 0 0,4-7 0 0,-3 4 0 15,-1 0 0-15,4 6 8 0,-3-9-8 0,-1-1 8 16,5 1 2-16,-1-6 0 0,0 0 0 0,3 0 0 16,1 0 0-16,-1 0 0 0,5-6 0 0,-5 6 0 15,4-11 0-15,0-7 0 0,0 3 0 0,1-2 0 16,-1-1-1-16,3 0 0 0,-3-2 0 0,1 2 0 15,-5 1-9-15,1 2 0 0,-4-3 0 0,0 7 0 16,0-4 8-16,-4 3-8 0,4 0 0 0,-3 1 8 16,-4-1-16-16,3-3-4 0,-3 0-1 0,0 7 0 15,0-4-14-15,-3 0-2 0,-1 6-1 0,-3-6 0 0,4 7 13 16,-4-4 2-16,0 3 1 0,-4 0 0 0,1 0 14 16,-1 0 0-16,0-6 0 0,1 7 0 0,-4-1 0 0,0 0 0 15,0 3 0-15,-4-3 0 0,4 3 0 0,3 0 0 16,-3 3 0-16,3-6 0 0,1 6 0 0,-1 0 0 15,4 0-10-15,7 0 10 0,0 0-17 0,-7 0 1 16,7 0 0-16,-3 9 0 16,-1 0-48-16,1 0-8 0,3 8-3 0</inkml:trace>
  <inkml:trace contextRef="#ctx0" brushRef="#br0" timeOffset="74757.44">8668 8043 1105 0,'-4'11'47'15,"-3"1"-38"1,4 3 70-16,-1 3 13 0,4-1 4 0,-3 4 0 0,-1-4-3 16,1 1 0-16,-1 0 0 0,0-4 0 0,4-5-24 0,0 6-5 0,0-3 0 0,-3-6-1 15,3-1-50-15,0-2-13 0,0 3 0 0,0-6 0 16,0 0 36-16,3 6 3 16,-3-6 0-16,0 0 0 15,0 0-11-15,0-6-3 0,0-3 0 0,4 4 0 16,-4-7-33-16,4 0-8 0,-4 0 0 0,3 0-1 0,-3-2 17 0,4-4 0 0,-4 1 0 15,0-1 0-15,3 9-10 16,-3-3 2-16,4 6 0 0,-4-5 0 0,3-4 8 0,-3 3 0 0,4 0 0 16,-4 1 0-16,0-1 0 0,3-3 0 15,-3 6 0-15,0 1 0 0,4-4 0 0,-4 0 0 0,3 0 0 16,1 3 0-16,-4-2-33 16,3 5-5-16,1-6-1 0,-4 0 0 0,3 6 39 0,1-8 0 15,-1 5 0-15,1 0 0 0,3 3-26 0,-3 0 2 16,6 0 1-16,-6 1 0 15,3-1-14-15,0 0-3 0,-4 0-1 0,4 0 0 0,0 3-39 0,0 0-8 0,1 0-2 16,2 3 0 0,-3 0-10-16,4 3-1 0,-1 3-1 0,4-3 0 0,-3 3 30 0,0-3 7 0</inkml:trace>
  <inkml:trace contextRef="#ctx0" brushRef="#br0" timeOffset="75146.571">9105 7437 1094 0,'-3'21'23'0,"-1"2"5"0,4-5-28 0,0-1 0 0,0 10 0 0,0-9 0 16,0 5 56-16,0 4 7 0,0 2 1 0,0 3 0 15,0-2 0-15,0 2 0 0,0 3 0 0,0-2 0 16,4-1 0-16,-4-3 0 0,0 1 0 0,0 2 0 16,3-8-32-16,-3 2-5 0,4-2-2 0,-4-1 0 15,-4 4-9-15,4-4-3 0,0 4 0 0,-3-4 0 16,-1-2-3-16,4-4-1 0,-3-5 0 0,-1 6 0 15,1-10-9-15,3-2 0 0,0-6 0 0,0 0 8 16,0 0-8-16,-4 6-14 0,4-6 3 0,0 0 1 16,0 0-11-16,0 0-3 0,0 0 0 0,-4-6 0 15,-3 3-121-15,4-5-25 0</inkml:trace>
  <inkml:trace contextRef="#ctx0" brushRef="#br0" timeOffset="75401.113">8862 7837 850 0,'0'15'17'0,"0"-4"6"0,0 1-23 16,0 3 0-16,3 2 0 0,1-5 0 0,-4-6 107 15,3 6 17-15,1 0 3 0,-1-4 1 16,1-2-52-16,-1 6-9 0,5-6-3 0,-5 0 0 0,4 6 15 0,0-12 2 0,0 0 1 15,4 0 0-15,-1 0-26 0,1 0-6 0,3-12-1 0,0 12 0 16,0-12-29-16,4 0-7 0,0 1-1 0,-1-4 0 16,1 3-21-16,3-6-5 0,0-5-1 0,0 8 0 31,-3-2-90-31,0-1-19 0,-1 3-3 0</inkml:trace>
  <inkml:trace contextRef="#ctx0" brushRef="#br0" timeOffset="75895.449">9278 7975 1337 0,'0'0'28'0,"-3"6"6"0,3-6-34 0,0 0 0 0,0 0 0 0,0 0 0 15,0 0 58-15,0 0 5 0,0 0 1 0,0 0 0 16,-4 6 0-16,4-6 0 0,4 6 0 0,-4-6 0 15,0 0 0-15,0 0 0 0,3 6 0 0,-3-6 0 16,7 0-52-16,0 5-12 0,0-2 0 0,0-3 0 16,4 3 0-16,-4-3 0 0,3 0 0 0,5-3 0 15,-5 3 0-15,1-3 0 0,-1-2 0 0,1-1 0 16,0 0 0-16,-1 0-10 0,1 0 10 0,-4-6-8 0,0 9-5 16,0-3-1-16,0 4 0 0,0-7 0 0,-3 3 14 0,-1 0 0 15,1 0-10-15,-1 0 10 0,-3 0-14 0,4 0 2 0,-4-5 0 0,0 5 0 31,0 0-14-31,0 0-2 0,-4 3-1 0,4-3 0 0,-3 0 19 0,-1 0 10 0,1-5-10 0,-5 11 10 16,5-6-9-16,-1 3 9 0,-3 0-8 0,0 0 8 16,0 3 0-16,0 3 0 0,-3 0 0 0,-1 6 8 15,4-3-8-15,-4-1 9 16,4 7-9-16,-3-6 10 0,-1 9-10 0,1 2 0 16,-1-5 0-16,4 12 0 0,-4-10 0 0,4 4 0 0,0 6 0 15,0-10 0-15,4 4 53 0,-1-12 9 0,1 6 2 0,-1-1 0 16,4-5-52-16,0 6-12 0,4 3 0 0,-4-4 0 15,3 1 0-15,1 0 0 0,3 0 0 0,-4-1 0 16,4 4 0-16,0-3 0 0,4 0 0 0,-1-1 0 16,1 1 0-16,3 3 0 0,0 3 0 0,0-10-10 15,1 4-46-15,2 0-8 0,1-6-3 0</inkml:trace>
  <inkml:trace contextRef="#ctx0" brushRef="#br0" timeOffset="76548.729">10079 8025 1606 0,'0'0'33'0,"0"0"9"0,0 0-34 0,0 0-8 0,0 0 0 0,0 0 0 16,0 0 32-16,0 0 5 0,0 0 1 0,0 0 0 15,0 0 12-15,0 0 2 0,0 0 1 0,0 0 0 16,0 0-9-16,0 0-3 0,0 0 0 0,0 6 0 15,0-6-17-15,0 12-4 0,3-6-1 0,-3-1 0 16,0-5-19-16,0 0 0 0,0 0 0 0,0 12 0 16,0-6 0-16,0 3 0 0,-3 3 0 0,3-1 0 15,0 1 0-15,3 0 0 0,-3 0 0 0,4-1 0 16,-4-2 0-16,3 3 0 0,1 0 0 0,-1-6 0 16,1 2 0-16,0-2 0 0,3-3 0 0,0 0 0 15,0 0 0-15,0-3 0 0,0 0 0 0,3-3 0 0,-3 0 12 16,4-3-12-16,0 1 12 0,-1-1-12 15,1 0 15-15,-1-6-4 0,1 0-1 0,3 3 0 16,-7-2 0-16,4-1 0 0,-1 0 0 0,-3 0 0 16,-3-11-10-16,3 2 0 0,-4-2-10 0,1 2 10 15,-4 4-36-15,0-7-2 0,0 1 0 0,-4 2 0 16,-3 3-32-16,4-5-6 0,-4 8-2 0,0-3 0 16,0 7 11-16,0-1 3 0,3 3 0 0</inkml:trace>
  <inkml:trace contextRef="#ctx0" brushRef="#br0" timeOffset="77023.97">10421 7869 1044 0,'0'15'21'0,"0"-9"7"16,0 6-28-16,0-1 0 0,0-5 0 0,0 6 0 16,0 0 88-16,0 5 13 0,0-2 3 0,0 3 0 15,4-7-23-15,-4 1-4 0,0 3-1 0,3-9 0 16,-3 11-36-16,0-11-7 0,0 6-1 0,0-3-1 16,0 3-8-16,0-1-2 0,0-5 0 0,0-6 0 0,0 0 2 15,0 0 0-15,0 0 0 0,0 0 0 16,0 0 34-16,0 0 7 0,0-11 2 0,-3-4 0 15,3 3-55-15,-4-6-11 0,1-5 0 0,-1-1 0 16,4-2-13-16,-4-1 2 0,4-2 1 0,0-3 0 0,0 14 10 16,0 0-10-16,4 1 10 0,-4 5-10 0,4 3-1 0,-4-3 0 15,3 1 0-15,1 5 0 0,-1 0-11 0,1 6-2 16,-1-9-1-16,-3 9 0 16,0 0-30-16,7 9-5 0,-3 3-2 0,3 5 0 0,0-8 39 15,0 3 8-15,0 0 2 0,0 5 0 0,-3 1 13 16,3 8 0-16,0-8 0 0,0 6 0 0,0-4 0 15,0-2 0-15,0 2 0 0,-4 4 0 0,4-1 0 0,-3-5 0 0,0 9 0 16,-1-4 0-16,1-2 12 0,-1-4 0 16,1 1-1-16,-1 0 0 0,1-4-11 0,-1 4 8 0,1-6-8 0,3 2 8 15,-4-2-20-15,1 6-5 0,3-7-1 0</inkml:trace>
  <inkml:trace contextRef="#ctx0" brushRef="#br0" timeOffset="77774.078">11525 7993 850 0,'-14'-6'17'0,"-3"0"6"0,-5 6-23 15,1 0 0-15,0 0 0 0,0 0 0 0,0 0 107 0,-4 0 17 0,4 0 3 0,-4 6 1 16,4-6-103-16,0 0-25 16,3 6 0-16,-3 0 0 15,3-6 56-15,1 5 7 0,3 4 1 0,-1-3 0 0,5 0-52 0,3 0-12 0,7-6 0 0,0 0 0 16,-7 6 54-16,0 6 8 0,3-7 2 0,1 1 0 15,3-6-52-15,0 6-12 0,0-6 0 0,0 0 0 16,0 6 0-16,0-6 0 0,0 0 0 0,0 9 0 16,3 3 0-16,1-1 0 0,-1 1 0 0,1 0 0 15,3-3 0-15,0 0 0 0,3-4 0 0,1 4 0 16,0-9 0-16,3 0 0 0,0 0 0 0,0-6 0 16,0 3 30-16,0 1 3 0,4-1 1 15,-4-6 0-15,0 0-16 0,4-3-3 0,-4 0-1 0,3 1 0 16,1-13 0-16,-4 9 0 0,0-8 0 0,0-1 0 15,1-2-14-15,-1 2 0 0,0-2 8 0,3 2-8 16,-6-2 0-16,0 2 0 0,-4 4 0 0,0-4 0 16,3 1-17-16,-3-7-7 0,-3-2 0 0,3 3-1 15,-4 2-19-15,1 1-3 0,-1 2-1 0,1-5 0 16,0 2-5-16,-4-2-2 0,0-3 0 0,-4-4 0 16,4 10 42-16,-7-3 13 0,0 2 0 0,0 4-10 15,-4-4 10-15,4 4 0 0,-3-7 0 0,-1 10 8 16,0 8 24-16,1 6 6 0,-1 6 1 0,1 0 0 15,-1 0-30-15,4 6-9 0,-4 0 0 0,4 3 0 16,0 2-26-16,4 13-12 0,-4-7-2 0,3 10-1 0,1-4 33 16,3 7 8-16,-4 2 0 0,1 1 0 0,3 2 0 0,0 3 0 15,0-3 0-15,3 4 0 0,-3-4 0 16,0 3 0-16,4 0 0 0,-1-5 0 0,1 2 0 16,-1-6 0-16,1-2 0 0,-1 2 0 0,1-2 0 0,-1-4 0 15,1 4 0-15,-1-4 0 0,-3-5 42 0,4-4 10 16,0-5 3-16,-1 6 0 0,-3-3-37 0,4-1-7 15,-1 1-2-15,1-3 0 0,-1 0-9 16,1 6 0-16,3-10 0 0,0 7 0 0,3-6 29 0,-3 0 4 0,4 3 1 16,0-6 0-1,-1 3-54-15,1-6-12 0,-1 0-1 0,-3-3-1 16,8 0-97-16,-5-6-19 0,4 6-4 0</inkml:trace>
  <inkml:trace contextRef="#ctx0" brushRef="#br0" timeOffset="78208.507">11670 7963 1094 0,'-4'-9'23'0,"1"7"5"16,3 2-28-16,0 0 0 0,0 0 0 0,0 0 0 16,0 0 56-16,0 0 7 0,0 5 1 0,-4 7 0 15,1-6-52-15,3 6-12 0,0 5 0 0,0-8 0 16,3 3 54-16,-3 0 8 0,4 0 2 0,-4-1 0 0,3 1 0 0,-3 0 0 0,0 3 0 0,0-4 0 15,0 1 0-15,0-6 0 0,0 3 0 16,0-6 0-16,4 3-52 0,-4-1-12 0,0-5 0 0,0 9 0 16,3-3 28-16,-3 0 2 0,0 0 1 0,0-6 0 15,0 0-14-15,0 0-2 16,0 0-1-16,0 0 0 0,0 0 10 0,0 0 1 16,0-6 1-16,-3-6 0 15,-1 6-8-15,-3-2-2 0,4-7 0 0,-1 6 0 0,1 3-31 0,3 6-6 0,-4-6-2 0,1 0 0 16,-1 1 23-16,1-1 0 0,-1-6 0 0,-3 6 0 15,3-3 0-15,-3 3 0 0,4 0 10 0,-1-5-10 16,4-1 0-16,-3 6 0 0,3-3-10 0,0 0 10 16,3 1-11-16,1-4 11 0,-1-6-8 15,1 6 8-15,-1-2-13 0,5-4 2 0,-5 6 1 16,8-8 0-16,-4 8 0 0,3 0 0 0,4-5 0 16,-3 2 0-16,0 0-23 0,3 6-5 0,-4-8-1 15,4 5 0-15,-3 3 7 16,0 6 2-16,-1 3 0 0,-3 0 0 0,4 0-54 15,-4 0-12-15,0-3-1 0</inkml:trace>
  <inkml:trace contextRef="#ctx0" brushRef="#br0" timeOffset="78690.815">12012 7919 851 0,'0'0'36'15,"0"-6"-36"-15,0 0 109 0,0 6 15 0,0-5 4 0,0 5 0 16,0 0 0-16,0 0 0 0,0 0 0 0,0 0 0 16,0 0-59-16,0 0-11 0,0 0-2 0,-7 5-1 15,0-5-28-15,3 6-6 0,-3 0-1 0,0 0 0 16,0 6-20-16,4 0 0 0,-4-1 0 0,0 4 0 15,3-3 0-15,-3 5 0 0,0-2 0 0,0-3 0 16,0 6 0-16,3-13 9 0,1 1-9 0,-1 3 0 16,1 0 16-16,-1 6-3 0,4-4-1 0,-3-5 0 15,3 6 6-15,0-6 1 0,0-6 0 0,3 3 0 16,1 6 0-16,-1-6 0 0,1 3 0 0,3-1 0 16,-4 1-19-16,4 0 0 0,1-6 0 0,-5 6 0 15,4-6 20-15,0 0 0 0,0 0 0 0,0 0 0 16,0 0-32-16,0 0-7 0,0 0-1 0,1-6 0 15,-5 0 47-15,4 0 9 0,-3-2 1 0,-1 2 1 16,1-6-18-16,-1 6-4 0,1 0-1 0,-1 0 0 16,-3-5-15-16,4-4-12 0,-4 6 3 15,0 0 0-15,0-3-28 0,0-5-6 16,-4 5-1-16,1 0 0 0,-1-2 27 0,1 2 5 0,-4 0 0 0,3 0 1 16,-3 3-33-16,4 4-8 0,-5-1 0 0,1 0-1 15,7 6-9-15,-7 0-2 0,7 0 0 0</inkml:trace>
  <inkml:trace contextRef="#ctx0" brushRef="#br0" timeOffset="79259.329">11910 7684 1314 0,'0'0'37'15,"0"0"8"-15,0 0-36 0,0 0-9 0,0 0 0 0,0 0 0 16,0 0 51-16,0 0 8 0,0 0 1 0,0 0 1 16,0 0-8-16,0 0-1 0,0 0-1 0,0 0 0 15,7-6-10-15,0 6-1 0,-4 6-1 0,4-6 0 16,1-6-15-16,-1 0-4 0,0 0 0 0,0 0 0 16,0-2-20-16,0-1 9 0,0 3-9 0,0 0 0 15,-7 6 9-15,7-3-9 0,-3 3 0 0,-4 0 9 16,0 0-9-16,0 0 0 0,3-6 0 0,-3 6 0 15,0 0-21-15,0 0 3 0,0 0 1 0,0 0 0 16,0 0-10-16,0 0-1 0,7 0-1 0,-7 0 0 16,0 0 29-16,0 0 0 0,0 0 0 0,0 0 0 15,0 0 0-15,0 0 0 0,0 0 0 0,0 0 0 16,0 0 0-16,0 0 0 0,4 0 0 0,3 0 0 0,-7 0-13 0,7 0 3 16,-4 0 1-16,-3 0 0 0,4-6 9 0,-4 6 12 0,7 0-2 0,-7 0-1 15,7 6-9-15,-4 0 0 0,1-3 0 0,-1 3 0 16,1 0 0-16,0 0 0 0,-1 0 0 0,1-1 0 15,-1 7 0-15,-3-6 0 0,4 0 0 16,-1 0 0 0,-3-6-49-16,0 0-12 0,0 0-3 0,0 0 0 15,4 0-51-15,3 6-10 0,0 0-3 0</inkml:trace>
  <inkml:trace contextRef="#ctx0" brushRef="#br0" timeOffset="79699.117">12248 7461 615 0,'0'0'26'15,"-3"8"-26"1,3 4 106-16,0-12 16 0,0 6 3 0,0-6 1 0,-4 6-50 16,4 0-9-16,0-6-3 0,0 9 0 0,0-1 0 0,4 1 0 0,-4 3 0 15,3-6 0 1,1 0 0-16,-4 0 0 0,0-6 0 0,7 11 0 0,-3 4-51 0,-1 3-13 16,4-1 0-16,-3 4 0 15,-1 2 45-15,4 1 7 0,-3 0 0 0,-1 2 1 0,1-8-23 0,-1 5-5 0,1-2-1 16,-1 2 0-16,-3-5-8 0,0 8-3 0,4-5 0 15,-4 8 0-15,0-5-13 0,3-1 11 0,-3 4-11 16,0-7 10-16,0-2-2 0,0-6-8 0,0 0 12 16,0-1-4-16,0-2 1 15,0 3 0-15,4 6 0 0,-4-7 0 0,0 1 4 0,0-6 1 0,0 6 0 0,0-6 0 16,0-6-14-16,0 0 8 16,4 5-8-16,-4-5 0 0,0 0 0 0,0 0 0 0,3-5 0 15,1-4 0-15,-1 0-65 0,1 3-19 16,3-6-4-16</inkml:trace>
  <inkml:trace contextRef="#ctx0" brushRef="#br0" timeOffset="80263.08">12425 7907 1337 0,'0'0'28'0,"0"0"6"0,0 0-34 16,0 0 0-16,0 0 0 0,0 0 0 15,0 0 109-15,0 0 15 0,0 6 4 0,0-6 0 0,3 6-55 16,-3-6-10-16,0 6-3 0,0-6 0 0,0 0-44 0,0 0-16 0,0 0 9 0,4 0-9 16,-4 0 36-16,7 6 3 0,-4 0 0 0,1-6 0 15,3 0-11-15,0 0-3 0,-3-6 0 0,3 6 0 16,0-6-25-16,0 0-16 0,-4 6 3 0,4-6 0 31,0 0-31-31,-3-5-5 0,3 5-2 0,-3 0 0 0,-1 0 41 0,-3 3 10 0,4-3 0 0,-4 0 0 16,0 6-53-16,0-6-9 0,3 1-2 0,-3 5 0 15,0 0-20-15,-3-6-5 0,3 6-1 16,-4-6 0 0,4 0 26-16,-3 0 6 0,-1 0 1 0,1 0 0 0,3 6 47 0,0 0 10 0,-8-3 0 0,5 3 0 15,3 0 35-15,-7 0 4 0,0 0 1 0,0 0 0 16,7 0-14-16,-7 0-2 0,0-6-1 0,7 6 0 15,0 0-14-15,0 0-9 0,0 0 12 0,-7 6-12 16,0-6 0-16,3 6-16 0,-3 0 2 0,0 0 0 16,3 3 6-16,1 8 8 0,-4-5-13 0,3-3 5 15,-3 6 8-15,4 5 12 0,-4-2-2 0,3 0-1 16,1 2 16-16,-1-2 3 0,4-1 1 0,0-5 0 16,0 3 8-16,0-9 2 0,0-6 0 0,4 12 0 15,-4-7-15-15,3 1-4 0,1 6 0 0,-1 0 0 16,1 3 13-16,3-10 3 0,-4 7 0 0,1-6 0 15,3 0-7-15,0 3-1 0,-4-6 0 0,4 3 0 16,1-1-28-16,-1-2-15 0,0 3 2 0,0-6 0 16,3 0-31-16,1 6-5 0,-4-6-2 0,4 0 0 15,-4 0-150-15,0 0-31 0</inkml:trace>
  <inkml:trace contextRef="#ctx0" brushRef="#br0" timeOffset="81185.148">13310 7875 699 0,'0'0'29'16,"0"0"-29"-1,0 0 99-15,0 0 13 0,-3-6 4 0,3 6 0 0,0 0 0 0,-4-6 0 0,4 6 0 16,0-6 0-16,0 6 9 0,0-5 3 0,0-1 0 0,0 6 0 16,0 0-92-16,0 0-19 0,-3-9-3 0,3 9-1 15,0 0 11-15,-4-3 1 0,4 3 1 0,-7-3 0 16,7 3-14-16,-10 3-4 0,3 0 0 0,-4 0 0 15,4 3-20-15,-4 5-5 0,1-5-1 0,-4 6 0 32,3-6-9-32,0 6-1 0,1 2-1 0,-1-2 0 15,4 6 29-15,-3-3 0 0,3-4 0 0,-1 7 0 0,5 0 0 0,-4-7 0 0,3 4 0 16,1-3 0-16,-1 0 0 0,4-1 0 0,0-11 0 0,0 0 0 16,0 6 0-16,4-3 0 0,-1 0 0 0,1 0 0 15,3 0-57-15,4-3-6 16,-4 0-1-16,3-3 0 0,4-6 52 0,0-8 12 0,1-1 0 0,2-9 0 15,1 4 0-15,-1-6 0 0,5-4 12 0,-5 1-12 16,1 2 0-16,-4-8 0 0,4 3 0 0,-1 3 0 16,-3 2 8-16,-3-2-8 0,0 2 0 0,-1-2 0 15,-3 3 0-15,0-4 0 0,-3 10-13 0,-1-12 5 16,1 8-1-16,-4-2 0 0,-4 2 0 0,1 4 0 16,-4 2 0-16,3-2 0 0,-3 5 0 0,-3-3 0 15,2 4 9-15,1-1 0 0,4 6 0 0,-4 1 0 16,0 8 0-16,3 3-13 0,4 0 5 0,0 0 8 15,-7 0-21-15,7 0 3 0,-3 3 1 0,-1 0 0 16,1 2 6-16,-1 4 2 0,4-3 0 0,-3 6 0 16,-1 0 9-16,4-6-12 0,0-1 12 0,-3 4-12 15,3 3 12-15,0 0 0 0,-4 0 0 0,4-1 0 16,0 7 0-16,-4-3 9 0,4 2-1 0,-3 7-8 16,3-4 25-16,0 10-1 0,-4-10-1 0,4 4 0 15,-3-1-4-15,3 1-1 0,0-3 0 0,-4 5 0 0,4-3 10 16,0 7 3-16,-3 2 0 0,6-8 0 0,-3 2-3 15,0-2 0-15,0-7 0 0,0 4 0 0,4 2-10 0,-4-5-2 16,3 0-1-16,-3 2 0 0,4-2-6 0,-1-6-1 0,-3 5 0 16,4-2 0-16,0-3-8 0,-4 0 10 15,3-4-10-15,1 1 10 0,-4 6-10 0,0-9 8 0,3 0-8 16,-3-6 8-16,0 11-8 0,0-5 0 0,4 0 0 0,-4-6 0 16,0 0-12-16,0 0-7 15,0 0-1-15</inkml:trace>
  <inkml:trace contextRef="#ctx0" brushRef="#br0" timeOffset="81709.361">13469 7869 1811 0,'0'0'37'0,"0"0"11"15,0 0-39-15,0 0-9 0,0 0 0 0,0 6 0 16,0 0 56-16,0-3 8 0,4 3 3 0,-4-6 0 0,3 6-19 16,1 0-4-16,3-6-1 0,-4 5 0 0,1-5-25 0,3 6-5 0,0 0-1 15,0-6 0-15,-4 6-3 0,1-12-1 16,0 6 0-16,3-973 0 0,0 1934-8 15,0-961-11-15,0-11 3 0,3 5 0 16,-3 0-49-16,0-3-10 0,0 3-1 0,1-6-1 16,-1 1-36-16,-4 2-7 0,4 3-2 0,-3-3 0 0,-4 0 91 0,3-2 23 0,-3-1 0 0,0 6 0 31,-3-6-56-31,3 6-6 0,-4 0-2 0,4 6 0 0,0-8 64 0,-7 2 21 0,7 6 0 16,-7-6 0-16,4 0-33 0,-5 0-8 0,1 0 0 15,0 0-1-15,7 6 68 0,0 0 13 0,0 0 4 0,0 0 0 16,-7 6-52-16,-3-6-12 0,3 6 0 0,-4 6 0 15,4 0 0-15,-4 2 0 0,4-2 0 0,-3 6 0 16,3 5 0-16,-4-2-15 0,4 8 3 0,-3 4 1 16,2-4 11-16,1-3 0 0,0 4 0 0,4-4 0 15,-1-2 0-15,1-1 0 0,3-8 0 0,0 9 0 16,0-13 9-16,3 7 1 0,1 0 0 0,-1-4 0 16,-3-2-10-16,7-6 0 0,-3 6 0 0,-1-6 0 15,-3-6 0-15,11 0 0 0,-4 2 0 0,4-2 0 16,-1-2 53-16,-3 2 9 0,4-6 2 0</inkml:trace>
  <inkml:trace contextRef="#ctx0" brushRef="#br0" timeOffset="82548.318">14432 7713 851 0,'-7'15'36'15,"0"-9"-36"-15,0 6 102 0,0-3 14 0,3-1 2 0,1 4 1 16,-1-3-56-16,4 3-11 0,0 5-3 0,-3-8 0 16,3-3-4-16,0-6-1 0,0 0 0 0,3 9 0 31,-3-9-14-31,4 3-3 0,-4-3-1 0,3 6 0 0,4-6-6 0,-3 0-2 0,-1-6 0 0,5 0 0 16,-5 0 26-16,4-6 6 0,-3-2 1 0,3-4 0 15,-4 3-51-15,1-2-12 0,-1-1-2 0,1 6 0 16,-4-11-18-16,-4 8-4 15,1-3-1-15,-1 1 0 0,-3 5 37 0,0 3 0 0,0 3 0 16,-4-5 0-16,1 11 0 0,-1 0 0 0,1 0 0 0,-1 0 0 16,-3 0-8-16,0 0 8 0,3 5 0 0,-3 1 0 15,0 3-12-15,4 6 3 16,-5-1 0-16,1 10 0 0,4-9 1 0,-1 8 0 0,1-11 0 0,-1 6 0 16,0 2 8-16,4-2 9 0,0-1-1 0,0-2-8 15,4 3 33-15,-1-1 0 0,4 1 0 0,0-6 0 16,0 8 0-16,4-8 0 0,-1 0 0 0,1 0 0 15,3 2-12-15,0-2-2 0,0 0-1 0,4 0 0 16,-1-1-9-16,-3-2-1 0,4 0-8 0,-1 0 12 16,4 3-4-16,-3-6 0 0,0-1-8 0,3 1 12 15,-4-6-28-15,4 0-5 0,-3 0-2 0,3 0 0 16,0-6 8-16,0 6 2 0,-3-5 0 0,3-7 0 16,-3 0-133-16,3 0-26 0</inkml:trace>
  <inkml:trace contextRef="#ctx0" brushRef="#br0" timeOffset="83087.592">14686 7769 1440 0,'-7'-3'60'0,"4"-3"-48"16,-5-2 59-16,5 2 11 0,-1 0 2 0,4 6 1 16,0 0-42-16,0 0-9 0,0 0-2 0,-7 6 0 15,7-6-32-15,-7 6-16 0,0-3 2 0,0 5 0 16,4 1 4-16,-4 3 1 0,3 0 0 0,-3-1 0 16,4 1 9-16,-5 3 0 0,5 8 0 0,-1-11 0 15,1 3 0-15,3 3 0 0,-4-7 8 0,4 1-8 16,0 6 0-16,0-7 9 0,0-2-9 0,0 3 0 15,4 0 40-15,-4 0 0 0,3-7 1 0,1 1 0 16,-4-6-13-16,7 3-4 0,-3 0 0 0,3-3 0 16,-4 0 0-16,4 0-1 0,-3-3 0 0,3-3 0 15,0 3-3-15,0-2 0 0,3-1 0 0,-3 0 0 16,1-6-8-16,2 6-1 0,-3-6-1 0,0-2 0 16,0 8-20-16,-3-12-4 0,3 6-1 0,-4-2 0 15,4 2-13-15,-3 0-2 0,0 0-1 0,-1 1 0 16,-3 2-15-16,0 3-3 0,0 6-1 0,0-3 0 15,-3-3 21-15,3 3 4 0,-4-3 1 0,0 0 0 16,1-5 12-16,-1 5 2 0,-3-9 1 0,0 3 0 16,0 1 9-16,-3-1 0 0,3 6 0 0,-4-6-8 15,4 6 8-15,-4 3 11 0,1-2-3 0,3 10 0 0,-4-2-8 16,1 9-12-16,3-6 2 0,-4 6 1 0,4 2-7 0,0 4 0 16,0 0-1-16,0 2 0 0,3-2 38 0,-3 0 8 0,4-1 2 15,-4-5 0 1,7 9-76-16,0-4-15 0,0 1-4 0,3-3 0 15,1-4 0-15,-1 1 0 0,4 0 0 0</inkml:trace>
  <inkml:trace contextRef="#ctx0" brushRef="#br0" timeOffset="83614.701">15032 7722 1792 0,'0'0'51'0,"0"0"10"16,0 0-49-16,0 0-12 0,0 0 0 0,-7 0 0 16,7 0 53-16,-4 0 8 0,-3 0 2 0,7 0 0 15,0 0-19-15,0 0-3 0,0 0-1 0,-7 0 0 16,4 6-25-16,-4-6-6 0,0 6-1 0,-4 0 0 15,7 0-8-15,-3 0-11 0,4 2 3 0,-4 4 0 16,3 0-25-16,1 0-5 0,-1-1-1 0,-3 1 0 0,4 0 39 16,-1-3 0-16,1 3 0 0,-1-1 0 0,4-5 0 0,-4 0 0 15,4 3 0-15,0-9 0 0,0 0 24 0,0 0 12 0,0 6 2 0,0-6 1 16,0 0-27-16,0 0-4 16,0 0-8-16,0 0 11 15,0 0-11-15,0 0 0 0,0 0 0 0,0 0 0 0,8 12 0 16,-8-12 0-16,0 0 0 0,7 5 0 0,0 1 0 15,-7-6 0-15,7 12 0 0,0-6 0 0,-4 0 0 0,4 0 0 0,-3 5 0 0,-1-2 0 16,1 3 0-16,-4 0 0 0,3 0-12 16,-3-4 12-16,0 1-11 0,0 6 11 0,-3-3-8 15,3-1 8-15,0-5 0 0,-4 0 0 0,4-6 0 0,-3 9 0 16,3-3 0-16,0 6 0 0,0-12 0 0,-4 6 8 16,4-1 0-16,-7 1 0 0,4 6 0 0,-4-12 0 15,0 6 7-15,-4-12 1 0,4 0 1 0,0 6 0 16,0-6-46-16,-4 0-10 0,1 1-1 0,3-1-1 15,-4-6-34-15,4 0-6 0,-4-3-2 0,1-2 0 16,3-1-90-16,0 3-19 0</inkml:trace>
  <inkml:trace contextRef="#ctx0" brushRef="#br0" timeOffset="84186.644">15321 7246 1337 0,'-10'6'28'0,"10"-6"6"0,-7 6-34 0,3-3 0 0,-3 3 0 0,3-4 0 15,-3 4 58-15,4 3 5 0,3-9 1 0,-4 12 0 16,4-6-2-16,-3 6 0 0,3-7 0 0,-4 4 0 15,4 3-14-15,0-6-2 0,0-6-1 0,-3 6 0 16,3 6-19-16,0-7-4 0,0 7-1 0,0-3 0 16,0 0-21-16,0 6 0 0,0-10 0 0,0 13 0 15,3-3 42-15,-3 2 4 0,4 7 1 0,-1-3 0 16,1-4-24-16,-1 1-5 0,1-1-1 0,-4 1 0 16,3 3-17-16,1 2 0 0,-1 4 0 0,-3 2 0 15,4-8 0-15,0 8 0 0,-1-3 0 0,-3 4 0 16,4-4 0-16,-4-2 0 0,3 11 8 0,-3-8-8 15,0-4 8-15,-3 6-8 0,3-2 9 0,0-4-9 16,-4-8 0-16,4 3 0 0,0-1 0 0,-3-5 0 0,3-3 0 16,0 9 0-16,-4-7 0 0,4-5 0 15,0 6-19-15,0-6-6 0,0-6-2 0,0 0 0 16,0 0-19-16,0 0-4 0,0 0-1 0,0 0 0 16,0 0 18-16,4-6 3 0,-4-12 1 0,0 7 0 15,0-1-39-15,0-3-8 0,0 9-2 0</inkml:trace>
  <inkml:trace contextRef="#ctx0" brushRef="#br0" timeOffset="84468.959">15141 7716 1094 0,'-3'6'46'0,"3"-6"-37"15,0 6 95-15,0-6 20 0,0 0 3 0,-4 12 1 16,4-12-52-16,-3 6-9 0,3-6-3 0,3 6 0 15,-3 2 12-15,0 1 1 0,4 0 1 0,-4-9 0 16,0 0-32-16,0 0-6 0,0 0-2 0,0 0 0 16,0 0-9-16,7 6-1 0,-4 0-1 0,4 0 0 15,0-6-15-15,0 0-4 0,4 0 0 0,0 0 0 16,-1 0-8-16,1 0 0 0,3 0 9 0,0 0-9 16,-3 0 8-16,3-6-8 0,0 6 8 0,0-6-8 15,4 0-9-15,-4 0-7 0,3 0 0 0,-3 3-1 16,4 0-48-16,-4 3-10 0,-3-5-1 0,3 5-1 15,-7-3-41-15,3 3-8 0,-10 0-2 0</inkml:trace>
  <inkml:trace contextRef="#ctx0" brushRef="#br0" timeOffset="84874.151">15498 7769 1552 0,'0'0'44'0,"0"0"10"0,0 0-43 0,0 0-11 0,0 0 0 0,0 0 0 16,0 0 104-16,0 0 20 0,0 0 3 0,-4 6 1 15,4-6-62-15,0 0-12 0,-4 3-2 0,1 3-1 16,3 0-31-16,0 0-5 0,0 5-2 0,3-5 0 16,-3 0-13-16,0 3 0 0,4-3 0 0,0 6 0 15,-4-1 0-15,3 1 0 0,4-6 0 0,-3 6 0 16,-1 3 0-16,1-4 0 0,-1 1 0 0,1 0 0 15,-1 0 0-15,1-1 0 0,-1 4 0 0,1-3 0 16,3 0 0-16,-4-7 0 0,1-2 0 0,3 3 0 16,-3-3 0-16,-4-3 0 0,7 6 0 0,0-6 0 15,0 0 43-15,0-6 5 0,0 3 2 0,0-3 0 16,3 3-30-16,1-2-5 0,0-1-2 0,-4 0 0 16,3-6-13-16,-3 6 0 0,4-9 0 0,-4 4 0 15,0-7 0-15,0 6-16 0,0-5 1 0,0 2 1 16,-3 3-28-16,-1-11-6 0,1 8 0 0,-1-3-1 15,-3-5-30-15,0 2-5 0,0-2-2 0,0 5 0 16,0-2-17-16,-3 5-3 0,-1 6-1 0,1-3 0 16,-1 0-17-16,1 4-3 0,-1 2-1 0</inkml:trace>
  <inkml:trace contextRef="#ctx0" brushRef="#br0" timeOffset="85700.121">15857 7831 1094 0,'0'0'23'0,"0"0"5"0,0 0-28 0,0 0 0 0,0 0 0 0,-3 9 0 16,3-3 108-16,0 5 16 0,-4-5 3 0,4 6 1 16,-3-9-52-16,3 6-9 0,0 0-3 0,-4 2 0 15,4-5-12-15,0 0-4 0,0-6 0 0,0 12 0 16,0-6-26-16,0 0-6 0,0-6 0 0,4 9-1 16,-4-4-15-16,0-5 0 0,3 6 0 0,-3-6 0 15,4 6 0-15,-4 0 0 0,0-6 0 0,0 12 0 16,0-12 0-16,0 0 0 0,0 0 0 0,0 0 0 15,0 0 48-15,0 0 4 0,0 0 1 0,0 0 0 16,0 0-33-16,0 0-8 0,0 0 0 0,3-6-1 16,1 0 41-16,-4-6 8 0,7 3 1 0,-4-2 1 15,1-1-48-15,0 0-14 0,3 0 0 0,0-5 8 16,0 5-8-16,0 3 0 0,0-3 0 0,-4-5 0 16,4 8 0-16,-3 0 0 0,-1 0 0 0,4 3 0 15,-3 1 0-15,0-1 0 0,-4 0 0 0,3 0 0 0,-3 6 0 0,0 0 0 16,0 0 0-16,0 0 0 0,4-6 0 0,-4 6 0 0,0-6 0 0,0 6 0 31,0 0-50-31,0 0-11 0,0 0-3 0,0 0 0 0,7 3 52 0,-4 6 12 0,1 3 0 0,3-1 0 16,-4-2 0-16,4 0 0 0,-3 0 0 0,3 3 0 15,-4-1 0-15,1 1 0 0,-4-6 0 0,4 6 0 16,-4-3 0-16,3 2 0 0,-3 1 0 0,0-6 0 16,0 0 0-16,0 0 0 0,0 0 0 0,0-6 0 15,0 0 0-15,0 0 0 0,0 0 0 16,0 0 0-16,0 0 0 0,0 0 0 0,0 0 0 0,0 0 0 15,0 0 35-15,0 0 9 0,0 0 3 0,4 0 0 16,-4-6-24-16,3-6-5 0,-3 6-1 0,0-6 0 16,0 1-17-16,4 5 0 0,-4-3 0 0,0 3 0 15,3 6-10-15,1-6-6 0,-4 0 0 0,3 0-1 16,-3 6 6-16,4 0 2 0,-4 0 0 0,3-5 0 16,1 5-23-16,-4 0-5 0,7-6-1 0,-4 6 0 15,1-6 38-15,-4 6 0 0,7 0 0 0,-7 0 0 16,4 0 0-16,3 0 0 0,0 0 0 0,-4 6 12 15,1 0-12-15,3 5 0 0,-4-5 0 0,1 3 0 16,-1-3 0-16,1 3 0 0,-1 0 0 0,1-4 0 16,-1 7 0-16,1-6 0 0,-1 0 0 0,1 6 0 0,0-1 0 15,-4 4 8-15,0-3-8 0,3 6 0 0,-3-7 8 16,4 1-8-16,-1 3 0 0,-3-3 8 0,4-1-8 0,-1-5 0 0,1-3 0 16,-4-3 0-16,0 0 0 15,3 0-19-15,4-3 3 0,-3 3 1 16,-4 0-113-16,7 0-24 0,-4 0-4 0</inkml:trace>
  <inkml:trace contextRef="#ctx0" brushRef="#br0" timeOffset="86225.953">16312 7813 851 0,'0'0'36'16,"0"0"-36"0,0 0 109-16,0 0 15 0,0 0 4 0,0 0 0 15,0 0-4-15,0 0-1 0,7 0 0 0,1 3 0 16,-1 0-41-16,0 0-8 0,0 3-2 0,0-3 0 16,0 0-35-16,3 0-7 0,-3 0-2 0,1 3 0 15,-1-6-11-15,0 6-2 0,-4-6-1 0,4 5 0 16,0-5-5-16,-3 0-1 0,3 6 0 0,0-6 0 15,0 0 2-15,-4 0 0 0,5-6 0 0,-5 6 0 16,4 0-10-16,0 0 0 0,-3-5 0 0,3-1 0 16,-7 0-20-16,3-3 4 0,-3 0 1 0,0 0 0 15,0-8-24-15,0 5-5 0,0-3 0 0,0 1-1 16,-3 5 36-16,-1 3 9 0,1-6 0 0,-4 6 0 16,3 0-19-16,-3-2-1 0,0 5-1 0,7 3 0 15,0 0 21-15,0 0-11 0,0 0 11 0,-7 3-8 16,0 5-25-16,0-2-5 0,-4 0-1 0,4 6 0 0,-3-6 39 0,3 3 0 15,0-1 0-15,-1 1 0 0,1 3 0 0,4 0 0 16,-4-6 0-16,3 8 0 0,1-8 29 0,3-6 14 16,0 0 2-16,-4 6 1 0,1 3-22 0,3 0-5 0,0 8-1 15,3-5 0-15,-3-6-18 0,4 3 0 0,3 3 0 16,0-1 0-16,0-5 28 0,0 6 3 16,0-6 0-16,0 6 0 15,0-4-50-15,0 4-9 0,0-6-3 0,-3 6 0 16,3-12 31-16,0 12 0 0,3-12 0 0,-2 0 0 15,-1 0-57-15,0 0-6 0,0 0-1 0,0 0 0 16,-4 0-102-16,4 0-21 0,0 0-4 0</inkml:trace>
  <inkml:trace contextRef="#ctx0" brushRef="#br0" timeOffset="86514.314">16817 8019 725 0,'0'0'15'0,"0"0"4"0,0 0-19 0,0 0 0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quatorze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2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D891-3E01-4576-84B7-65412AB5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057BB-C556-473B-B682-5E8E691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490"/>
            <a:ext cx="10515600" cy="5659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pantalon</a:t>
            </a:r>
            <a:r>
              <a:rPr lang="en-US" dirty="0"/>
              <a:t> à </a:t>
            </a:r>
            <a:r>
              <a:rPr lang="en-US" dirty="0" err="1"/>
              <a:t>pattes</a:t>
            </a:r>
            <a:r>
              <a:rPr lang="en-US" dirty="0"/>
              <a:t> </a:t>
            </a:r>
            <a:r>
              <a:rPr lang="en-US" dirty="0" err="1"/>
              <a:t>d’éléphant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pantalon</a:t>
            </a:r>
            <a:r>
              <a:rPr lang="en-US" dirty="0"/>
              <a:t> à </a:t>
            </a:r>
            <a:r>
              <a:rPr lang="en-US" dirty="0" err="1"/>
              <a:t>pattes</a:t>
            </a:r>
            <a:r>
              <a:rPr lang="en-US" dirty="0"/>
              <a:t> </a:t>
            </a:r>
            <a:r>
              <a:rPr lang="en-US" dirty="0" err="1"/>
              <a:t>d’eph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un </a:t>
            </a:r>
            <a:r>
              <a:rPr lang="en-US" dirty="0" err="1"/>
              <a:t>d’eph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72608-B991-43FD-8E2A-9B2A660F3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791" y="505135"/>
            <a:ext cx="2738176" cy="398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5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983" y="177538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Croiriez-vous</a:t>
            </a:r>
            <a:r>
              <a:rPr lang="en-US" dirty="0"/>
              <a:t> les reportages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astronome</a:t>
            </a:r>
            <a:r>
              <a:rPr lang="en-US" dirty="0"/>
              <a:t> qui </a:t>
            </a:r>
            <a:r>
              <a:rPr lang="en-US" dirty="0" err="1"/>
              <a:t>porte</a:t>
            </a:r>
            <a:r>
              <a:rPr lang="en-US" dirty="0"/>
              <a:t> des chaussures qui ne </a:t>
            </a:r>
            <a:r>
              <a:rPr lang="en-US" dirty="0" err="1"/>
              <a:t>sont</a:t>
            </a:r>
            <a:r>
              <a:rPr lang="en-US" dirty="0"/>
              <a:t> pas la </a:t>
            </a:r>
            <a:r>
              <a:rPr lang="en-US" dirty="0" err="1"/>
              <a:t>même</a:t>
            </a:r>
            <a:r>
              <a:rPr lang="en-US" dirty="0"/>
              <a:t> couleur? </a:t>
            </a:r>
            <a:r>
              <a:rPr lang="en-US" dirty="0" err="1"/>
              <a:t>Pourquoi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78312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475" y="160958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 </a:t>
            </a:r>
            <a:r>
              <a:rPr lang="en-US" dirty="0" err="1"/>
              <a:t>n’a</a:t>
            </a:r>
            <a:r>
              <a:rPr lang="en-US" dirty="0"/>
              <a:t> cru </a:t>
            </a:r>
            <a:r>
              <a:rPr lang="en-US" dirty="0" err="1"/>
              <a:t>l’astronome</a:t>
            </a:r>
            <a:r>
              <a:rPr lang="en-US" dirty="0"/>
              <a:t> </a:t>
            </a:r>
            <a:r>
              <a:rPr lang="en-US" dirty="0" err="1"/>
              <a:t>turc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1909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a </a:t>
            </a:r>
            <a:r>
              <a:rPr lang="en-US" dirty="0" err="1"/>
              <a:t>annoncé</a:t>
            </a:r>
            <a:r>
              <a:rPr lang="en-US" dirty="0"/>
              <a:t> la </a:t>
            </a:r>
            <a:r>
              <a:rPr lang="en-US" dirty="0" err="1"/>
              <a:t>découverte</a:t>
            </a:r>
            <a:r>
              <a:rPr lang="en-US" dirty="0"/>
              <a:t> </a:t>
            </a:r>
            <a:r>
              <a:rPr lang="en-US" dirty="0" err="1"/>
              <a:t>d’astroïde</a:t>
            </a:r>
            <a:r>
              <a:rPr lang="en-US" dirty="0"/>
              <a:t> B 612?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5468097-FCB4-480D-AD4F-626B7C7FE9E3}"/>
                  </a:ext>
                </a:extLst>
              </p14:cNvPr>
              <p14:cNvContentPartPr/>
              <p14:nvPr/>
            </p14:nvContentPartPr>
            <p14:xfrm>
              <a:off x="1959480" y="2097360"/>
              <a:ext cx="4254840" cy="970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5468097-FCB4-480D-AD4F-626B7C7FE9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0120" y="2088000"/>
                <a:ext cx="4273560" cy="98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944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3DA4-7603-4D44-A687-6B613F61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64F0-7BFA-4D4A-A9CA-FAADB19B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quatorze </a:t>
            </a:r>
            <a:r>
              <a:rPr lang="en-US" dirty="0" err="1"/>
              <a:t>avril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7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4248" y="1825625"/>
            <a:ext cx="3263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72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22FB-CD72-46C4-ADB7-746647B79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5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31C5-B0CF-4CB6-A97D-B017A784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Quelle est l’histoire de la découverte de l’astéroïde B 612?</a:t>
            </a:r>
          </a:p>
          <a:p>
            <a:pPr marL="0" indent="0">
              <a:buNone/>
            </a:pPr>
            <a:r>
              <a:rPr lang="fr-FR" dirty="0"/>
              <a:t>Selon le narrateur, les grandes personnes : quel problème ont-ils vis-à-vis les chiffres ?</a:t>
            </a:r>
          </a:p>
          <a:p>
            <a:pPr marL="0" indent="0">
              <a:buNone/>
            </a:pPr>
            <a:r>
              <a:rPr lang="fr-FR" dirty="0"/>
              <a:t>Comment peut-on convaincre une grande personne que le petit prince existe, et quelle est la chose qui ne pouvez pas les convaincre ?</a:t>
            </a:r>
          </a:p>
          <a:p>
            <a:pPr marL="0" indent="0">
              <a:buNone/>
            </a:pPr>
            <a:r>
              <a:rPr lang="fr-FR" dirty="0"/>
              <a:t>Combien d’ans au passé étaient les évènements de l’histoire quand le narrateur les écrivait ?</a:t>
            </a:r>
          </a:p>
          <a:p>
            <a:pPr marL="0" indent="0">
              <a:buNone/>
            </a:pPr>
            <a:r>
              <a:rPr lang="fr-FR" dirty="0"/>
              <a:t>Sans utilisant les chiffres, dites quelque chose d’importance du petit prince.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06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2292-F553-477F-B9AA-3BA9FD0B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FA8AC4E-0419-45E6-BEBD-7D96044625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4746" y="2193270"/>
            <a:ext cx="4514850" cy="3133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38C9DA-1247-47F2-BEA5-3B3D1097D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202" y="2374866"/>
            <a:ext cx="4224184" cy="292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86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60F6C-9D18-4981-92F1-0EC62FEC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Mustafa Kemal Ataturk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04FEEA8-D1F1-4357-9B8F-7FA79B4591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0153" y="2007735"/>
            <a:ext cx="3391694" cy="339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6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on </a:t>
            </a:r>
            <a:r>
              <a:rPr lang="en-US" dirty="0" err="1"/>
              <a:t>veut</a:t>
            </a:r>
            <a:r>
              <a:rPr lang="en-US" dirty="0"/>
              <a:t> </a:t>
            </a:r>
            <a:r>
              <a:rPr lang="en-US" dirty="0" err="1"/>
              <a:t>parler</a:t>
            </a:r>
            <a:r>
              <a:rPr lang="en-US" dirty="0"/>
              <a:t> de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meilleur</a:t>
            </a:r>
            <a:r>
              <a:rPr lang="en-US" dirty="0"/>
              <a:t>(e) </a:t>
            </a:r>
            <a:r>
              <a:rPr lang="en-US" dirty="0" err="1"/>
              <a:t>ami</a:t>
            </a:r>
            <a:r>
              <a:rPr lang="en-US" dirty="0"/>
              <a:t>(e),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l’essentiel</a:t>
            </a:r>
            <a:r>
              <a:rPr lang="en-US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189376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D891-3E01-4576-84B7-65412AB5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057BB-C556-473B-B682-5E8E691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490"/>
            <a:ext cx="10515600" cy="5659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72608-B991-43FD-8E2A-9B2A660F3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791" y="505135"/>
            <a:ext cx="2738176" cy="398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68779</TotalTime>
  <Words>164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Travail de cloche </vt:lpstr>
      <vt:lpstr>PowerPoint Presentation</vt:lpstr>
      <vt:lpstr> </vt:lpstr>
      <vt:lpstr>PowerPoint Presentation</vt:lpstr>
      <vt:lpstr>PowerPoint Presentation</vt:lpstr>
      <vt:lpstr>Mustafa Kemal Ataturk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639</cp:revision>
  <cp:lastPrinted>2017-04-19T17:24:13Z</cp:lastPrinted>
  <dcterms:created xsi:type="dcterms:W3CDTF">2016-10-03T16:25:09Z</dcterms:created>
  <dcterms:modified xsi:type="dcterms:W3CDTF">2025-04-14T15:32:20Z</dcterms:modified>
</cp:coreProperties>
</file>