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346" r:id="rId2"/>
    <p:sldId id="345" r:id="rId3"/>
    <p:sldId id="470" r:id="rId4"/>
    <p:sldId id="399" r:id="rId5"/>
    <p:sldId id="352" r:id="rId6"/>
    <p:sldId id="468" r:id="rId7"/>
    <p:sldId id="469" r:id="rId8"/>
    <p:sldId id="466" r:id="rId9"/>
    <p:sldId id="351" r:id="rId10"/>
    <p:sldId id="337" r:id="rId11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46"/>
            <p14:sldId id="345"/>
            <p14:sldId id="470"/>
            <p14:sldId id="399"/>
            <p14:sldId id="352"/>
            <p14:sldId id="468"/>
            <p14:sldId id="469"/>
            <p14:sldId id="466"/>
            <p14:sldId id="351"/>
            <p14:sldId id="33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20D4B52-9420-49F1-B7F2-B1E98923A432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04EFB22-8470-4BB9-AEF0-7E7CB444C9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312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22T14:00:22.8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0 5264 0 0,'0'0'116'0'0,"0"0"17"0"0,0 0 12 0 0,0 2-14 0 0,0 6-75 0 0,0-6 92 0 0,0-2 35 0 0,0 1 1 0 0,0 6-31 0 0,-4 10-305 0 0,4-16-25 0 0,0-1 1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22T13:58:03.9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456 487 11888 0 0,'0'0'256'0'0,"-9"-3"64"0"0,1 3 0 0 0,3 0 24 0 0,5 0-280 0 0,0 0-64 0 0,0 0 0 0 0,0 0 0 0 0,0 0 136 0 0,0 0 16 0 0,0 0 0 0 0,0 0 0 0 0,0 0-760 0 0,0 8-160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17T18:26:23.22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15635 4033 741 0,'4'12'31'0,"-1"-7"-31"16,1 1 75-16,-4-6 9 0,0 0 1 0,0 0 1 15,0 0-22-15,0 0-5 0,0 0-1 0,0 0 0 16,0 0-7-16,0 0-2 0,0 0 0 0,0 0 0 16,0 0-6-16,0 0-2 0,0 0 0 0,0 0 0 15,0 0-26-15,0 0-6 0,0 0-1 0,0 0 0 16,0 0-8-16,0 0 0 0,0 0 0 0,0 0 0 15,0 0-30-15,0 0-2 0,0 0 0 0,0 0 0 16,0 0 32-16,0 0 0 0,0 0 0 0,0 0 0 16,-4 0 0-16,4 0 0 0,-7-6 0 0,7 6 0 15,-3 0 20-15,3 0 9 0,-7-5 3 0,3-1 0 16,4 6-7-16,0 0-1 0,-11 0 0 0,11 0 0 0,-3-3-3 0,3 3-1 0,-7-3 0 16,7 3 0-16,-7-3-11 0,3-3-9 0,-3 6 12 0,7 0-12 15,-3-6 0-15,-1 0 0 0,4 6 0 0,0 0 0 31,-7-6 0-31,7-964 0 0,-3 1940 0 0,3-970 0 0,0 0 15 0,0 0-1 0,0 0 0 16,0 0 0-16,0 0-14 0,0 0 0 0,0 0 0 0,0 0 0 16,0 0 0-16,0 0 0 0,-4 6 0 15,1 0 0-15,-1 6 0 0,4-6 0 0,4 8 0 0,-4-2 0 16,3 0 0-16,-3 6 0 0,0-4 0 0,0 4 0 16,4 0 0-16,-1-4 9 0,1 10 1 0,-1-7 0 15,1 1 2-15,-1 3 0 0,4-10 0 0,0 7 0 16,0 3-2-16,-3 2 0 0,3 1 0 0,0-10 0 15,-3 10-2-15,3-7 0 0,-4 1 0 0,1 3 0 16,-1-4 16-16,4-5 4 0,-3 6 0 0,-1-4 0 16,1-2-20-16,-4-6-8 0,3 6 0 0,-3-12 8 15,0 6-8-15,0-6 0 0,0 0 0 0,0 0 0 16,0 0 10-16,0 0-10 0,0 0 12 0,0 0-12 16,0 0 15-16,0 0-4 0,0 0-1 0,0 0 0 15,0 0 9-15,-3-6 1 0,-4 0 1 0,0-6 0 16,0 6-1-16,-4-5 0 0,4-1 0 0,-4-3 0 15,1 3-20-15,-1-5 9 0,1-4-9 0,-1 3 0 16,1 7 0-16,-1-16 0 0,0 10 0 0,1-1 0 16,-1-6 0-16,1 4 0 0,-1 2 0 0,0 1 0 15,4-10 0-15,0-2 0 0,0 5 0 0,0-2 0 16,4 2 0-16,-4 4-12 0,3-4 12 0,1 1-12 16,3 8 12-16,0-3 12 0,0 1-3 0,0 5 0 15,3 3-9-15,1-3 0 0,-1 1 0 0,4 5 0 0,-3 0-24 16,3 0 4-16,0 0 0 0,3 0 0 0,1 3 7 0,3-3 1 15,-3 6 1-15,3-6 0 0,0 1 11 0,0 5-12 0,0-6 12 16,0 6-12-16,0 0 12 0,0 0 0 0,-3 0 0 16,3 0-8-16,-3 0 8 0,-1 0 0 0,1 0 0 15,-4 0 0-15,4 0 0 0,-4 6 0 0,0-6 0 0,0 5-8 16,0 1 8-16,0 0 0 0,-4 0 0 0,4 3 0 16,-3 3 0-16,-4-6 0 0,3 11 0 15,-3-8-8-15,0 9 8 0,-3-7 0 0,3 7 0 0,-7-3 0 16,3 2 0-16,-3 1 0 15,0-6 0-15,0 2 0 0,0-2 0 0,0 0 0 0,0 0 0 0,0 0 0 16,-4-7 9-16,1 1-9 0,-1 0 12 0,-3-3-12 16,0 0 10-16,-4-3-10 0,4 0 8 0,-3 0-8 15,-1-3 8-15,0 0-8 0,1 0 8 0,3-6-8 16,-1 4 0-16,1-1 0 0,4-6-12 0,-1 6 12 16,1 0-23-16,3 6 3 0,3-9 1 0,4 9 0 15,0 0-61-15,0 0-13 0,0-3-3 0,0 3 0 16,0 0-117-16,0 0-24 0</inkml:trace>
  <inkml:trace contextRef="#ctx0" brushRef="#br0" timeOffset="522.96">15752 3889 1203 0,'-4'11'24'0,"4"-5"8"0,0 0-32 0,0 3 0 0,0 3 0 0,4-6 0 16,-1 11 64-16,-3-11 7 0,4 3 1 0,-1 3 0 15,4 0-15-15,-3-1-2 0,3-5-1 0,-4 6 0 16,4-6-24-16,0 9-5 0,0-4-1 0,1 1 0 15,-1-6 12-15,0 6 3 0,0-1 0 0,-4 4 0 16,4-9-23-16,0 6-4 0,0 5 0 0,-3-11-1 16,3 3 6-16,-4-3 2 0,1 0 0 0,-4-6 0 15,0 0 9-15,0 0 3 0,0 0 0 0,0 0 0 16,0 0 7-16,-4 0 2 0,-3-9 0 0,0 3 0 16,0 0-10-16,0-5-2 0,0-1 0 0,-3 0 0 15,-1-3-28-15,4 4-10 0,-4-1 0 0,1-6 0 16,3 6-1-16,0-5 0 0,3 8 0 0,-3-3 0 15,4 0-4-15,-1 1-1 0,1-1 0 0,3 3 0 16,-4-3 7-16,0 1 1 0,4 5 0 0,-3 0 0 16,3 0 8-16,0 6 0 0,0-6 0 0,3 3-8 15,-3-3 8-15,0 6-10 0,4-6 10 0,0 6-10 16,-1-6 2-16,4 1 0 0,-3 5 0 0,3-6 0 16,0 6 8-16,0 0-10 0,3 0 10 0,1 6-10 15,-4-6 10-15,4 5-13 0,-1 1 5 0,1-3 8 16,-4 0-22-16,3 3 3 0,1 3 1 0,0-3 0 15,-1 0-22-15,4 0-4 0,4 5 0 0,-4-5-1 16,4 3-44-16,-1-3-9 0,4 0-2 0</inkml:trace>
  <inkml:trace contextRef="#ctx0" brushRef="#br0" timeOffset="1094.7">16087 4045 1116 0,'0'0'23'0,"0"0"6"0,0 0-29 0,0 0 0 0,0 0 0 0,0 0 0 15,0 0 40-15,0 0 3 0,0 0 0 0,0 0 0 16,0 0-3-16,0 0 0 0,0 0 0 0,0 0 0 15,0 0 2-15,0 0 0 0,0 0 0 0,3 0 0 16,4 5-11-16,0-5-3 0,0 6 0 0,0-6 0 16,0 0-13-16,4 0-3 0,-4 0-1 0,0 0 0 0,4 0-11 0,-4 0 0 15,3 0 0-15,-3 0 8 16,0-6-8-16,1 6 0 0,-1 0 0 0,-4-5 8 0,1-1-8 0,-1 0 8 16,1 3-8-16,-1-3 8 0,1 0 4 0,-4 0 0 15,0 0 0-15,0 0 0 0,-4-5-1 0,1 5 0 16,-1 0 0-16,1-3 0 0,-1 9-11 0,-3-6 12 15,0 0-12-15,0 0 12 16,0 1-4-16,-4 5-8 0,4-6 12 0,0 6-4 0,-3 0-8 0,3 0 10 0,-4 6-10 16,0-6 10-16,1 0 3 0,3 11 1 0,0-5 0 0,-4 0 0 15,4-3 1-15,0 6 0 0,4 0 0 0,-5-3 0 16,5-1-7-16,3 7-8 0,-4 0 11 0,4-3-11 16,0 3 0-16,0 5 0 0,4-5 0 0,-4 0 0 15,3-1 11-15,5 4-11 0,-5-3 10 0,4 6-10 16,-3-7 12-16,3 1-3 0,0 3-1 0,0-3 0 15,0-1 4-15,3-5 1 0,-3-6 0 0,4 6 0 16,0 0-13-16,-1 9 0 0,1-10 8 16,-1 1-8-16,4-6 0 0,-3 6 0 15,3-6 0-15,0 0 0 0,4 0 0 0,-4 0-15 0,4-6 3 0,-4 6 1 32,3-6-41-32,-2 1-9 0,2 5-2 0,-3-9 0 0,4 6-162 15,0 3-33-15</inkml:trace>
  <inkml:trace contextRef="#ctx0" brushRef="#br0" timeOffset="1755.994">16602 4018 1280 0,'0'0'54'0,"0"0"-43"16,0 0 46-16,-4 6 10 0,4-6 1 0,0 6 1 16,0-6-13-16,-3 9-4 0,3 2 0 0,0-5 0 15,0 6-22-15,0-6-5 0,0 6-1 16,3 2 0 0,1 4-3-16,-1-6-1 0,1 11 0 0,3-2 0 15,0-3-4-15,-4-1-2 0,4 1 0 0,1 2 0 0,-1-2 4 0,3 6 1 0,-3 2 0 0,0-2 0 16,4-4 5-16,-4 4 0 0,0-7 1 0,4 4 0 15,-4-4 2-15,3 1 0 0,-3-3 0 0,0 2 0 16,0-11-7-16,-3 6-2 0,-1 0 0 0,1-6 0 16,-4-6-5-16,0 0-1 0,0 0 0 0,0 0 0 15,0 0 8-15,0 0 0 0,0 0 1 0,0-6 0 16,-4-6 17-16,-3 0 3 0,0 1 1 0,0-4 0 16,0-3-20-16,-3 1-4 0,-1-4-1 0,0 3 0 15,-3-11-17-15,4 5 0 0,-4-8 8 0,0 6-8 16,3-4 0-16,-3 1 0 0,0 8 0 0,3-8 0 0,1-3 0 15,3 2 0-15,-4-2 0 0,4 2-9 0,3-2 9 0,-3 3 0 16,0 2 0-16,4 4-8 0,-1 2 8 16,1-2 0-16,-1 5 0 0,4 6 0 0,0 6 0 15,-3-8-10-15,3 8 10 0,0 6 0 16,0 0-22-16,0 0 2 0,0 0 1 0,7-6 0 16,3 6 1-16,4 6 0 0,0-6 0 0,4 6 0 15,0-1 9-15,3 10 9 0,0-3-13 0,0 0 5 0,0 5 8 0,-3-5 0 16,3 3-9-16,-3 2 9 15,-1 1 0-15,-2 3 0 0,-1-4-9 0,-4 1 9 0,-3 3 0 0,0-4 0 16,0 1 0-16,-3 2 0 16,-4-2 0-16,-4 0 0 0,1-1 0 0,-4-2 0 0,0 3 0 0,-4-7-13 15,1 1 2-15,-1 0 1 0,-3-6 10 0,-4 3-8 16,1-18 8-16,-1 9-8 0,-3-3 8 0,0 3 0 0,0 0-9 16,-4 0 9-16,0 0-21 0,4 3 0 0,-4-3 0 0,4 0 0 31,3-3-29-31,4 0-6 0,4 3 0 0,3-6-1 15,3 0-201-15,8 0-40 0</inkml:trace>
  <inkml:trace contextRef="#ctx0" brushRef="#br0" timeOffset="2236.852">17110 4153 1462 0,'-14'-6'30'15,"3"6"8"-15,-3-5-30 0,3-7-8 0,1 6 0 0,-4 0 0 0,3 0 0 0,0-6 0 16,1 6 0-16,-4-2 0 16,7 2 0-16,0 6 0 0,7 0 0 0,0 0 0 0,0 0 0 0,0 0 0 15,-7 0 0-15,7 0 0 16,-7 6 0-16,3 0 0 0,0 2 0 0,1 4 0 15,6 0 0-15,-3 6 8 0,4-7 0 0,-4-2 0 16,7 3 27-16,-3 6 5 0,-1-13 2 0,4 7 0 0,0 0-5 16,-3 8-1-16,6-8 0 0,-6 6 0 15,3-3 10-15,4-4 2 0,-4 1 0 0,3-6 0 16,-3 0-18-16,4 6-3 0,-1-12-1 0,-3 0 0 0,4 0-7 0,3-12-2 16,0 0 0-16,-3 0 0 0,3-2-4 15,-3-4-1-15,-1 6 0 0,1-5 0 0,-4-4-12 0,0 3 0 16,0-5 8-16,-4-4-8 15,1 4-30-15,-1-1-9 0,-3 4-1 0,0 2-1 16,-3 1-42-16,-4 2-8 0,3 3-1 0,-3 0-1 16,0 6-7-16,-3 1 0 0,-1-1-1 0,0 12 0 15,1-1 46-15,-1 1 10 0,-3 0 1 0,4 6 1 0,-1-3 31 0,0 8 12 0,4 1-8 0,4 0 8 16,-1 2 0-16,1 4 14 0,3-1-2 0,-4-2 0 16,4-3-12-16,4-1 9 0,-4-5-9 0,3 3 8 15,4 2-20-15,-3-11-5 0,3 6-1 16</inkml:trace>
  <inkml:trace contextRef="#ctx0" brushRef="#br0" timeOffset="2820.617">17547 3989 1785 0,'-3'6'39'0,"-4"-1"8"0,0 7 1 0,-4-6 4 0,4 6-42 0,-4-6-10 0,1 8 0 0,-1-2 0 16,-3 0 40-16,3 0 5 0,-3 2 2 0,4 4 0 16,-1-6-31-16,1 5-5 0,3-8-2 0,-1 3 0 15,1 0-9-15,0 5 12 0,0-5-12 0,0-6 12 16,4 0-12-16,3-6 10 0,0 0-10 0,0 0 10 15,0 0-10-15,0 0 0 0,0 0 0 0,0 0 0 16,0 0-11-16,0 0-4 0,0 0-1 0,0 0 0 16,7 0 16-16,3 0-9 0,1 0 9 0,-4 0-8 15,4 0 8-15,-1 3 0 0,1 9 0 0,-1-12 0 16,1 5 0-16,-4-5 0 0,4 0 0 0,-4-5 0 16,0 5 0-16,0 0 0 0,0 0 0 0,-4 0 0 15,4 5 0-15,-3 7 0 0,-1 0 8 0,1 0-8 16,-4 2 0-16,3 4 9 0,-3 6-9 0,0-10 0 15,0 4 9-15,0 5-9 0,0-2 0 0,-3 3 9 16,3-1 0-16,-4-5 0 0,1 2 0 0,-1-8 0 16,1 6-1-16,-4-9 0 0,0-4 0 0,0 1 0 15,-4-6 0-15,0 0 0 0,-3 0 0 0,4-9 0 16,-4 1-38-16,0-1-8 0,3-15-2 0</inkml:trace>
  <inkml:trace contextRef="#ctx0" brushRef="#br0" timeOffset="3075.917">17791 4209 1751 0,'-4'6'36'0,"1"0"9"0,3-6-36 0,0 0-9 0,0 0 0 0,-8 3 0 16,8-3 0-16,-7 12 0 0,4-12 0 0,3 0 0 15,0 0 0-15,0 0 0 0,0 0 0 0,0 0 0 16,0 0-33-16,-7 5-9 0,7-5-2 0</inkml:trace>
  <inkml:trace contextRef="#ctx0" brushRef="#br0" timeOffset="3255.968">17769 3850 546 0,'-10'9'11'0</inkml:trace>
  <inkml:trace contextRef="#ctx0" brushRef="#br0" timeOffset="3572.104">17939 3721 1751 0,'7'15'74'0,"-4"2"-59"16,1 1 25-16,3 3 4 0,-4 8 2 0,1-5 0 16,3 2-6-16,0 3-2 0,-3-2 0 0,3 8 0 15,3 3-19-15,-3-8-4 0,4 8-1 0,-1-3 0 16,1 4-14-16,0-7 0 0,-1 3 0 0,1 3 0 15,3-5 0-15,-3 2 0 0,3-3 0 0,0 4-10 16,-4-7 10-16,4 3-10 0,-3-5 10 0,3-4-10 0,-3 1 10 0,-4-9 0 16,0-4 10-16,0 1-10 15,-4-6 0-15,-3-6 0 0,0 0-13 0,0 0 4 16,0-6-31-16,-3-12-7 0,-1 4-1 0</inkml:trace>
  <inkml:trace contextRef="#ctx0" brushRef="#br0" timeOffset="3784.094">17861 4209 1888 0,'0'0'53'0,"0"0"13"0,7 0-53 0,4 6-13 0,-4 0 0 0,0 9 0 15,7-10 16-15,0 1 1 0,0 6 0 0,0-6 0 16,0 6 0-16,1-6 0 0,-1 0 0 0,3-4 0 15,-3 4-17-15,1-6 8 0,2 0-8 0,-3 0 0 16,0 0-32-16,1-6-12 0,-1 4-4 0</inkml:trace>
  <inkml:trace contextRef="#ctx0" brushRef="#br0" timeOffset="4008.871">18369 4224 1652 0,'0'0'34'0,"0"0"9"0,0 0-35 15,0 12-8-15,0-1 0 0,0-5 0 16,0 0 28-16,0 0 3 0,4 0 1 0,-1 3 0 0,-3 0-1 0,4-1 0 0,-1-2 0 0,1 0 0 16,-1 0-31-16,1 6-12 0,-1-6 1 0,1 2 0 15,-4-8 3-15,0 0 0 0,3 6 0 0,-3-6 0 31,0 0-176-31,0 0-34 0</inkml:trace>
  <inkml:trace contextRef="#ctx0" brushRef="#br0" timeOffset="4171.957">18323 4036 1687 0,'0'14'71'0,"0"-8"-57"16,0-6-70-16,0 0-13 0</inkml:trace>
  <inkml:trace contextRef="#ctx0" brushRef="#br0" timeOffset="4714.525">18690 4236 1782 0,'0'0'75'0,"-7"0"-60"15,7 0 22 1,-10 0 5-16,2 0 1 0,1 0 0 0,7 0 0 0,-7 0 0 0,7 0 0 0,-7 0 0 16,7 0-20-16,-7 0-4 0,7 0-1 0,-7 0 0 15,7 0-1-15,-7 0 0 0,7 0 0 0,0 0 0 16,-7 0-17-16,4 5 0 0,-1 7 0 0,1 0 0 16,3 3 0-16,0-4 0 0,3 7 0 0,-3-6-9 15,4 6 9-15,-1-10 0 0,1 10-9 0,3-6 9 16,-4-6 0-16,4 5 0 0,-3-5 0 0,-1-6 0 15,-3 0-13-15,7 3 5 16,0-3 8-16,0 0-13 0,1-3 13 0,-5 3 10 0,4-6-2 0,-3 0 0 16,3-5 29-16,0-1 6 0,-4-3 1 0,4 4 0 15,-3-7-35-15,-4 0-9 0,3-2 0 0,-3 2 0 16,0 0 17-16,0 7-1 0,-3-10 0 0,-1 9 0 16,1 1-16-16,-1-7 0 0,1 3 8 0,-1 3-8 15,1 7 0-15,-4-7 0 0,3 6 0 0,-3 0 0 16,7 6-15-16,0 0-6 0,0 0-2 0,-7 0 0 15,7 0-17-15,-7 6-3 0,3 0-1 0,-3 6 0 16,4-1-39-16,-4-2-8 0,3 9-1 16,4-1-1-16,-3-5-43 0,3-3-9 0,0 0-2 0,0 5 0 15,0-8 32-15,3 6 7 0,1 0 0 0,-1-6 1 16,1 3 6-16,3-6 1 0,-4 5 0 16,4-8 0-16,1 0 48 0,-1 0 11 0</inkml:trace>
  <inkml:trace contextRef="#ctx0" brushRef="#br0" timeOffset="5120.134">18881 4203 1470 0,'0'6'62'0,"3"0"-50"16,1 3 35-16,-4 8 6 0,3-5 2 0,1 0 0 15,-1 3-34-15,1 2-6 0,3-5-2 0,-7 0 0 16,7 0-5-16,-4-4 0 0,1 1-8 0,0 0 12 15,-4-9-2-15,0 0-1 0,0 0 0 0,0 0 0 16,0 0-1-16,0 0-8 0,0 0 12 0,3-9-4 16,1 0 17-16,-4 1 3 0,3-4 1 0,-3 0 0 15,0 0 2-15,0 4 0 0,0-1 0 0,-3-6 0 16,6 3-2-16,-3 0 0 0,0-5 0 0,4 2 0 16,-4 3-15-16,3-5-3 0,1 2-1 0,-1 6 0 15,1 0-10-15,-1 4-9 0,4-1 9 0,-7 6-13 16,0 0-12-16,7 6-3 0,-3-1 0 0,3 1 0 15,4-3 2-15,-4 9 0 0,3 0 0 0,-3 5 0 16,4 1 4-16,-4 3 1 0,0-4 0 0,-4 1 0 16,5 0 21-16,-1 2 0 0,0 4 0 0,-4-4 0 15,4 4 8-15,-3-7 5 0,-1-8 2 0,1 3 0 16,-1 0-5-16,-3-12-1 0,0 0 0 0,0 0 0 0,0 0-9 16,0 0-11-16,0 0 3 0,0 0 0 15,7 0-40-15,0-6-8 0,1 0-2 0,-1-3 0 16,0 3-149-16,0 0-29 0</inkml:trace>
  <inkml:trace contextRef="#ctx0" brushRef="#br0" timeOffset="5557.937">19357 4247 1997 0,'0'0'56'0,"0"0"13"0,-7 0-55 0,7 0-14 0,-7 0 0 0,7 0 0 15,-11 6 35-15,4-6 4 0,7 0 1 0,-7 0 0 16,0 0-13-16,0 0-3 0,0 0 0 0,0 0 0 16,-4 0-12-16,4 0-4 0,-3 0 0 0,-1 6 0 15,0-6-19-15,4 6-4 0,0 0-1 0,0 0 0 16,0-3 0-16,0 3 0 0,4-1 0 0,-1 1 0 16,4-6-6-16,-3 6-2 0,3-6 0 0,0 12 0 15,3-6 24-15,-3 6-11 0,4-6 11 0,-4-6-8 16,7 2 19-16,0 4 4 0,0 0 1 0,-7-6 0 15,7 6-8-15,0-6 0 0,0 0-8 0,0 0 12 16,0-6-12-16,-7 6 11 0,4-3-11 0,-1 0 10 16,1-3-2-16,-1 4 0 0,1-4 0 0,-4 6 0 15,3-12-8-15,-3 12 0 0,4-6 0 0,-4 0 0 16,0 0 0-16,0 6-11 0,0 0 3 0,0 0 0 16,0 0 8-16,0 0 0 0,0 0 0 0,0 0 0 15,0 0-15-15,0 0-1 0,0 0 0 0,3 6 0 16,1 6 16-16,-1 0 0 0,4-4 0 0,1 4 10 0,-1 0-10 15,0 6 0-15,-4-7 0 0,4 1 0 0,0-3 0 16,-3 3 0-16,3-1 0 0,-4-5-11 16,4 0 11-16,-3 0 0 0,-4-6 8 0,4 0-8 15,-4 0-21-15,3 6-9 0,4-6-2 0</inkml:trace>
  <inkml:trace contextRef="#ctx0" brushRef="#br0" timeOffset="5930.185">19597 3792 1044 0,'-18'6'21'0,"11"-1"7"0,7-5-28 0,-7 0 0 0,0 0 0 0,0 6 0 16,7-6 36-16,-7 6 1 0,7-6 1 0,0 0 0 16,-7 0 16-16,7 0 3 0,0 0 1 0,0 0 0 0,0 0-22 0,0 0-5 15,-7 6-1-15,3 0 0 16,4 6 3-16,0-3 1 0,4 2 0 0,-1 7 0 16,1-6-14-16,3 8-4 0,-4-2 0 0,4 5 0 15,1 4 5-15,-1 2 1 0,3-2 0 0,-3 8 0 16,4-3-9-16,-1 4-1 0,1-4-1 0,0 3 0 0,-1 3-11 15,4 1 0-15,-3-4 0 0,-1 3 8 0,1-3-8 16,0-2-12-16,-4-4 2 0,0 4 1 16,0-10-21-16,0-2-4 0,0-4-1 0,0 1 0 15,-4-6-158-15,1-1-32 0</inkml:trace>
  <inkml:trace contextRef="#ctx0" brushRef="#br0" timeOffset="6817.683">20645 4192 2169 0,'0'0'45'0,"0"0"11"0,0 0-45 0,0 0-11 15,0 0 0-15,-4 11 0 0,4 1 0 0,0 0-11 0,4 8 3 0,3-2 0 16,-4-3 8-16,4 2 0 0,0 1 0 0,-3 0 0 16,3-7 0-16,0 4 0 0,0 9 0 0,0-7 0 15,0 4-23-15,-3 2 1 0,3 1 0 0,0 2 0 16,0-2 6-16,0 2 2 0,0-2 0 0,0-1 0 16,0 4 14-16,-4-10 0 0,5 4 0 0,-5-3 0 15,1-7 16-15,-1-5 7 0,1 0 1 0,-4-6 0 16,0 0 20-16,0 0 4 0,0 0 0 0,0 0 1 15,0 0-10-15,0 0-3 0,0 0 0 0,0 0 0 16,-7-6-27-16,3 0-9 0,1 1 0 0,-5-10 0 16,1 6 9-16,0-6-9 0,0-2 0 0,0 5 9 15,0-12-9-15,0 10 0 0,0-4 0 0,0-5 8 16,-4 8-8-16,4-9 0 0,-3 1 0 0,-4-4 0 16,3 10 0-16,4-10 0 0,-3 4 0 0,-1-1 0 15,4 4 0-15,3 2 0 0,1 0 0 0,-1 1 0 16,1 2 0-16,3 9 0 0,0 6 0 0,3-6-11 0,1 0 11 0,3 0 0 15,0 1-9-15,4-4 9 0,-1 3 0 16,1 0 0-16,3 6 0 0,0-6 0 0,0 6-11 16,0-6 3-16,0 6 0 0,0-6 0 0,0 6 8 0,1 0-8 15,-1-5 8-15,0 5-8 0,-4 0 8 0,4 0 0 16,-6 0 0-16,2 5-8 16,-3 1-3-16,0-6 0 0,-3 6 0 0,-1 0 0 15,-3-6-7-15,0 0-2 0,0 0 0 0,0 6 0 16,-3 9-5-16,-1-10-2 0,-3 7 0 0,0 0 0 0,-3 6 27 0,-1-4 0 0,-3-2 0 0,0 0-8 15,0 0 18-15,-1-4 4 0,1-2 1 0,0 0 0 16,-3 0 5-16,-1 0 0 0,0 6 1 0,1-12 0 16,-1 0-32-16,4 0-6 0,-7 0-2 0,7 0 0 15,0-6-134 1,3 0-27-16,0 0-6 0</inkml:trace>
  <inkml:trace contextRef="#ctx0" brushRef="#br0" timeOffset="7596.107">21015 3698 1105 0,'0'0'24'0,"-7"0"4"0,7 0 2 0,-7 6 2 0,0-1-32 0,3 7 0 0,-3-12 0 0,7 0 0 15,-3 6 42-15,3-6 2 0,0 0 0 0,-4 9 0 16,1-3-10-16,3 5-2 0,0 1 0 0,3 0 0 16,1 3-24-16,-1 8-8 0,4-5 0 0,-3-3 0 15,6 14 8-15,1-6-8 0,-4 4 0 0,4 2 0 16,-1-5 16-16,1 14 0 0,3-6 0 0,-4-2 0 16,-2 2-2-16,2-2-1 0,-3-13 0 0,0 10 0 15,-3-4 14-15,-1-8 2 0,1 8 1 0,-4-5 0 16,-4-3 18-16,4-4 4 0,-3 1 1 0,-1-6 0 15,1 0-16-15,3-6-3 0,0 0-1 0,-7 0 0 16,0 0 15-16,3-6 4 0,-3 6 0 0,0-12 0 0,3 4-29 16,1-1-6-16,-1-6-1 0,1-3 0 15,-1 7-16-15,4-10-12 0,0 9 1 0,0 1 1 16,4-13-7-16,-1 9-2 0,4-8 0 0,-3 11 0 16,3-6-27-16,4 4-6 0,-4 2 0 0,3 6-1 15,1 0-9-15,3 0-2 0,-3 6 0 0,-4 0 0 16,3 6 15-16,-3 0 2 0,-3 0 1 0,3 6 0 0,0 2 34 0,0 4 12 0,3 6-9 15,-2-10 9-15,-1 10 35 0,3-7 12 0,-3 1 2 0,0 3 1 16,0-4 2-16,-3 7 1 0,6-4 0 0,-3 4 0 16,-3-6-16-16,3-4-3 0,-3 4-1 0,3-6 0 15,-4-1-9-15,1-5-3 0,-1-6 0 0,1 6 0 16,-1-3-46-16,1-3-10 0,3 0-1 16,0 0-1-16,0-6-41 0,0 3-8 0,4-9-2 0</inkml:trace>
  <inkml:trace contextRef="#ctx0" brushRef="#br0" timeOffset="8033.961">21445 4153 1758 0,'-3'9'50'15,"3"3"10"-15,-4 0-48 0,4-1-12 0,0 1 0 0,0-6 0 16,0 0 58-16,0-6 9 0,4 6 1 0,-1 3 1 15,4-4-29-15,-3 1-7 0,3 0-1 0,-3 6 0 16,3-6-20-16,0 6-12 0,0-4 12 0,0 4-12 16,0 0 8-16,3 0-8 0,-6 0 0 0,3-4 0 15,0 4 0-15,-3-6 0 0,-1 6 0 0,1-6 0 0,-4-6 0 16,0 0 0-16,0 0 0 0,0 0 0 0,0 0 11 0,0 0 1 0,0 0 1 16,0 0 0-1,0 0 24-15,0 0 5 0,0 0 1 0,0 0 0 0,-4-6 11 0,-3-6 2 0,0 6 1 0,0-6 0 16,0-2-37-16,0 2-7 0,0-6-1 0,-4 4-1 31,4 2-11-31,-3 0 0 0,2 0 0 0,1 0 0 0,0-8-13 16,0 8 5-16,0-11 8 0,4 2-13 0,-4 9-4 0,3-5-1 15,1-1 0-15,-1 6 0 0,1 0-2 0,-1 4 0 0,4-4 0 16,-3 6 0-16,3 0 3 0,3 0 0 0,-3 0 0 0,0 6 0 16,4-5-3-16,-1-1 0 0,-3 6 0 0,7-3 0 15,0 3-31-15,4 3-6 16,-1 3-2-16,1-1 0 0,0 1 3 0,3 0 1 15,0 0 0-15,3-6 0 0,1 6-26 0,3 0-6 0,0 0-1 16,1 0 0-16,-5-1-16 0,1 1-3 0,-1 3-1 16</inkml:trace>
  <inkml:trace contextRef="#ctx0" brushRef="#br0" timeOffset="8511.886">21876 4094 1257 0,'0'0'26'0,"0"0"6"15,0 0-32-15,-4 6 0 0,4-6 0 0,-7 3 0 16,0 6 94-16,4-9 12 0,3 0 2 0,-11 6 1 0,4 0-28 16,-4-6-5-16,4 6-2 0,-3-6 0 0,-1 12-32 0,1-12-6 15,-1 5-2-15,0 1 0 0,-3 0-11 16,4 0-3-16,-1-3 0 0,4 9 0 16,0-6-20-16,0 5 9 0,0 1-9 0,3-3 0 15,1 0 0-15,-1 5 0 0,1-8-15 0,-1 6 5 16,4 0 10-16,4 3 0 0,-1-4 0 0,1 7 0 0,-1 0 0 0,1-10 0 0,-1 4 0 15,1 0 0-15,3 0 0 0,-3-6 0 0,-1-1 0 0,4 1 8 16,0 0-8-16,0-3 12 0,0 3-4 0,0-3 0 16,0-3-8-16,0 0 0 0,4-3 8 0,-4 0-8 15,0 0 10-15,4 0-2 0,-1-9-8 0,1 7 12 16,-1-7-4-16,1 0-8 0,0 0 11 0,-1 4-11 16,-3-4 8-16,0 0-8 0,0 0 0 0,-3-2 0 15,-1 8 0-15,-3 0 0 0,4 0 0 0,-4 6 0 16,0 0 0-16,0 0 0 0,0 0-12 0,0 0 12 15,0 0-10-15,0 0 10 0,0 0-10 0,0 0 10 16,0 0-10-16,0 0 10 0,0 0-10 0,0 0 10 16,0 0-8-16,0 6 8 0,-4 3 0 0,4-4-9 15,0 7 9-15,0-6 0 0,4 6-9 0,0 0 9 16,-1-1 0-16,-3 4-11 0,4-3 11 0,-1 0-8 16,1 5 8-16,-1-11 0 0,1 9 0 0,-1-3 0 15,1-7 0-15,-1 1 0 0,-3-6-9 0,4 6 9 16,-4-6-44-16,0 0-5 0,7 6-1 0,0-6 0 15,0-6-138-15,0 6-27 0,0-6-5 0</inkml:trace>
  <inkml:trace contextRef="#ctx0" brushRef="#br0" timeOffset="8976.835">22147 4142 1767 0,'0'0'39'0,"0"0"8"0,0 0 1 0,-7 5 2 0,7-5-40 0,-10 0-10 0,10 0 0 0,-7 6 0 16,7-6 37-16,-7 6 6 0,-4-3 1 0,11-3 0 15,0 0-20-15,0-967-4 0,0 1934-1 0,0-967 0 16,-7 3-19-16,7-3-14 0,-4 9 2 0,4-9 1 15,0 0-17 1,-3 6-4-16,3-6-1 0,0 12 0 0,0-7 8 0,0 1 1 0,0 6 1 0,0-9 0 16,0-3 23-16,0 0 13 0,7 0-1 0,-3 3-1 0,3 0-11 0,-4 0 12 15,4 6-12-15,-3-9 12 16,3 5 2-16,-4 1 1 0,4-6 0 0,-3 6 0 0,3-6-15 0,-4 6 9 16,1 0-9-16,0 6 8 15,-4-6-8-15,3 0 0 0,1 2 9 0,-1-2-9 16,1 0 8-16,-1 6-8 0,1 0 10 0,-1-6-10 15,1-1 12-15,3 10-3 0,-4-9-1 0,1 12 0 16,-1-13 13-16,1 7 3 0,-1-6 0 0,1 3 0 16,-1 3-13-16,-3-6-3 0,4 5 0 0,0-5 0 15,-1 0-8-15,-3-6 8 0,0 0-8 0,0 0 8 16,0 0-8-16,0 0 0 0,0 0 0 0,0 0-11 16,0 0-33-16,0 0-6 0,0 0-2 0,-14-6 0 15,3 0-118-15,4 0-24 0</inkml:trace>
  <inkml:trace contextRef="#ctx0" brushRef="#br0" timeOffset="9431.909">22348 4321 1569 0,'8'6'66'0,"-1"0"-53"16,0 0 11-16,3-6 3 0,1 2 0 0,-1-2 0 15,1-2-13-15,0 2-2 0,3-6-1 0,-4-6 0 0,1 6 4 0,3-12 1 16,-3 7 0-16,-1-4 0 16,1-3-16-16,-1 6 9 0,-3-5-9 0,0 8 8 15,0-3-20-15,-3 1-5 0,-4-7-1 0,3 9 0 16,-3 0 18-16,0 0 0 0,4 4-8 0,-4-7 8 15,-4 6 0-15,4 6 0 0,0 0 11 0,-7-6-11 16,4 6 24-16,-4 0-1 0,-4 0-1 0,1 6 0 16,3 0 4-16,-4 6 1 0,0-7 0 0,4 1 0 15,-3 3-3-15,-1 3 0 0,4 6 0 0,0-7 0 0,-3-5 12 0,3 3 1 16,3 9 1-16,-3-7 0 0,3 7-14 16,1-3-4-16,3 2 0 0,-4-5 0 0,4 6-5 0,4-4-2 0,-1-2 0 15,1 6 0-15,3-6-13 0,0 5 11 16,4-11-11-16,-1 9 10 0,4-3-10 0,4-1 0 15,0-5-10-15,-1 6 10 0,4-3-8 0,1 3 8 16,-1-7 0-16,3 1-9 16,1 0-21-16,0-6-4 0,3 0-1 0,-3 0 0 15,-1 0-42-15,1-6-9 0,0 6-2 0</inkml:trace>
  <inkml:trace contextRef="#ctx0" brushRef="#br0" timeOffset="10345.931">15981 5112 1440 0,'-7'17'30'0,"7"-17"6"0,-4 6-28 15,1 0-8-15,3-6 0 0,-4 6 0 16,4-6 8-16,0 6 0 0,0-6 0 0,0 0 0 16,-3 6 9-16,3 3 3 0,0-9 0 0,0 11 0 0,0-5-10 0,0-6-2 0,0 6 0 15,3 0 0-15,1 6-8 0,-4 2 0 0,3 4-10 0,1 0 10 16,-1-1 0-16,4 4 0 0,0 2 0 0,-3-2 0 15,-1 2 16-15,1-5 7 0,-4-6 1 0,0 3 0 16,0-4-4-16,4 1 0 0,-4-6 0 0,0-6 0 16,0 0 20-16,0 0 3 15,0 0 1-15,-8 0 0 16,1-6-16-16,-3 6-4 0,3-6 0 0,-4 0 0 0,1 0 50 0,-1-5 10 0,0 2 1 0,1 3 1 31,3-6-106-31,-4 6-20 0,4-5-5 0,-3-1-1 0,3 3 37 0,-4-3 9 0,4 6 0 0,-4-11 0 16,4 5 0-16,0 3 0 0,0-3 0 0,4 1 0 15,-1-1 0-15,-3 6 0 0,4 0 0 0,-1 0 0 16,4-8-8-16,0 2 0 0,0 6 0 0,0-6 0 16,4-5 8-16,-4 8 0 0,3-3 0 0,1 0-8 15,3 0 8-15,0 1-12 0,0-1 12 0,3 3-12 16,1 3 2-16,3-6 0 0,0 7 0 0,4-1 0 16,-4 6-20-16,7 6-4 0,-3-1-1 0</inkml:trace>
  <inkml:trace contextRef="#ctx0" brushRef="#br0" timeOffset="10973.513">16196 5197 1079 0,'-7'0'45'0,"3"6"-36"15,4-6 67-15,-7 0 14 0,4 6 2 0,-1-3 1 16,-3 8-27-16,4-5-6 0,3-6 0 0,-4 6-1 15,4-6-18-15,-3 6-3 0,-1-6-1 0,4 0 0 16,0 0-10-16,0 0-3 0,0 0 0 0,4 12 0 16,3-6-34-16,0-6-7 0,0 11-2 0,3-11 0 15,1 3 10-15,0-3 9 0,3 0-13 0,0 0 5 16,0 0 8-16,4 0 0 0,-4-3 0 0,0 3-8 16,0 0 8-16,0-5 0 0,-3-1 0 0,-1 6 0 15,-3 0 0-15,4-6 0 0,-4 6 8 0,-4-6-8 0,-3 6 23 16,0 0 0-16,0 0 0 0,0-6 0 0,0 0 27 15,0 6 6-15,0 0 0 0,-7-6 1 0,-3-3-28 0,3 1-5 16,-4 5-2-16,4-3 0 0,-4 0-11 0,1 6-3 16,-1-6 0-16,-3 0 0 15,0 6-8-15,4-6 8 0,-5 6-8 0,1 0 8 0,4 0-8 16,-1 0 0-16,1 0 0 0,-1 0 0 16,4 6 0-16,7-6-11 0,-4 0 11 0,4 0-12 0,-3 12-8 0,3-12-1 15,-4 6-1-15,1 0 0 0,3 0-1 16,0 8 0-16,3-2 0 0,1 0 0 0,-4 5 10 15,3-5 1-15,1 3 1 0,-1 8 0 0,1-11 11 0,3 3 0 16,-3 2 0-16,-1 1 0 0,4-3 0 0,-3 2 0 0,3 1 0 16,-4-6 0-16,4 3 0 0,4-4 0 15,-8 1 0-15,4 0 0 16,4 0 0-16,-4-1 0 0,4-5 0 0,3 0 0 0,0 0 0 0,0-3 0 0,4-3 0 16,-1 0 0-1,4-3-122-15,1-6-19 0,-5 0-4 0</inkml:trace>
  <inkml:trace contextRef="#ctx0" brushRef="#br0" timeOffset="11349.032">16648 4847 1333 0,'0'0'56'16,"0"0"-44"-1,0 0 26-15,0 0 6 0,0 0 0 0,0 0 1 16,0 0-4-16,0 0-1 0,0 0 0 0,-7 6 0 16,7-6-28-16,-4 12-12 0,0-6 8 0,4 5-8 15,0 1 0-15,0 3 0 0,4 2-9 0,0 7 9 16,-1-3 0-16,1 8 0 0,3 3 0 0,-4 4 0 0,4-4 0 0,0 3 0 0,0-2 0 15,4 2 0-15,-4 3 11 0,0-3-11 16,4-2 12-16,-4-4-12 0,0 3 25 0,0-8-1 0,0-4-1 16,0 4 0-16,0-6 6 0,-4-1 2 0,5 4 0 15,-1-9 0-15,-4 2-22 0,1-5-9 16,3 0 8-16,-4-3-8 0,-3-6 0 0,0 0 0 0,0 0 0 0,0 0 0 31,0 0-32-31,0 0-12 0,0 0-3 0</inkml:trace>
  <inkml:trace contextRef="#ctx0" brushRef="#br0" timeOffset="11903.618">17113 5241 1486 0,'0'0'32'0,"0"0"8"16,-7 0 0-16,0 6 3 0,0-6-35 0,7 0-8 0,-7 0 0 0,-4 0 0 0,4 6 29 0,-3-6 4 15,3 0 1-15,-7 0 0 0,3 0-5 0,0 0-1 16,-3 6 0-16,0-6 0 0,0 11-11 0,0-8-2 16,3 0-1-16,1 3 0 0,-1 3-3 0,4-3-1 0,0 0 0 0,4 0 0 31,-4 5-34-31,3-5-6 0,1 0-2 0,3 0 0 0,0 6 32 0,0 2 0 0,3-8-8 0,1 0 8 15,-4 0 0-15,3 0-9 0,4 3 9 0,-3 3-8 16,3-7 8-16,0 1 0 0,0 0 10 0,0 0-10 16,0 0 15-16,0-6-3 0,0 6-1 0,0-6 0 15,4 6-11-15,-4-12 8 0,3 6-8 0,-3 0 8 16,0 0-8-16,4-6 8 0,-4 6-8 16,0-6 8-16,0 0-16 0,-3 0-4 0,3-2-1 0,-4-1 0 15,1 3 3-15,-1 3 1 0,1-3 0 0,-4 6 0 16,0-6 9-16,0 0 0 0,3 0 10 0,-3 0-10 15,0 6 11-15,0-5-11 0,0-4 12 0,0 9-12 16,0 0 16-16,0 0-3 0,0 0-1 0,0 0 0 16,0 0 0-16,0 0-1 0,0 0 0 0,0 0 0 15,0 0-11-15,8 3-9 0,-8-3 9 0,7 6-13 16,3-1 5-16,-3 1 8 0,0 0-13 0,0 0 5 0,0-6-4 16,0 6-1-16,0 0 0 0,1 3 0 0,-1 2 5 0,0 1 8 15,0-6-13-15,0 6 5 0,0 3 8 0,-4-7 0 16,4 1 0-16,-3-3-8 0,3 6 8 0,0-6 0 15,0 0 0-15,-3-1-8 16,3-5-50-16,0 0-10 0,3 6-1 0</inkml:trace>
  <inkml:trace contextRef="#ctx0" brushRef="#br0" timeOffset="12479.397">17653 4853 1978 0,'-7'6'56'15,"0"0"12"-15,3-6-54 0,4 0-14 0,-7 6 0 0,7-6 0 16,-7 5 38-16,0 1 5 0,7-6 1 0,-7 0 0 16,7 0-32-16,0 0-12 0,0 0 8 0,0 0-8 15,-3 12 0-15,3-12 0 0,0 0 0 0,-4 6 0 16,4 3-11-16,0 3 3 0,4-1 0 0,-4 1 0 16,7 6-1-16,-4-4 0 0,4 10 0 0,0-1 0 15,0 4-7-15,4 2-2 0,-4 4 0 0,4-4 0 16,-4 3 18-16,0-2-12 0,0 2 12 0,0 3-10 0,0-8 10 15,0 2 0-15,0 4 0 0,4-4 0 16,-8-3 0-16,4-2 0 0,0 0 0 0,-3 2 0 16,3-8 0-16,-4-1 0 0,1-2 0 0,-1 3 0 0,-3-7 0 15,4 1 0-15,-4-9 0 0,0-3 8 16,0 0-8-16,0 0 0 0,0 0-11 0,0 0 11 16,0 0-41-16,0 0-3 0,0 0 0 0,0 0 0 15,0 0-56-15,0 0-11 0,-4-3-2 0</inkml:trace>
  <inkml:trace contextRef="#ctx0" brushRef="#br0" timeOffset="12803.384">17494 5173 1203 0,'0'0'24'0,"0"0"8"0,0 0-32 0,0 0 0 0,0 0 0 0,0 0 0 0,0 0 44 0,0 0 1 16,0 0 1-16,0 0 0 0,0 0-32 0,0 0-6 15,0 0-8-15,0 0 11 0,0 0-11 0,7 0 0 16,-7 0 0-16,7 6 0 0,4-6 0 0,0 6 0 16,-1-6 0-16,1 6 0 15,-1-6 0-15,1 6 0 0,-1-6 0 0,5 0 8 16,-5 6-8-16,1-6 0 0,-1 6 0 0,1-3-11 15,-4-3 11-15,0 0 0 0,4-3 0 0,-4 3 0 16,3 0 0-16,4 0 0 0,-3 0 0 0,3 0 0 16,4 0 0-16,3 0 8 0,0 3-8 0,0-3 0 15,0 0-124-15,1 3-28 0</inkml:trace>
  <inkml:trace contextRef="#ctx0" brushRef="#br0" timeOffset="13054.085">18023 5259 1147 0,'0'0'48'0,"0"11"-38"15,4-5 1-15,-4-6 0 0,3 6 0 0,-3 3 0 16,4-3 5-16,-4-6 2 0,4 6 0 0,-4 0 0 15,0 5-18-15,3-5 0 0,1 0 8 0,-4 0-8 16,3 3 0-16,1 3 0 0,-1-1-11 0,-3 1 11 16,4 0-36-16,-4-3 0 0,3 2 0 0</inkml:trace>
  <inkml:trace contextRef="#ctx0" brushRef="#br0" timeOffset="13268.612">18030 5035 334 0,'0'0'0'0</inkml:trace>
  <inkml:trace contextRef="#ctx0" brushRef="#br0" timeOffset="13735.256">18214 5253 1429 0,'0'6'40'0,"7"5"10"15,0-2-40-15,4 3-10 0,-1 0 0 0,1-6 0 16,-1 5 0-16,4-5 0 0,-3 3 0 0,3 0 0 15,-3-3 0-15,3 8 0 0,0-8 0 0,-3 6 8 16,-1-6-8-16,1 0 0 0,-1-3 0 0,-3 3 0 16,0 0 10-16,0-6-10 0,-3 3 12 0,-4-3-12 15,0 0 18-15,0 0-3 0,0 0-1 0,0 0 0 0,0 0 4 0,0 0 1 0,0 0 0 0,0 0 0 16,0 0 45-16,0 0 8 0,0 0 3 0,0-3 0 16,0 3-20-16,-4-9-4 0,4 9-1 0,-3-6 0 15,-1 6-18-15,4-6-4 0,-3 0-1 0,-1 0 0 16,4 0-17-16,-3 0-10 0,-1-5 12 0,4 5-12 15,-3 0 0-15,-1 0 0 0,4-3 0 0,0 3-9 16,0 1 9-16,0-7 0 0,0 6-9 0,-3-6 9 16,3 3 0-16,0 3 0 0,-4-11-9 15,4 5 9-15,-3 6 0 0,-1-6 0 0,4 1 0 0,0 2 0 16,0 3-19-16,0-6 3 0,0 6 1 0,0-5 0 31,4 2-26-31,-1 0-6 0,1 0-1 0,-1 3 0 16,1 0-18-16,-1 0-4 0,4 1-1 0</inkml:trace>
  <inkml:trace contextRef="#ctx0" brushRef="#br0" timeOffset="14213.878">18503 5209 1425 0,'4'6'60'15,"-1"2"-48"1,1 4-1-16,-1-6 0 0,4 6 0 0,0-6 0 16,0 5-11-16,1-8 8 0,-1 0-8 0,0 3 8 0,0-6-8 15,3 3 0-15,-3-3 0 0,4 0 8 0,0-3-8 0,-4 3 12 16,3-3-12-16,1 0 12 16,-4 0-4-16,0 0-8 0,0 3 12 0,0-11-4 0,-4 11 2 15,1-6 0-15,-4 6 0 0,4 0 0 16,-1-6 24-16,-3 6 5 0,4-6 1 0,-4 6 0 0,0-6 5 0,0 6 2 0,0 0 0 0,0 0 0 15,0 0-11-15,0 0-3 0,-4-6 0 0,4 6 0 16,-7-6-5-16,3 3 0 0,-3-2-1 0,0 2 0 16,7 3-27-16,-3-3 0 0,-1 3-12 0,4 0 12 15,0 0 0-15,-7-6 0 0,7 6 12 0,-7 6-4 16,7-6-8-16,-10 0-12 0,10 0 2 0,0 0 1 16,-7 3-3-16,7-3 0 0,-7 3 0 0,-4 2 0 15,11-5 12-15,-7 9-13 0,3-3 5 0,-3 0 8 16,0 0-15-16,4 0 5 0,-4 0 1 0,3 5 0 15,4-2 9-15,-3 3 0 0,3-6-9 0,0 6 9 16,0-1 0-16,0 1-11 0,3-3 11 0,1 3-8 16,-1-1 8-16,1 1 0 0,3-6 0 0,0 6-8 15,0-6 8-15,0 6-13 0,4-4 5 0,-1-2 8 16,1 6-52-16,3-6-2 0,3 0-1 0,-2 3 0 16,2-6-106-16,1 2-22 0</inkml:trace>
  <inkml:trace contextRef="#ctx0" brushRef="#br0" timeOffset="15086.586">19565 5388 2024 0,'0'0'42'0,"0"0"10"16,0 0-41-16,0 0-11 0,0 0 0 0,0 0 0 15,0 0 8-15,0 0-8 0,0 0 12 0,0 0-4 16,0 9-8-16,0-3 0 0,0 5 0 0,0 1 0 16,0 0-10-16,4 9 10 0,-4-4-13 0,3 1 5 0,1 8 8 15,-1-2 0-15,1-1 0 0,-1 1 0 0,4 2 0 16,0 1 0-16,-3-4 0 0,3 7 0 16,0-10 0-16,0 4 0 0,0-1 0 0,0 4 0 15,0-10 0-15,0-5 0 0,-3 3 0 0,3-3 0 16,-4-1 0-16,1-5 16 0,-4-6-3 0,0 0 0 0,0 0 11 0,0 0 3 0,0 0 0 0,0 0 0 15,0 0-11-15,0 0-3 0,0 0 0 0,0 0 0 16,0-6 1-16,0 1 0 0,0-7 0 0,-4-3 0 16,1 9-14-16,-1-6 0 0,1 1-12 0,-1-10 12 15,1 9-20-15,-4-5 4 0,0-1 0 0,0-3 0 16,-4 4 16-16,0-7-12 0,4 7 12 0,-3-4-10 16,-1-2 10-16,-3-4-13 0,3 4 5 0,-3-10 8 15,4 4-8-15,-4 2 8 0,-4 4 0 0,4-7 0 16,3-2 0-16,1 3 0 0,-1 2 0 15,4 4 0-15,4-4 0 0,-1 10 10 0,1-1-1 0,-1 6 0 16,4-8 0-16,0 8 0 0,0 0 0 0,4-5 0 16,-1 5-9-16,1 3 0 0,3-3 9 0,0 6-9 15,0-5 0-15,0 11 0 0,3-6 0 0,1 6 0 16,0 0-30-16,-1 6-1 0,4 5 0 0,-3-5 0 16,3 6 1-16,4 0 0 0,-4-3 0 0,3 8 0 15,-3-5-14-15,4 6-4 0,-4 2 0 0,-3-2 0 16,3-1 12-16,-4-5 3 0,1 3 0 0,-4-3 0 15,-3-1 33-15,3 1 0 0,-4-9 0 0,-3 6 0 16,4-3 0-16,-4-6 8 0,0 0 0 0,0 0 1 16,0 0 54-16,0 0 10 0,0 0 3 0,-11 0 0 15,1 0-23-15,-5 0-4 0,1-3-1 0,0 0 0 0,-7 0-56 16,0 0-12-16,0-3-3 0,-4 0 0 16,0 0-53-16,1 6-12 0,-5-11-1 0</inkml:trace>
  <inkml:trace contextRef="#ctx0" brushRef="#br0" timeOffset="15656.505">19819 5273 1384 0,'0'0'39'0,"0"0"9"0,0 0-38 0,0 0-10 0,0 0 0 0,0 0 0 16,0 0 0-16,0 0 12 0,0 0-12 0,0 0 12 15,0 0-1-15,0 0 0 0,0 0 0 0,0 0 0 16,4 9-11-16,-1 0 8 0,1 3-8 0,-1-6 8 15,4 11-8-15,-3-2 0 0,3 8 0 0,-4-11 0 16,4 6 0-16,-3 2 0 0,-1-2 0 0,1 0 0 16,3-6 29-16,-3 2 1 0,3-2 0 0,-4 6 0 15,1-13 19-15,-1 1 4 0,-3-6 1 0,0 0 0 0,0 0-8 16,0 0-2-16,0 0 0 0,0 0 0 16,0 0-20-16,0 0-4 0,0 0 0 0,0 0-1 15,0 0-2-15,0 0 0 0,4-6 0 0,-4 6 0 16,0-5 3-16,-4-7 1 0,1 0 0 0,-4 0 0 0,0 1 3 0,0-10 1 0,-4 9 0 0,4-14 0 15,-4 8-2-15,-3 0-1 0,4-11 0 0,-5 9 0 16,5 2-22-16,-1-3 8 0,1 4-8 16,-1 5 0-16,4-6-12 0,-4 1-6 0,4 2-2 0,4 3 0 15,-1-5 20-15,1 5 0 0,3 3 0 0,0 3 0 16,0 0-10-16,3 0 2 0,1-5 0 0,-1 11 0 16,4-6-8-16,1 0-2 0,2 6 0 0,1 0 0 15,3-6 0-15,3 6 0 0,1-3 0 0,0 0 0 16,3 3-11-16,0 0-3 15,0 0 0-15,4 0 0 0,-4 3 10 0,0 0 2 0,-3 3 0 16,3 0 0-16,-3-6-61 0,-1 6-12 16,1-6-3-16</inkml:trace>
  <inkml:trace contextRef="#ctx0" brushRef="#br0" timeOffset="16140.648">20235 5241 1440 0,'-3'6'60'15,"-4"0"-48"1,0 0 41-16,-4 0 8 0,4-1 2 0,-4-2 0 0,1 3-6 0,-1-3-1 0,1 6 0 0,-4-9 0 16,7 6-28-16,-4-6-5 0,0 6-2 0,11-6 0 15,-7 6-7-15,7-6-2 0,-7 0 0 0,7 0 0 16,-3 11-12-16,3-11-16 0,0 6 3 0,3 0 1 15,1 3-4-15,3 0-1 0,0 5 0 0,4-2 0 16,-1 0 1-16,1 0 1 0,3 2 0 0,-4-2 0 16,1 0 6-16,0 0 1 0,-1-3 0 0,1-1 0 15,-4-2-4 1,3 3 0-16,-3-9 0 0,4 6 0 0,-4-6 35 16,0 0 6-16,0 0 2 0,0 0 0 0,-3 0-31 0,3-6 8 0,0 6-8 0,-4-6 0 15,4 0 22-15,0-2 2 0,-3 2 0 0,0-6 0 16,3 0-13-16,-4 6-3 0,1-11 0 0,-4 5 0 15,3-3 10-15,-3 3 2 0,4-5 0 16,-4 2 0-16,-4 3-20 0,1-5-9 0,-1-1 1 0,1 3 0 16,-4 4-13-16,-1-1-3 0,1 6 0 0,0 0 0 15,0 0 4-15,0 0 0 0,0 0 0 0,0-2 0 16,0 5-7-16,0 0-1 0,3 3 0 16,4 0 0-16,-10-6-16 0,-1 12-3 0,1-3-1 15,-1 0 0-15,1 2 12 16,-1 4 3-16,0-9 0 0,1 6 0 0,3 0 1 15,0 6 1-15,0-6 0 0,3 5 0 0,-3-5-131 0,4 3-26 0</inkml:trace>
  <inkml:trace contextRef="#ctx0" brushRef="#br0" timeOffset="17025.931">20648 5353 1166 0,'-7'-3'49'16,"0"-3"-39"0,0 0-26-16,0 0-6 0,3 0-1 0,-3 0 0 15,4 6 13-15,-1-11 10 0,-3 5-13 0,4 0 5 16,-1 6 8-16,1-6 0 0,-1 0 0 0,4 6 0 16,-3-6 18-16,-1 3-1 0,4 3 0 0,-7-3 0 15,7 3 13-15,-7-3 2 0,7 3 1 0,0 0 0 0,0 0 17 0,0 0 3 16,0 0 1-16,-4 6 0 0,1 0-19 0,-1 3-4 0,1-3-1 0,3 6 0 15,0-1-7-15,0-5-2 0,0 6 0 0,3 0 0 16,-3 2-8-16,4-2-1 0,-1 0-1 0,1-3 0 16,-4 3 8-16,3-1 1 15,1 1 1-15,-1-6 0 0,-3 0 10 16,4 0 1-16,0 0 1 0,-4-6 0 0,0 0-21 16,0 0-4-16,0 0 0 0,0 0-8 0,0 0 0 0,0 0 0 0,0 0 0 0,0 0 0 15,0 0 0-15,0 0 0 0,3-6-10 0,-3 6 10 16,7 0-9-16,-7 0 9 0,0-6 0 0,0 6 0 15,4-6 0-15,-4 0 8 0,0 0 0 0,0 0 1 16,0-2-9-16,0-1 0 0,0 0 0 0,0 3 0 16,0 0 0-16,0-6 0 0,0 1 0 0,0-1 0 15,0 0 0-15,0 3 0 0,3 3 0 0,-3-5 0 16,4-1 0-16,-4 6 0 0,3-6 0 0,1 6 0 16,-1-2 0-16,1 2 0 0,-1 0 0 0,1 0 0 15,-1 0 0-15,4 6 0 0,-3-6 0 0,-4 6 0 16,7 0 0-16,-3 0 0 0,-1 0 0 0,4 0 0 15,0 0 0-15,0 0-9 0,0 0 9 0,0 6-13 16,-3-6 13-16,-4 0 0 0,7 0 0 0,0 6 0 16,-3 0 0-16,3 0 0 0,0 5 0 0,-4-2 0 15,4 3 0-15,0 0 0 0,0 5 0 0,0-5 0 16,0 3 0-16,0 8 0 0,1-5 0 0,-1 3 0 16,0-4-31-16,-4 1 0 0,4 0 0 0,-3 2 0 15,3-8 31-15,-4 0 0 0,1-1 0 0,-4-2 0 16,3-3 0-16,-3-6 0 0,0 0 0 0,0 0 0 15,0 0-8-15,0 0-3 0,0 0 0 0,0 0 0 16,0 0-31-16,0-6-6 0,4 0-2 0</inkml:trace>
  <inkml:trace contextRef="#ctx0" brushRef="#br0" timeOffset="17624.68">21018 5291 1402 0,'0'0'29'0,"0"0"7"0,0 0-36 0,0 0 0 0,0 0 0 0,0 0 0 15,0 0 16-15,0 0-3 0,0 0-1 0,0 0 0 16,0 0 26-16,0 0 5 0,0 0 1 0,0 0 0 15,-7 0-12-15,7 0-1 0,-7 0-1 0,7 0 0 16,-7 0-11-16,0 6-3 0,7-6 0 0,-7 0 0 16,-3 6-5-16,3 0-2 0,0 0 0 0,3-1 0 15,-3 7 3-15,0-9 1 0,3 6 0 0,1 6 0 16,-1-4 1-16,1 1 0 0,-1 0 0 0,4 6 0 16,0-4-3-16,0-2-1 0,0 6 0 0,0-7 0 15,4 4-10-15,-1-3 12 0,1 0-12 0,-1-7 12 16,1 4-12-16,-1-6 12 0,-3-3-12 0,7 3 12 15,4 0-12-15,-4 0 0 0,4 0 0 0,3-3-11 16,-4 0 11-16,8-6 0 0,-4 3 0 0,4-3-8 16,-1 3 8-16,1-3 0 0,0 1 0 0,-1-1 0 15,1-6 0-15,-4 6-8 0,0-9 8 0,0 4-8 16,0-1-4-16,-3-6 0 0,-4 4 0 0,4-4 0 0,-8 6 12 0,4-6 0 16,-3-2 0-16,-1 8 0 0,-3 0 0 0,0-5 0 15,0 5 0-15,-3 0 0 0,-4 3 0 0,3-2 12 0,-3 5 0 16,0 0-1-16,0 0 1 0,0 6 0 0,0-6 0 0,0 0 0 15,-4 6-12-15,-3-6 0 0,4 6 0 16,-5 0 0-16,1 0 0 0,4 6 0 0,-1-6 0 0,1 6 8 16,-1-6-8-16,4 6 0 0,0 0 0 0,0 0 0 15,3 0-11-15,1 5-4 0,-1-5-1 16,1 9 0-16,3-3-28 0,3 0-7 16,-3 5-1-16,4-8 0 0,-1 3-35 0,1 5-7 0,-1-5-2 0,1 3 0 15,3-3-4-15,-4-1-2 0,1 1 0 16,0 0 0-16,-1-6 26 0,1 3 4 0,-1-6 2 0</inkml:trace>
  <inkml:trace contextRef="#ctx0" brushRef="#br0" timeOffset="18135.058">21329 5364 1919 0,'0'0'80'15,"0"0"-64"-15,0 0 0 0,0 0 0 0,0 0 0 0,0 0 0 16,0 0-16-16,0 0 0 0,0 0 0 0,0 0-9 15,0 0 9-15,0 0 0 0,0 0 0 0,3 6 0 16,1 0-11-16,0 0 11 0,3-6-13 0,-4 6 5 16,1 3 8-16,3 3-12 0,-4-1 12 0,4 1-12 15,-3-6 12-15,-1 6 0 0,4 2 0 0,0-2 0 16,-3 0 0-16,3 0 9 0,-3-1-1 0,3 1-8 16,0 0 24-16,0-3-3 0,0 8 0 0,3-5 0 15,1-6 7-15,0 0 0 0,-1 0 1 0,1 3 0 16,3-3-21-16,-4-1-8 0,4-5 0 0,1 0 0 15,-5 0 13-15,4-5-3 0,0-1-1 0,-3-3 0 16,0 3-9-16,-1 0 8 0,1-6-8 0,-1 6 8 16,-3-11 0-16,-3 5-8 0,-1-3 12 0,1 4-4 15,-4-7 3-15,-4 0 0 0,1-2 0 0,-1 8 0 16,-3-6-1-16,0 1 0 0,0 8 0 0,-3-3 0 16,3-6 10-16,0 7 1 0,-1-1 1 0,-2 3 0 15,3 3-40-15,0 0-8 0,3 1-2 0,4 5 0 16,-7-6-21-16,0 6-5 0,7 0-1 0,0 0 0 15,0 0-161-15,0 0-32 0</inkml:trace>
  <inkml:trace contextRef="#ctx0" brushRef="#br0" timeOffset="18600.246">21706 5388 1310 0,'0'12'37'0,"4"2"8"0,-1-2-36 0,1 0-9 0,0 0 0 0,-1 0 0 16,1-4 34-16,-4 4 5 0,3 0 1 0,-3-6 0 16,0 5 3-16,0-11 1 0,4 6 0 0,-4-6 0 15,0 0-8-15,0 0 0 0,0 0-1 0,0 0 0 16,0 0 7-16,0 0 2 0,0 0 0 0,0 0 0 15,0 0 4-15,0 0 0 0,-7-6 1 0,3 1 0 16,-3-7-29-16,3 6-7 0,-3 0-1 0,4-6 0 16,-1 6 4-16,1-2 0 0,-1 2 0 0,4-6 0 15,-3 6 0-15,3 0 0 0,0 0 0 0,0 0 0 16,0 1 1-16,0 5 1 0,3-9 0 0,1 6 0 16,-1 0-34-16,1-3-6 0,3 6-2 0,0-6 0 15,0 6 5-15,4-6 1 0,-1 6 0 0,4-6 0 16,0 6-4-16,-3 0-1 0,3 0 0 0,0 0 0 15,0 6 13-15,-3-6 10 0,0 6-13 0,3 0 5 16,-4 0 8-16,-3 0 0 0,4 6 0 0,-1-4 0 0,-2 4 8 16,-1 0-8-16,0 0 10 0,-4-1-10 0,4 4 12 15,0-3-4-15,-3 0-8 0,3 2 12 0,-4 1-12 16,1 0 0-16,-1 2 0 0,1-5 0 16,-1 6-32-16,1-4-8 0,3-2-3 0,-3 0 0 15,-1-3-153-15,1-3-30 0</inkml:trace>
  <inkml:trace contextRef="#ctx0" brushRef="#br0" timeOffset="19744.858">16277 6326 1440 0,'0'0'40'0,"0"0"11"16,0 0-41-16,0 0-10 0,0 0 0 0,0 0 0 15,0 0 8-15,0 0 0 0,0 0 0 0,0 0 0 16,7 0-8-16,0 6 0 0,0-3 0 0,0 3-11 16,0-4 11-16,4 7 0 0,0-3 0 0,-1 0-8 0,1 0 8 0,3 0 0 15,-4 0 0-15,5 0 0 0,-5 2 0 0,1-2 0 0,-1 0 0 0,1 0 8 16,-1 0-8-16,1 0 0 0,0-6 0 16,-1 6 0-16,-3-6-18 0,4 6-5 0,-4-6-1 0,4 0 0 31,-4 0-28-31,0 0-7 0,3 0-1 0</inkml:trace>
  <inkml:trace contextRef="#ctx0" brushRef="#br0" timeOffset="20269.543">16718 5729 756 0,'0'0'16'0,"-3"6"3"0,-1 6-19 16,4-6 0-16,-3-1 0 0,3 7 0 0,0 3 87 16,0-3 13-16,0-1 4 0,0 7 0 0,3-3-24 0,1 2-5 0,-4-5-1 0,3 12 0 15,1-4-13-15,-1 4-2 0,1-7-1 0,3 10 0 16,-4-4-18-16,4 4-3 0,0 2-1 0,0-2 0 15,1 2-6-15,-1 0-2 0,0 4 0 0,0-1 0 16,0-2-6-16,0 2-2 0,0 3 0 0,0-2 0 31,0 2 2-31,0 3 0 0,0-3 0 0,-3-8 0 0,3 8-1 0,0-3 0 0,-4-2 0 16,4 2 0-16,0-3-21 0,-3-8 0 16,-4 3 0-16,3-1 8 0,-3-5-8 0,4 2 0 0,-1-8 0 15,-3 3 0 1,4-3-24-16,-4-1-7 0,4-11-1 0,-4 0 0 0,3 6 0 15,-3-6 0-15,0 0 0 0,0 0 0 0,4 0-72 0,-4 0-14 16,7 6-3-16</inkml:trace>
  <inkml:trace contextRef="#ctx0" brushRef="#br0" timeOffset="21244.666">17230 6511 1044 0,'0'0'21'0,"0"0"7"0,0 0-28 0,0 0 0 0,0 0 0 0,0 0 0 16,0 0 0-16,0 0 0 0,0 0 0 0,0 0 0 15,0 0 40-15,0 0 4 0,0-6 0 0,0 6 0 0,0-6-10 16,0 6-2-16,0 0 0 0,0 0 0 0,-4-6 2 0,4 6 0 0,0-5 0 16,0 5 0-16,0 0 10 0,0 0 1 0,-7-6 1 0,7 6 0 31,-7 0-11-31,0 0-3 0,0 0 0 0,0 0 0 15,0 0-19-15,-4 0-4 0,4 6-1 0,-3-1 0 0,-1-5 0 16,0 6 0-16,1 6 0 0,-1-9 0 0,4 6 10 0,0 0 2 0,0 2 0 16,0 1 0-1,4 0-39-15,3-3-7 0,0 5-2 0,0 1 0 0,3 3 16 16,1-7 4-16,3 4 0 0,-4-3 0 0,4 0 8 0,4 5 0 0,-4-8 8 16,3 0-8-16,1 0 8 0,-4 3-8 0,4-7 8 0,-1 1-8 15,-3 0 0-15,0 0 0 0,0 0 0 16,0-6-8-16,-7 0 8 0,4 3 0 15,-4-3 8-15,0 0-8 0,3-3 0 0,-3 3 0 0,4 0 0 16,0-6 0-16,-4 0 27 0,0 0 1 16,0-5 0-16,-4-1 0 0,0 3-17 0,4 0-3 0,0 0-8 0,-3-2 12 15,3-1-12-15,0 0 0 0,0 3 0 0,0 0 0 16,0 1 0-16,0-4-8 0,0 0 8 0,0 0-13 16,3 4-19-1,-3-1-3-15,0 6-1 0,4-3 0 0,-4 0 12 0,0 6 3 0,0-6 0 0,0 6 0 16,0 0-5-16,0 0-1 0,0 0 0 0,0 0 0 15,0 0-4-15,0 0-1 0,0 0 0 0,0 0 0 16,7 0 21-16,-7 0 11 0,4 12-12 0,-1-6 12 16,1 0 0-16,-1 5 17 0,4 4-1 0,-3-3-1 15,-1 0-5-15,1 5-1 0,-1-2 0 0,4 3 0 16,-3-1 20-16,3-2 4 0,0 3 1 0,4-1 0 16,-4-5-34-16,3 3 0 0,1 2 0 0,-1-11 0 0,1 6 0 15,-4 0 0-15,4-6 0 0,-4 2 0 16,7-5-38-16,-4 0-14 0,1-3-4 0</inkml:trace>
  <inkml:trace contextRef="#ctx0" brushRef="#br0" timeOffset="21635.327">17029 6020 1440 0,'-7'3'64'0,"7"-3"12"15,-8 3-60-15,1 0-16 0,7-3 0 0,-7 6 0 16,7-6 45-16,0 0 7 0,0 0 0 0,-3 9 1 16,3-9-15-16,-4 5-3 0,4-5-1 0,-3 6 0 15,3 0-18-15,0 6-4 0,3-6-1 0,1 0 0 0,-1 3-11 16,1 2 0-16,3-5 0 0,0 0 0 0,0 0 0 16,0-6-9-16,4 6 9 0,-4 0 0 15,3-6-42-15,4 6-2 0,-3 2 0 0,3 4 0 16,0-6-28-16,4 6-7 0,0-6-1 0,3 5 0 15,0-5-56-15,7 9-11 0</inkml:trace>
  <inkml:trace contextRef="#ctx0" brushRef="#br0" timeOffset="22909.475">18690 6414 1333 0,'0'0'28'0,"0"6"6"0,0 0-34 0,0 0 0 0,0 0 0 0,4 5 0 15,-4-5 52-15,3 3 3 0,1 3 1 0,-1-6 0 16,1 5 5-16,-1-5 2 0,1 0 0 0,-4 0 0 16,3 0-14-16,1 0-2 0,-4-6-1 0,3 6 0 15,-3-6-18-15,0 0-3 0,4 8-1 0,-4-8 0 16,0 0-15-16,0 0-9 0,0 0 10 0,0 0-10 15,0 0 0-15,0 0 0 0,0 0 0 0,0 0-10 16,0 0-6-16,0 0 0 0,3-5-1 0,-3-1 0 16,0 0 17-16,0 0 0 0,-3 3 0 0,-1-3 0 15,1 0 9-15,-1 0 3 0,-3 1 0 0,4-1 0 16,-4 0-4-16,3 6-8 0,-3-6 12 0,0 3-4 16,7 3-8-16,-7-3 0 0,0 3 0 0,3 0 0 15,4 0-12-15,-7 3 12 0,0 6-10 0,0-3 10 0,4-6-9 16,-1 11 9-16,1-5-8 0,-4 6 8 0,3-6-9 15,-3 6 9-15,4 8-10 0,-1-8 10 16,1 0-8-16,-1 2 8 0,0-2 0 0,1 6-9 0,3-1 9 16,-4-5 0-16,1 3 0 0,3-3 0 15,0 5 0-15,0-5 0 0,0 3 0 0,0-3 0 16,0-1 0-16,0 1 0 0,3-6 10 0,-3-6-10 0,4 6 20 0,-4-6-3 16,3 9 0-16,5-6 0 0,-5 2-5 0,4-2-2 15,0 3 0-15,0 0 0 0,4-6-10 0,-1 6 0 0,4-6 0 0,1 0 0 31,-5 0-31-31,8 0 2 0,-4-6 0 0,0 6 0 16,4 0-33-16,-4-6-6 0,0 6-2 0,0 0 0 0,4 0-122 16,-1 0-25-16</inkml:trace>
  <inkml:trace contextRef="#ctx0" brushRef="#br0" timeOffset="23392.473">19054 6511 1116 0,'0'0'23'0,"0"0"6"0,0 0-29 0,0 0 0 0,3 6 0 16,-3-6 0-16,0 0 23 0,0 0-2 0,7 3 0 16,-7-3 0-16,0 0 12 0,0 0 3 0,0 0 0 15,0 0 0-15,0 0 8 0,0 0 3 0,4 6 0 16,-4-6 0-16,0 0-1 0,0 0 0 0,0 0 0 0,0 0 0 16,0 0-18-16,0 6-4 0,0-6-1 0,0 11 0 15,0-5-1-15,0 0 0 16,0-6 0-16,0 6 0 15,0 6-22-15,0 0 8 0,0 2-8 0,3-8 0 0,-3 6 0 16,4 0 0-16,-1-4 0 0,1 4 0 0,-1 0 0 0,1 0 11 0,-1 5-3 0,4-8 0 16,-3 3-8-16,3 6 0 0,-3-7 0 15,3 1 0-15,0-3 0 0,-4 6 0 0,4-7 0 0,-3 4 0 16,3-6 0-16,-4 6 0 0,4-3 0 0,-3-3 0 16,3-1-27-16,-4 1-10 15,1 0-3-15,0 0 0 0,-4-6-16 0,3 6-3 0,-3-6-1 16,0 0 0-16,0 0-20 0,0 0-4 0,4 0 0 15,-4 0-1-15,0 0-21 0,0 0-4 0</inkml:trace>
  <inkml:trace contextRef="#ctx0" brushRef="#br0" timeOffset="25506.408">17893 6661 899 0,'0'0'18'0,"0"0"6"0,0 0-24 0,0 0 0 0,0 0 0 0,0 0 0 16,0 0 0-16,0 0 0 0,0 0 0 0,0 0 0 16,0 0 0-16,0 0 8 0,0 0-8 0,0 0 0 15,0-9 14-15,0 6-2 0,3-3-1 0,-3 0 0 16,0 3-3-16,0 3 0 0,0 0 0 0,0 0 0 15,0-5-8-15,0 5 0 0,0 0 0 0,0 0 8 16,0 0 3-16,0 0 0 0,0 0 0 0,0 0 0 16,0 0 11-16,0 0 2 0,0 0 1 0,0 0 0 15,0 0-1-15,0 0-1 0,0 0 0 0,0 0 0 16,0 8-15-16,-3 1-8 0,3 0 8 0,0 3-8 16,0-6 0-16,0 5 8 0,0 1-8 0,3-6 0 15,-3 3 0-15,4 9 0 0,-1-7 0 0,1-5 0 16,0 6 0-16,-4-6 0 0,0-6 0 0,3 9 0 15,-3-9 8-15,4 6-8 0,-4-6 8 0,3 11-8 16,-3-11 9-16,7 6-9 0,-3 0 12 0,-4-6-12 16,0 0 8-16,7 0-8 0,-4 0 0 0,1-6 0 15,3 6 0-15,-4 0 0 0,4-6 0 0,0 6 0 0,-3-9 8 16,3 9-8-16,0-2 0 0,4-4 0 0,-8 0 8 0,4 0-8 16,-3 3 0-16,3-3 0 0,-4 0 10 15,1-6-10-15,-1 7 8 0,1-10-8 0,-4 6 10 0,0 3-10 16,0 3 12-16,0-9-12 0,-4 7 13 0,1-7-4 15,-1 6-1-15,1 6 0 0,-1-6 15 0,-3 3 2 16,0 0 1-16,-3 0 0 0,3 3 2 16,0-3 0-16,-1 0 0 0,1 0 0 15,0 0-9-15,-3 3-2 0,3-5 0 0,0-1 0 0,3 6-9 0,-3 0-8 16,0-6 12-16,4 6-12 0,3 0 0 0,-4-6 0 0,0 0 0 0,1 0 0 16,-1 0 0-16,1 0 0 0,-1-2 0 0,4 2 0 31,-3 0-22-31,3 0-8 0,0 0-2 0,0 0 0 0,0-6 20 0,3 7 3 0,-3-1 1 0,0 6 0 15,0 0 8-15,0 0-12 0,0 0 12 0,0 0-12 16,0 0 12-16,0 0-12 0,0 0 12 0,0 0-12 16,0 0 12-16,0 0 0 0,-7-3 0 0,7 3 0 15,0 0 12-15,-7 0 5 0,7 0 1 0,0 0 0 16,0 0 11-16,-10 3 3 0,10-3 0 0,0 0 0 16,-4 6-19-16,4-6-3 0,-7 11-1 0,7-11 0 15,0 0-9-15,0 6 0 0,0-6 0 0,0 6 0 16,0-6 0-16,4 6 0 0,-4 0 0 0,0-6 0 15,0 0 0-15,7 0 0 0,-4 0 0 0,4 0 0 16,-3 0 0-16,3 0-11 0,0 0 11 0,-4 0-12 16,4-6 12-16,1 6 0 0,-1 0 0 0,0 0 0 15,0-6 0-15,0 6-10 0,0 0 10 0,-4 0-10 16,-3 0 10-16,0 0 0 0,0 0 0 0,0 0 0 16,7 0 0-16,-7 0 0 0,7 0 0 0,-7 0 0 15,0 0 0-15,0 0 0 0,0 0 8 0,0 0-8 16,0 0 9-16,0 0-9 0,0 0 12 0,0 0-12 0,4-6 10 0,-4 6-10 15,3 0 8-15,-3 0-8 0,0 0 0 0,0 0 0 0,8-6-9 0,-8 6 9 16,0 0-8-16,0 0 8 0,3-6 0 0,-3 6 0 16,0 0 0-16,0 0 0 0,4-5 0 0,-4 5 0 15,0 0 0-15,0-3 0 0,0 3 0 0,0 0 0 16,0 0-17-16,0 0 3 0,0 0 1 0,0 0 0 16,7 3 13-16,-7-3-12 0,7 5 12 0,0 1-12 15,-4 0 12-15,1 6 0 0,-1-6 0 0,4 3 0 16,-3 2 0-16,3 1 0 0,-3-6 0 15,3 6 0-15,0-6 8 0,-4 5-8 0,4 1 12 0,0 3-12 16,-3-9 8-16,3 11-8 0,0-5 0 0,0-6 0 16,-3 6 0-16,3 3 0 0,0-10 0 0,-4 1 0 15,4 0 8-15,-3 0-8 0,-4-6 0 0,0 0 0 16,0 0 8-16,7 0-8 0,-7 0 0 0,0 0 0 16,0 0 8-16,0 0-8 0,0 0 9 0,0 0-9 15,0 0 11-15,0 0-11 0,0 0 12 0,0 0-12 16,0 0 18-16,0 0-3 0,0 0-1 0,0 0 0 15,0 0 0-15,0 6 0 0,0-6 0 0,0 0 0 16,0 0-14-16,0 0 0 0,0 0 0 0,0 0 0 16,0 0 0-16,3 6 0 0,-3-6-9 0,4 9 9 15,-4-9-9-15,0 0 9 0,3 6-8 0,-3-6 8 16,0 0 0-16,0 0-10 0,0 0 10 0,7 2 0 16,-7-2-10-16,4 9 10 0,-4-9-8 0,0 0 8 0,3 0-8 0,-3 0 8 0,0 0-8 15,0 0 8-15,0 0-16 0,8 0 3 16,-8 0 0-16,0 0 0 15,0 0-29-15,0 0-6 0,0 0 0 0</inkml:trace>
  <inkml:trace contextRef="#ctx0" brushRef="#br0" timeOffset="26309.806">18986 6167 988 0,'0'0'41'15,"0"0"-33"-15,-3 6 9 0,3 0 2 0,0 6 0 0,-4-7 0 16,4-5-19-16,0 0 0 0,0 0 0 0,0 0-9 16,0 0-1-16,0 0 0 0,0 0 0 0</inkml:trace>
  <inkml:trace contextRef="#ctx0" brushRef="#br0" timeOffset="37548.794">6565 12555 1044 0,'0'0'23'15,"0"0"5"-15,0 0 0 0,-7 0 1 0,7 0-29 0,-7 0 0 0,7 0 0 0,-7 0 0 0,7 0 0 0,-7 3 0 16,7-3 0-16,-4 0 0 0,4 0 50 0,-3 0 10 16,3 0 3-16,-7-3 0 0,-4-3-23 0,11 6-4 15,0 0 0-15,-7 0-1 0,7 0-9 0,0 0-2 16,-3-3 0-16,-4 1 0 15,7 2-14-15,0 0-10 0,0 0 12 0,0 0-12 0,-7 2 8 0,3 7-8 16,-3-3 0-16,3 3 0 0,1 6 0 0,-1-9 0 16,4 11-8-16,-3-5 8 0,-1 9 0 0,4-1 0 15,-3-2 0-15,-1 5 10 0,1-2 16 0,-1 2 3 16,1 1 1-16,-1 2 0 0,-3-2 11 0,4 8 3 16,-1-5 0-16,-3 5 0 0,4-3-4 0,-1 1 0 0,0-4 0 0,-3 7 0 15,0-13-18-15,4 10-4 0,-4-10-1 16,3 4 0-16,1-1-17 0,-1-8 0 0,1 3 0 0,-1-4-9 15,4 1 9-15,0-6 0 0,-3-3 0 0,3-6 0 16,0 0 0-16,0 0 0 0,0 0 0 0,0 0 0 16,0 0 12-16,0 0 5 0,0 0 1 0,0 0 0 15,0 0-18-15,0 0 0 0,0 0 0 0,7 3 0 16,0-3 0-16,-4 3 0 0,4-3 0 0,0 0-9 16,4 0 9-16,-4 0-10 0,-3 0 10 15,3 0-10-15,0 0 10 0,0 0-10 0,0 2 10 0,0-2-10 16,0 0 10-16,3 3 0 0,-3 0-9 0,4-3 9 15,0 3-12-15,-1 0 1 0,8 0 1 0,-4 3 0 16,4 6-16-16,-1-6-3 0,4 0-1 16,-3 2 0-16,3-2-47 0,0-3-10 0,-6 0-1 0,-1 0-632 15</inkml:trace>
  <inkml:trace contextRef="#ctx0" brushRef="#br0" timeOffset="38090.867">6731 13152 1080 0,'0'-21'24'0,"-4"4"4"0,1 11 2 0,3 6 0 0,0 0-30 0,0 0 0 0,0 0 0 0,0 0 0 15,0 0 76-15,0 0 10 16,0 0 2-16,0 0 0 0,0 0-48 0,0 0-10 0,0 0-2 0,0 0 0 16,0-9-9-16,0 9-3 0,0 0 0 0,0 6 0 15,3 0-25-15,5-6-6 0,-1-6-1 0,0 0 0 16,3 3 16-16,-3 0 0 0,4 0 0 0,-4 3 0 16,0-6 0-16,0 1 0 0,0 5 0 0,0-12 0 15,0 6 0-15,0-3 0 0,-3 0 0 0,3 0 0 16,-4-2 27-16,1-1 8 0,-1 0 1 0,-3 3 1 15,4 1-37-15,-4-4 0 0,0-3 0 0,0 3 0 16,0 1-27 0,-4-7-6-16,4 9-2 0,-3-3 0 0,3 6 35 0,-4-8 0 0,1 5 0 0,-1 3 0 15,1 0 0-15,-1 0 0 0,4 6 0 0,-3-3 0 16,-1 3-9-16,4 0 9 0,-7 0 0 0,0 3-9 16,0 3-11-16,0 0-3 0,0 3 0 0,3 0 0 15,-3 8 13-15,-7-5 10 0,7 0-13 0,-3 6 5 0,3-4 32 0,-1-2 6 16,1 0 2-16,0 5 0 0,-3-5 0 15,6 3 0-15,-3 0 0 0,4-1 0 0,-1-2-20 0,4-3-3 16,0-9-1-16,0 0 0 0,0 12-8 0,4-1 0 16,-1 13 9-16,4 2-9 0,-3-14 8 0,6 3-8 15,-3-6 8-15,0-4-8 0,1-7 0 0,-1 4 0 16,3 4 0-16,1 0 0 16,-1-12-32-16,1 6-12 0,-1 6-1 0,1-3-420 15,0-3-84-15</inkml:trace>
  <inkml:trace contextRef="#ctx0" brushRef="#br0" timeOffset="38663.714">7930 13011 1299 0,'0'0'28'0,"0"0"7"0,0 0 1 0,0 0 0 0,0 0-28 0,0 0-8 16,-3-6 0-16,3 6 0 0,-4-6 58 0,1 0 10 15,-1 0 3-15,-3 3 0 0,4-8-11 0,-1 5-3 16,-3 0 0-16,0 0 0 0,0-6-34 0,4 6-7 16,-5 1-2-16,1-4 0 0,4 3-30 0,-4 0-5 15,0-967-2-15,3 1940 0 0,-3-973 23 0,0 0 0 16,0 6 0-16,0-6 0 0,0 6 0 0,0 0 0 15,7 0 0-15,-7 0 0 0,0 0 0 0,3 0 0 16,4 0 0-16,-10 6 0 0,6 0 0 0,1 0 0 0,-1 0 0 0,1 6 0 16,-1 5-12-16,1 4 3 0,3-9 0 0,0 8 0 15,0-2 9-15,0-6 12 0,0 2-2 0,0 1-1 16,3 0-23-16,1 2-5 0,-1-2-1 0,1 6 0 16,3-10 32-16,0 4 7 0,-4-6 1 0,1 3 0 15,3-3-20-15,0-6-17 0,0 2 3 0,0-2 1 16,0 0 13-16,0 0 0 0,4-3 12 0,-4 3-12 15,3-3 8-15,1 6-8 0,0-6 0 0,3 0 0 16,0-6-23-16,-4 3-11 0,4 0-2 0,-3-3-448 16,3 1-90-16</inkml:trace>
  <inkml:trace contextRef="#ctx0" brushRef="#br0" timeOffset="39183.776">8043 12332 1006 0,'-14'12'20'0,"14"-4"7"15,-7 1-27-15,4 3 0 0,-1 3 0 0,4 2 0 16,0 1 58-16,0 0 6 0,0 8 2 0,0-11 0 0,4 5-4 0,-4 7-1 0,0-1 0 0,0 4 0 15,3-4-17-15,4 9-3 16,-7-2-1-16,4 2 0 0,-1 0-20 0,1-2-4 16,3-7 0-16,0 9-1 0,-4-2-2 0,1-1 0 15,-1 3 0-15,1 9 0 0,3-8 3 0,-7-7 1 16,4 3 0-16,-4-11 0 0,3 3-9 0,-3-7-8 0,0-2 9 0,0 3-9 16,-3-13 22-16,3-2-2 0,-4-3 0 0,4 0 0 15,0 6 28-15,0-6 6 0,0 0 1 0,0 0 0 16,0-3-31-16,0 0-7 0,0-5-1 0,0-1 0 15,0-3-16-15,0 0 0 0,0 6 0 0,4-5 0 16,-1 2 0-16,1-3 0 0,3 3-10 0,-4 3 10 16,4 3 0-16,-3-8 0 0,-1 5 0 0,-3 6 0 15,7-6-11-15,-7 6 11 0,0 0-8 0,11-6 8 16,-11 6-15-16,0 0 3 0,11-3 0 0,-11 3 0 16,0 0 0-16,0 0 1 0,10 0 0 0,-10 0 0 15,0 0 2-15,14 3 0 0,0 3 0 0,-3 6 0 0,-4-1 9 16,0 1 0-16,0 6 0 0,-3-4 0 0,-1 4 0 0,1 0 0 15,-1-1 0-15,-3-2 0 0,4 0 0 0,-1-3 0 16,-3-1 0-16,4 4 0 0,-1 0 0 0,1-4 0 16,-4-5 0-16,0 3 0 0,3-6-14 0,-3-3-1 15,0 0 0-15,0 0-542 16,0 0-109-16</inkml:trace>
  <inkml:trace contextRef="#ctx0" brushRef="#br0" timeOffset="39410.79">8498 13146 1342 0,'-3'6'29'0,"3"3"7"0,-4 6 0 0,1-4 3 0,3-2-31 0,-4 3-8 0,4 0 0 0,0-1 0 15,0-2 46-15,0 0 8 0,0-3 2 0,4 9 0 16,-4-9-35-16,0-1-6 0,0-5-2 0,3 3 0 15,-3-3-13-15,0 0-16 0,4 6 3 0,-4-6-451 16,0 0-91-16</inkml:trace>
  <inkml:trace contextRef="#ctx0" brushRef="#br0" timeOffset="39563.608">8467 12790 943 0,'0'0'20'0,"-4"6"5"0,1 0 1 0,3 3 1 0,-4 0-27 0,4 3 0 16,4-1 0-16,-4-2 0 0,3 0 14 0,1-3-2 15,-1 0-1-15,4 0-442 0</inkml:trace>
  <inkml:trace contextRef="#ctx0" brushRef="#br0" timeOffset="40052.487">8622 13029 1094 0,'3'5'46'0,"1"4"-37"16,-4-6 44-16,3 3 9 15,1 0 2-15,0 0 0 0,-4 9 0 0,3-10 0 0,-3 1 0 0,4 0 0 16,-4-6-28-16,3 0-4 0,4-6-2 0,0 9 0 16,4 6-18-16,-4-6-4 0,3-6-8 0,-2-3 12 15,2 0 1-15,1 0 0 0,-1 6 0 0,-3 0 0 16,0-5-5-16,4 5 0 0,-8-6-8 0,5-3 12 16,2 6-12-16,-6 0 11 0,3-3-11 0,0 0 10 15,-4 3-10-15,1 0 0 0,-1-5-10 0,1-1 10 0,-1-9-16 16,-3 6 2-16,0 3 1 0,0-2 0 0,0 5 13 0,0-6 0 15,0 6 0-15,0 0-9 0,0 6-12 0,0 0-3 16,0 0 0-16,0 0 0 0,-10-3 2 0,10 3 0 16,0 0 0-16,-14 0 0 0,3 3 10 0,1 3 1 15,-1 6 1-15,0-6 0 0,1 9 19 0,3-1 4 16,0 1 1-16,3 6 0 0,-3-4-14 0,-3 1 0 16,2 5 0-16,1-5 0 0,0 5 0 15,4-2 0-15,3-6 0 0,-4-1 0 0,1 1 44 0,3 3 7 16,3-6 1-16,-3 2 0 0,4 10-36 0,3-7-8 15,-4 1 0-15,4 0-8 16,1-4 11-16,2-8-11 0,-3 0 10 0,7-3-10 16,-3 0 0-16,6 3 0 0,1 0 0 0,-4-6 0 15,7 0-124-15,-3-12-25 0,0 6-5 0</inkml:trace>
  <inkml:trace contextRef="#ctx0" brushRef="#br0" timeOffset="40453.26">8982 13146 1303 0,'-4'12'55'0,"1"3"-44"16,3-1 58-16,0 1 12 0,0 3 3 0,0-1 0 15,0-2-36-15,0 3-6 0,3-7-2 0,-3-5 0 16,0 3-14-16,0-9-3 0,0 0-1 0,0 0 0 15,0 0-22-15,0 0-10 0,0 0 1 0,0 0 0 16,0-9 9-16,0-2 0 0,4-1 0 0,-4-6 0 16,3 1 0-16,1-4 0 0,-1-3 0 0,4 1 0 15,-3 2 0-15,-1 4 0 0,4-4 0 0,-3 9 0 16,0-5 0-16,3-1 0 0,-4 6 0 0,1 3 0 16,3 4 0-16,-4-1 0 0,1 0 0 0,-4 6 0 15,0 0 0-15,7 0 0 0,-7 0 0 0,7 6 0 16,0 3 0-16,0 2 0 0,0 4 0 0,0 6 0 15,0-4 0-15,0 1 0 0,4 8 0 0,-8-5 0 16,4 2 0-16,0 1 0 0,0-6 0 0,1 2 0 16,-5 4 0-16,1-13 0 0,-1 7 0 0,-3 3 0 15,4 2-53-15,-1-5-9 0,1-1-2 0,-1-2 0 16,1 3-51-16,-1-4-10 0,8 28-3 0,-8-13 0 0</inkml:trace>
  <inkml:trace contextRef="#ctx0" brushRef="#br0" timeOffset="43463.152">10231 13155 836 0,'0'0'24'0,"0"0"4"16,-7-3-28-16,7 3 0 0,-8 0 0 0,5 0 0 15,3 0 57-15,-7-6 6 0,0 6 1 0,7 0 0 0,0 0-52 16,0 0-12-16,0 0 0 0,0 0 0 0,-4 0 0 16,4 0 0-16,0 0 0 0,0 0 0 0,-7 0 54 0,7 0 8 15,-3 6 2-15,-1 3 0 0,1 0-52 16,-1-3-12-16,4 2 0 0,4-2 0 15,-4 0 0-15,3 0 0 0,1 6 0 0,-1-6 0 16,1 0 0-16,-1-3 0 0,4-1 0 0,-3 4 0 0,3-3 0 0,0 0 12 16,0 0-3-16,-3 0-1 0,3-3 10 0,0-3 2 15,-4 3 0-15,4-3 0 0,0-3 11 0,-3 0 2 0,3-2 1 0,0-7 0 16,0 3-7-16,-3 0-2 0,3-2 0 0,0-4 0 16,-4 0-14-16,1 4-3 0,3-4-8 0,-7 6 12 15,0 1-12-15,0-4-15 0,0 6 3 0,-4 3 1 16,4 6 11-16,0-9 0 0,-3 1 0 0,3 8-8 15,-4-9 8-15,-3 3 0 0,0 0 0 0,7 6 0 16,-7-9-10-16,7 9-6 0,-7-3-2 0,0 0 0 16,0 3 27-16,0 0 6 0,0 3 1 0,3 3 0 15,-6 0-32-15,3 6-7 0,-4-1-1 0,4 1 0 16,-4 0 13-16,4 3 3 0,-3 2 0 0,-1-5 0 16,4 0 8-16,0 5 0 0,-4 4 0 0,4-12 0 15,0 9 0-15,0-4 11 0,0 1-3 0,0 6 0 16,4-10 0-16,-4 13 0 0,3-7 0 0,4-2 0 15,-4 3 19-15,4-1 3 0,0 1 1 0,4 3 0 16,3-4-31-16,0 1 0 0,0-3 0 0,4-1 0 16,-1 7-24-16,1-9-4 0,3-4 0 0,0 4-1 15,0 3 54-15,0-6 11 0,4-3 3 0,0-1 0 16,-1 1-63-16,1-6-12 0,0 3-2 0,-1-3-1 16,1 0-1-16,3-3-1 0,-3 3 0 0</inkml:trace>
  <inkml:trace contextRef="#ctx0" brushRef="#br0" timeOffset="44941.45">10763 13108 1161 0,'-3'-29'24'0,"-1"14"7"16,4 3-31-16,-3 3 0 0,3-2 0 0,-4 2 0 15,4 3 100-15,0 6 13 0,0 0 3 0,0 0 1 0,0 0-48 0,0 0-9 0,0 0-3 16,0 0 0-16,0 0-45 0,0 0-12 0,0 0 0 0,-3 12 0 15,-8-9 0-15,4 2 0 0,-4-2 0 16,4 6 0 0,-3 3-21-16,3 6-7 0,0-4 0 0,0 7-1 15,-4-1-5-15,4-2-1 0,0 3 0 0,0-1 0 0,-4-5 23 16,4 6 12-16,4-7-12 0,-4-2 12 0,0 3 0 16,-1-9 0-16,5-1 0 0,-1-2 0 15,4-3 0-15,0 0 0 0,0 0 9 0,0 0-9 0,0 0 0 0,0 0 0 0,0 0 0 16,0 0 0-16,7-3 45 0,1-2 4 0,-1 5 1 0,0-6 0 15,-4-9-29-15,4 9-5 0,0-3-2 0,0 0 0 16,-3 7-14-16,-4 2 0 0,0 0 0 0,0 0 0 16,0 0 10-16,10-3-1 0,1 0 0 0,-11 3 0 15,0 0-9-15,7 0-12 0,-7 0 2 0,7 8 1 16,0-2-7-16,-3 0-2 0,-1 0 0 0,-3 9 0 16,4-3 18-16,-4-7 0 0,0 4-8 15,0 9 8-15,0-9 0 0,-4 5 0 0,4-8 0 0,0 6 0 16,0 3 16-16,-3-6 0 0,3 5 0 0,0-2 0 15,0-3-16-15,0-9 0 0,0 0 8 0,0 0-8 16,0 0 0-16,0 0 0 0,0 0 0 0,0 0 0 16,0 0 0-16,0 0 0 0,-4-3 0 0,4 3 0 15,0 0-82-15,0 0-10 0,0 0-1 0,0 0-359 16,0 0-72-16</inkml:trace>
  <inkml:trace contextRef="#ctx0" brushRef="#br0" timeOffset="45402.089">10971 12132 1314 0,'-3'15'37'0,"3"-4"8"0,-4-2-36 0,1 6-9 0,3-6 0 0,-4 8 0 16,1 1 0-16,3 6 0 0,0 8 0 0,0-3 0 0,-4 4 52 0,4 2 9 16,0-3 2-16,4 6 0 0,-4 12-27 0,0 0-6 15,3 3-1-15,1 3 0 16,-1-6 6-16,1 0 1 0,-1 0 0 0,1 3 0 16,-1-3-36-16,-3 6 0 0,4-6 0 0,0 6 0 15,-4-15 12-15,3 3-12 0,-3-9 12 0,4 3-12 16,-4-5 0-16,0-4 0 0,0 4 0 0,0-16-12 0,3 7 12 15,1-4 0-15,-4 1 0 0,3-1 0 16,1 1-54-16,-1-3-8 0,1-1-2 0,3 4-409 0,-4-9-83 16</inkml:trace>
  <inkml:trace contextRef="#ctx0" brushRef="#br0" timeOffset="45745.843">10834 12993 1177 0,'0'0'25'0,"0"0"6"0,0 0 1 0,0 0 2 0,0 0-34 15,0 3 0-15,-4 6 0 0,4-3 0 16,0 0 26-16,0-6-2 0,0 0 0 0,0 0 0 16,0 0-3-16,0 0-1 0,4 0 0 0,6-6 0 15,-3 6-31-15,4 0-6 0,-4 6-2 0,7-6 0 16,-3 12 39-16,6-12 7 0,1 5 1 0,0 1 1 16,3 3-18-16,0 3-11 0,0 0 12 0,0 5-12 15,1-8 9-15,-5 6-9 0,4 2 0 0,-3-2 9 16,0-9-37-16,-1-3-8 0,-3 3-2 0</inkml:trace>
  <inkml:trace contextRef="#ctx0" brushRef="#br0" timeOffset="46932.413">12097 13161 806 0,'0'0'17'0,"0"0"4"0,0 0 1 0,0 0 2 0,0 9-24 0,0-9 0 0,0 0 0 0,0 3 0 16,0-3 107-16,0 0 17 0,0 0 3 0,0 0 1 16,0 0-52-16,0 6-9 0,-4-1-3 0,1 1 0 15,3-6 0-15,-4 6 0 0,1 0 0 0,-1 0 0 16,1 3-51-16,3-3-13 0,0-6 0 0,-4 6 0 15,4 2 0-15,-3-5 0 0,3-3 0 0,0 9 0 16,0-9 0-16,0 6 0 0,3 3 0 0,-3-9 0 16,0 0 0-16,0 0 0 0,0 0 0 0,0 0 0 15,0 0 38-15,0 0 5 0,0 0 1 0,0 0 0 16,0 0-23-16,0-9-4 0,4-3-1 0,-1 3 0 16,-3 4-16-16,-3-1 0 0,3 6-13 0,0-3 5 15,0 3-19-15,-4-3-3 0,1 0-1 0,-1-3 0 16,0 6 7-16,4-6 2 0,-3-3 0 0,-4 6 0 15,3 0-34-15,1 3-6 0,-4 0-2 0,0 0 0 16,3 3 52-16,-3 0 12 0,0 0 0 0,0 3 0 16,0 0 0-16,3-6 0 0,-3 0 0 0,4 0 0 0,-4 6 0 15,3-6 0-15,-3 3 0 0,4 0 0 0,3-3-9 0,-4 0 1 16,4 0 0-16,-3 3 0 0,3-3 23 0,0 0 5 0,0 0 0 16,0 0 1-16,0 0-21 0,-4 6 0 0,4-6 0 15,0 0 0-15,0 0 0 0,0 0 0 0,0 0 0 0,0 0-8 16,0 0 8-16,4 5 0 0,-4 1 0 15,0-6-8-15,0 0 8 0,0 9-8 16,0-9 8-16,0 0-8 0,0 0 8 16,0 0 0-16,3 6 0 0,-3-6-8 0,0 0 8 0,0 0 0 0,0 0 0 0,0 0 0 31,0 0 14-31,0 0-2 0,0 0 0 0,0 0 0 0,0 0 12 0,0 0 3 0,-3-3 0 16,-1 0 0-16,1 3 5 0,3 0 0 0,0 0 1 0,-7 0 0 15,3 0-15-15,0-3-3 0,1 3-1 0,-4 0 0 16,7 0-14-16,-4 0 0 0,1 3 8 0,3-3-8 15,-4 3 0-15,4-3 0 0,0 0-9 0,-7 3 9 16,4 6-22-16,-1-3 2 0,1 0 0 0,-4-1 0 16,7 1 4-16,-4 3 0 0,1-6 1 0,-1 9 0 15,4-6 7-15,-4 3 8 0,4 2-13 0,-3-2 5 16,3 6 8-16,-4-6 0 0,1 8 0 0,3-5-8 16,0 0 8-16,-4 0 0 0,4-4 8 0,0 10-8 15,4-6 0-15,-4 2 0 0,3 1 0 0,-3 0 0 16,4-3 16-16,-1-7 0 0,-3-5-1 0,4 6 0 15,0 0-15-15,-4-6 8 0,7 12-8 0,0-6 0 0,-7-6 24 16,0 0 0-16,10 3-1 0,1 0 0 16,-11-3-15-16,10 3-8 0,1 3 8 0,0-1-8 15,-11-5-19-15,10-5-8 0,1 2-1 0</inkml:trace>
  <inkml:trace contextRef="#ctx0" brushRef="#br0" timeOffset="47474.752">12210 13246 1321 0,'0'0'28'0,"0"0"7"0,-4 9 1 0,4 6 2 0,0-4-30 0,0-8-8 0,4 3 0 0,-4 0 0 16,3 0 41-16,1 3 7 0,3 0 2 0,0 2 0 15,0-5 5-15,0-6 1 0,0 0 0 0,4 6 0 16,-4-6-25-16,3 6-5 0,1 0-1 0,-1 0 0 16,-3 0-7-16,4 0-2 0,-4-1 0 0,4-2 0 15,-4-6-7-15,0 0-1 0,3-2-8 0,-6-1 12 16,3 0-2-16,0 3-1 0,-7 3 0 0,3-9 0 15,1 6-9-15,0-3 0 0,-4-5 0 0,0 2 0 16,3 0 0-16,-6-3 0 0,3 0-12 0,-4 4 12 16,0-4 0-16,1-6 0 0,-4 3 0 0,0 4 0 15,0-1 0-15,0 6 0 0,0-6 0 0,-4 6 0 0,4-2 0 16,0 5 0-16,0 0 0 0,-4 0 0 0,4 3 0 0,0 3 0 16,-3-3 0-16,3 6 0 0,0-1-14 0,0 4 5 15,-1 3 1-15,1 3 0 0,0-1-1 0,4 4 0 0,-4 9 0 16,3-10 0-16,1 4 9 15,3 2 0-15,-4-5 0 0,4-3-8 0,0 2 8 0,4 4 0 16,-4-6 8-16,0 2-8 0,3 4 16 16,1-7-2-16,-1 7 0 0,1 0 0 0,3-10-1 15,-4 4 0-15,1-3 0 0,-1 0 0 16,5-1-1-16,-1-5-1 0,0 6 0 0,0-3 0 0,0 0-11 0,0-1 0 0,-4 10 0 0,4-12 0 31,0 0-31-31,-7-6-11 0,11 0-2 0</inkml:trace>
  <inkml:trace contextRef="#ctx0" brushRef="#br0" timeOffset="47892.28">12502 12646 850 0,'0'0'17'0,"0"0"6"0,0 0-23 16,4 6 0-16,-4-6 0 0,0 9 0 0,0 3 80 0,4 3 12 0,-1 5 3 15,1-8 0-15,-1 6-6 0,1 8-1 0,-1-8 0 0,1 11 0 16,-1 6-19-16,1-2-4 0,-1 8-1 0,-3 6 0 16,0-15-18-16,4 6-4 0,-4-8-1 0,3 8 0 15,-3 3-7-15,0 3-2 0,-3 3 0 0,3 0 0 16,-4-5 12-16,1-7 1 0,3-3 1 16,-4 0 0-16,4-2-23 0,0-12-5 15,0 5-1-15,0-2 0 0,0-10-17 0,0 4 0 16,0-3 0-16,4-3 0 0,-4-1 0 0,3 4 0 15,-3-6-15-15,4 0 5 0,-4-6-138 16,0 0-28-16,0 0-6 0</inkml:trace>
  <inkml:trace contextRef="#ctx0" brushRef="#br0" timeOffset="48359.793">12735 13311 1641 0,'0'0'34'0,"0"0"8"0,0-12-34 15,0 12-8-15,-3-9 0 0,3 9 0 0,0 0 56 0,-4 0 8 0,1 6 3 0,-1 0 0 16,4 6-23-16,0 0-5 0,-3 5-1 0,3 1 0 15,0-6-25-15,0 2-5 0,0 4 0 0,0-9-8 16,0-3 0-16,0 2 0 0,3-5 0 0,-3 6 0 16,0 0 38-16,4 3 1 0,-4-3 0 0,3 2 0 15,1 4-39-15,-4 0 0 0,3-4 0 0,1 1 0 16,-1 3 25-16,1-3 1 0,-1-1 0 0,-3 1 0 16,4-6-26-16,-4-6 0 0,0 0 0 0,0 0 0 15,0 0 0-15,11 0 0 0,-11 0 0 0,7-6 0 16,3 6 0-16,-3 0 0 0,4 0 0 0,-4 0 0 15,3 0 0-15,-3 0 0 0,1-6 0 0,-1 0 0 16,0-2 0-16,0-1 0 0,0 0 0 16,-4-6 0-16,1 6 0 0,-1-2 0 15,-3-4 0-15,4 0 0 0,-4 1 0 0,0-4 0 0,3 0 0 16,-3 4-11-16,0 2-8 0,0 0-1 0,0 6-1 0,-3-6 0 16,3 1-34-16,0-4-6 0,0 3-2 15,0-5 0-15,-4-1-26 16,1 6-6-16,-1 3-1 0</inkml:trace>
  <inkml:trace contextRef="#ctx0" brushRef="#br0" timeOffset="48690.386">13092 13264 1337 0,'0'0'28'0,"0"0"6"0,0 6-34 0,-4 5 0 16,1-5 0-16,-1 6 0 0,4 0 57 0,-4-3 5 0,4 2 1 0,0-5 0 15,-3 6-1-15,3 0 0 0,0 0 0 0,-4 2 0 16,4-2-16-16,0 0-3 0,0 0-1 0,0 2 0 15,0 10-15-15,0-10-3 0,0 7-1 0,4-6 0 16,-8-4-23-16,4-5 8 16,0 0-8-16,0 3 0 0,0 0 12 0,0-3-3 0,4 0 0 0,-4 2 0 15,0-8-117 1,0 0-23-16,0 0-5 0</inkml:trace>
  <inkml:trace contextRef="#ctx0" brushRef="#br0" timeOffset="48963.936">13014 12905 1094 0,'0'0'46'0,"0"0"-37"16,0 0-9-16,-7 0 0 0,7 0 0 0</inkml:trace>
  <inkml:trace contextRef="#ctx0" brushRef="#br0" timeOffset="64228.181">13494 13255 254 0,'0'0'11'0,"0"0"-11"15,0 0 16-15,0 0 0 0,0 0 1 16,0 0 0-16,0 0-4 0,0 0-1 0,0 0 0 15,0 0 0 1,0 0 14-16,0 0 2 0,-7 9 1 0,3-3 0 0,4-6 1 0,0 0 0 0,0 0 0 0,-7 6 0 16,7-6-20-16,-7 5-10 0,7-5 10 0,-3 3-10 15,3-3 57-15,0 0 6 0,-4 6 1 0,4-6 0 16,0 0-12-16,0 0-3 0,0 0 0 0,0 0 0 16,0 0-9-16,0 0-1 0,0 0-1 0,0 0 0 15,0 0 2-15,0 0 1 0,0 0 0 0,0 0 0 16,0 0 19-16,0 0 3 0,0 0 1 0,0 0 0 15,0 0-6-15,0 0-1 0,-4-6 0 0,1 3 0 16,3 3-40-16,0 0-8 0,0 0-1 0,0 0-8 16,0 0 0-16,0 0 0 0,0 0 0 0,0 0 0 15,0 0 38-15,0 0 1 0,0 0 0 0,0 0 0 16,0 0-30-16,0 0-9 0,0 0 0 0,0 0 0 0,0 0 0 0,0 0 0 16,0 0 0-16,7 0 0 0,0-5 0 0,4-7 0 15,-1 3 0-15,-3 3 0 0,4-3 0 16,-4 3 0-16,4-2 0 0,3-1 0 0,-4-6 0 15,4 6 8-15,-3-3-8 0,3 1 10 0,0-7-10 0,0 6 12 16,0 3-12-16,-3 1 12 0,3-7-12 0,-3 6 0 16,-4 3 0-16,0 3 0 0,3-3 0 0,-6 1 0 0,3-7 0 15,-7 12 0 1,0 0 0-16,0 0 0 0,3 6 0 0,-3-6-11 16,0 0-51-16,0 0-10 0,7 6-3 0,-3-1 0 15,0 1-41-15,-4-6-8 0,3 9-1 0</inkml:trace>
  <inkml:trace contextRef="#ctx0" brushRef="#br0" timeOffset="65236.69">14302 12899 787 0,'0'0'22'0,"0"0"6"0,0-6-28 0,0 6 0 0,0 0 0 0,0 0 0 16,0 0 64-16,0 0 7 0,0 0 1 0,0 0 1 0,0 0-16 0,0 0-3 16,0 0-1-16,0 0 0 0,0 0-30 0,0 0-7 15,0 0 0-15,0 0-1 0,0 0 20 0,0 0 4 16,-4 12 1-16,4-9 0 15,0-3-40-15,0 0 0 0,0 0 0 0,0 0 0 16,0 0 0-16,0 0 0 0,0 0 0 0,0 0 8 16,0 0 16-16,0 0 4 0,0 0 1 0,0 0 0 0,0 0 10 0,0 0 1 15,0 0 1-15,0 0 0 0,0 0-18 0,0 0-4 16,0 0-1-16,0-3 0 0,0-3 0 0,-3 0 0 16,-1 0 0-16,1-5 0 15,-1 5-39-15,-3 0-8 0,3 0-2 0,-3 0 0 0,0 3 31 0,4 0 15 0,-4 0-2 0,0 3 0 31,-4 0-35-31,4 3-7 0,0-3-2 0,0 3 0 0,-4 0 31 0,4-3 0 0,0 3 0 0,-3 3 0 32,3 0 8-32,-1 0-8 0,1 0 0 0,0 8 0 15,0-8 0-15,4 6 0 0,-4-3 0 0,0 3 0 16,7-12 0-16,-4 11-9 0,4-11 9 0,-3 12 0 0,3-6 0 0,-4 0 19 16,4 6-3-16,0-4-1 0,0 1 8 0,0 6 1 0,0-3 1 15,4-1 0-15,-4 1-11 0,3 0-2 0,1 3-1 16,-4-4 0-16,3 4-11 0,-3 0 0 0,4 5 9 0,-4-2-9 15,0 0-14-15,3-4-7 0,-3 4-2 0,0-6 0 16,4 3 31-16,-4-7 7 0,3 1 1 0,-3 0 0 16,0 0-24-16,4-3-5 0,-4 0-1 0,0-6 0 15,0 0 1-15,7 0 0 0,0-6 0 0,4 6 0 16,-4 0 5-16,3-6 8 0,4-3-13 16,-3 3 5-16,3 0-12 0,4 0-1 0,-4-2-1 15,3 2 0-15,-2-3-152 0,2 3-30 0</inkml:trace>
  <inkml:trace contextRef="#ctx0" brushRef="#br0" timeOffset="65598.054">14499 13055 1094 0,'0'0'46'0,"0"0"-37"16,0 0 95-16,0 0 20 0,0 0 3 0,0 0 1 15,0 0-75-15,0 0-14 0,0 0-3 0,0 0-1 16,0 0-5-16,0 0-1 0,0 0 0 0,0 0 0 15,0 0-29-15,0 0 0 0,0 0 0 0,0 0 0 16,-3 9 35-16,3 6 1 0,-4-4 0 0,1 4 0 16,-1 3-28-16,1-1-8 0,3-2 0 0,-4 3 0 15,4-4 0-15,-4 1 0 0,4 0 8 0,0-3-8 0,0-1 0 0,0-2 0 16,0-9 0-16,0 0 0 16,0 0-135-16,0 0-24 0,0 0-5 0</inkml:trace>
  <inkml:trace contextRef="#ctx0" brushRef="#br0" timeOffset="65776.46">14584 12658 1337 0,'0'0'56'0,"0"0"-44"0,0 0-12 0,0 0 0 15,-4 9 0-15,4-9 0 0,0 6 0 0</inkml:trace>
  <inkml:trace contextRef="#ctx0" brushRef="#br0" timeOffset="70804.805">13384 13725 1142 0,'-3'-6'32'0,"3"6"8"0,0 0-32 0,0 0-8 0,0 0 0 0,0 0 0 15,0 0 38-15,0 0 6 0,0 0 2 0,0 0 0 16,0 0 14-16,0 0 2 0,0 0 1 0,0 0 0 15,0 0-13-15,0 0-2 0,0 0-1 0,0 0 0 16,0 0-23-16,0-5-5 0,-4-1-1 0,4 6 0 16,0 0-18-16,0 0 0 0,0 0 0 0,0 0 0 15,0 0 0-15,0 0 0 0,0 0-8 0,7 6 8 16,-3-3-29-16,-4-3 0 0,3 2 0 0,4 4 0 16,-3 3-1-16,3-3 0 0,-3 3 0 0,3 0 0 15,0-3 30-15,0-1 0 0,0 1 0 0,0 0 0 16,3-3 0-16,-2 3 0 0,-1-3 0 0,3 3 0 0,1 0 0 0,-4 0 0 15,0-3 0-15,0-1 0 0,-7-2 0 0,7 0 0 0,4 0 0 16,-11 0 0-16,0 0 0 0,0 0 0 0,0 0 0 0,0 0 0 31,0 0-108-31,0 0-16 0,7 3-4 0,3 3 0 0</inkml:trace>
  <inkml:trace contextRef="#ctx0" brushRef="#br0" timeOffset="72874.616">14344 13987 1036 0,'0'0'23'0,"0"0"5"0,0 0 0 0,-4-6 1 0,4 0-29 0,-3 0 0 0,-1-2 0 0,4 2 0 16,-3 0 57-16,3-6 6 0,0 3 1 0,-4 0 0 0,1-2-64 0,3 2-18 15,-4 3-1-15,4-6 0 0,-3 3 19 0,-1 1-10 16,4 2 10-16,0 6-8 0,-3-6 8 0,-1 3 11 15,1-3-3-15,-1 3 0 0,4 3 18 0,0 0 3 16,-7 0 1-16,0 0 0 0,3-3 13 0,-3 3 2 16,7 0 1-16,-7 0 0 0,0-6 9 0,0 6 1 15,0 0 1-15,0-6 0 0,7 6-3 0,-7 0-1 16,0 0 0-16,0-6 0 0,0 6-26 0,3-3-6 16,4 3-1-16,-10 0 0 0,3 0-12 0,0-2-8 15,-4 2 10-15,4 0-10 0,-4-3 0 0,4 3 0 16,-3 3 0-16,3-1 0 0,-4 13 0 0,1-9-8 15,3 0 8-15,-4 6-13 0,4-3 5 0,-4 5 8 16,4-5-13-16,-3 3 5 0,3-3 8 16,3 5 0-16,-3 1 0 0,4 3 0 0,-5-7 0 0,5 1 0 15,3 0 0-15,-4-3-8 0,4 2 8 0,-3 1 0 0,3-6-9 16,0 0 9-16,0 3 0 0,0-9 0 0,3 6-9 0,-3-6 9 16,0 0 0-16,0 6 0 0,0-6 0 0,0 0 9 15,0 0-9-15,7 5 10 0,-7-5-10 16,8 6 10-16,-1 0-2 0,0-6-8 15,3 0 12-15,-3 0-4 16,4 0-8-16,-4 0 0 0,3-9-12 0,1 6 12 16,0-5-18-16,-1-1 4 0,1 0 1 0,-1 0 0 0,-3 0-3 0,4-5 0 15,-4 2 0-15,0 3 0 16,0-3-8-16,0 4-3 0,0-4 0 0,-3 3 0 0,-1 3 35 0,1 0 6 0,-4 6 2 0,3-6 0 16,-3 6-26-16,0-9-5 0,0 7-1 0,0 2 0 15,0-6 32-15,0 6 5 0,0 0 2 0,0 0 0 16,0 0-13-16,0 0-2 0,0 0-8 0,0 0 12 15,0 0-4-15,0 0 0 0,0 0-8 0,-3 0 12 16,3 0-12-16,-4 6 0 0,4 2-9 0,-3 1 9 16,3 0-10-16,0 3 10 0,0 0-10 0,0 2 10 15,0 1 0-15,3 0 0 0,-3 5 0 0,0-2 0 16,0 2 0-16,0 1 12 0,4 3-4 0,-4 2-8 16,3-3 12-16,-3 4-4 0,4-1 0 0,-4-2-8 15,0-1 9-15,-4 1-9 0,4 2 0 0,0-2 9 0,-3 5-9 0,3-2 0 16,-4-1 0-16,1 10 8 0,-1-13-8 15,1 4 10-15,-1-1-10 0,1 0 10 0,-1 1 3 0,1-4 1 16,-1 4 0-16,-3-4 0 0,4-8-3 0,-1 3-1 16,0-1 0-16,1 1 0 0,-1-3-10 0,4-4 12 15,0 7-12-15,-3-6 12 0,3-3-4 0,0-1-8 16,0-2 12-16,0 0-4 0,0-3-8 0,0 3 0 0,-4 0 0 0,4-6 8 16,4 0-8-16,-4 6 0 0,0-6 9 0,0-6-9 15,3 6 0-15,-3-6 0 0,0 0 0 0,4 0 0 16,-4 0 0-16,3 3 8 0,-3-2-8 0,4 2 0 15,0-3 8-15,-4-3-8 0,0-3 10 0,3 0-10 16,-3 4 0-16,4-1 0 0,-1-6 0 0,1 3 0 16,-1 1 0-16,4-4 0 0,-3-3 0 0,3 1 0 15,0-4 0-15,0 3 0 0,0 1 0 0,0-7 0 16,4 4 0-16,-4 2 0 0,3-5 0 0,-3 2 0 16,0 6-9-16,0 1 9 0,4-7 0 0,0 9-9 15,-4-3-19-15,0 7-3 0,0-4-1 0,0 3 0 16,0 3-128-16,-7 6-25 0,0 0-6 15,0 0-485-15</inkml:trace>
  <inkml:trace contextRef="#ctx0" brushRef="#br0" timeOffset="73455.521">14471 13911 1314 0,'0'0'37'0,"0"0"8"0,0 0-36 0,0 0-9 0,0 0 0 0,0 0 0 16,0 0 83-16,0 0 14 0,0 0 3 0,0 0 1 15,0 0-30-15,0 0-7 0,0 0 0 0,0 0-1 16,-4 2-35-16,4-2-8 0,-3 9 0 0,3-9-1 16,0 0-8-16,0 0-2 0,0 0 0 0,0 0 0 0,0 6-9 0,0 0 0 15,0 0 0-15,0 3 0 16,0-3 20-16,3 0 3 0,1 2 0 0,-1 1 0 0,1-3-23 0,0 3 9 15,3 3-9-15,0 5 0 16,-4-11-14-16,1 6-10 0,3 0-1 0,-4-1-1 0,4-2 52 16,-3 3 10-16,3-6 3 0,0 3 0 0,-3 2-25 0,3-5-5 15,-4 3-1-15,4 0 0 16,-3-3-8-16,3 0 0 0,-4-3 0 0,-3-3 8 0,7 6-8 16,-7-6 0-16,4 5 9 0,-4-5-9 0,7 0 0 0,0 0 9 15,0-3-9-15,0-5 0 0,0 5 10 0,-3-3-10 16,3 0 8-16,-4-3-8 0,1 0 8 0,3 1-8 15,-4-1 0-15,1 0 8 0,-1-3-8 0,4 0 0 16,-3-2 0-16,-1-1 0 0,1 3 0 0,0 3-9 16,-4-8 0-16,3 8 0 15,-6 0-25-15,3 0-5 0,0-2-1 0,0-1 0 16,-4 6-46-16,0-3-10 0,1-3-1 0,3 1-439 16,-4 2-88-16</inkml:trace>
  <inkml:trace contextRef="#ctx0" brushRef="#br0" timeOffset="73826.223">14824 13899 1116 0,'0'0'32'0,"0"0"6"16,0 0-30-16,0 0-8 0,0 0 0 0,0 0 0 0,0 0 92 0,0 0 16 16,0 0 4-16,0 0 1 0,-4 3-31 0,4 6-6 15,0-1-2-15,-3 1 0 0,3-3-33 0,0 3-6 16,3 3-2-16,-3-6 0 0,0 5-22 0,0 1-11 15,0-3 10-15,0 3-10 0,4 5 0 0,-4-11 0 16,3 6 0-16,-3 0 0 0,4-1 8 0,-1 4-8 0,1-9 0 0,-1 3 0 16,-3 6 0-16,0-7 0 0,4-2 0 0,-4 6 0 31,0-6-96-31,0-6-20 0,3 6-3 0</inkml:trace>
  <inkml:trace contextRef="#ctx0" brushRef="#br0" timeOffset="74058.148">14792 13658 1227 0,'0'0'27'0,"0"0"5"16,0 0 2-16,0 0 1 0,0 0-35 0,0 0 0 0,0 0 0 0,-7 3 0 0,7-3 43 0,0 0 1 16,-7 6 1-16,7-6 0 15,0 0-73-15,0 0-16 0,0 0-2 0</inkml:trace>
  <inkml:trace contextRef="#ctx0" brushRef="#br0" timeOffset="75052.938">15998 13919 1497 0,'0'0'32'0,"0"0"8"0,-3-8 0 0,-4 2 4 0,3-6-36 0,1 6-8 0,-4-6 0 0,0 1 0 16,0 2 53-16,-4 0 9 0,0 0 2 0,1 3 0 15,-1-6-52-15,4 7-12 0,-3-1 0 0,-1 0 0 16,1 3 32-16,-1 3 3 0,-3 3 1 0,3 0 0 15,-3 6-36-15,4-4 0 0,-1 7-10 0,-3-3 10 16,3 3-31 0,-3 2 2-16,4 7 0 0,-5-3 0 0,1 5 29 0,4 4 0 0,-1-4 0 15,1 1 0-15,-1-1 29 0,0 1 12 0,4-1 3 0,-3-2 0 16,6-4-24-16,-3-2-5 0,4 0-1 0,-4 0 0 16,3-4 2-16,1-5 1 0,-1 3 0 15,4-9 0-15,0 0 7 0,0 0 0 0,0 0 1 0,0 0 0 16,0 0-12-16,7 3-2 0,0 0-1 0,0-3 0 15,0 0-10-15,0-3 0 0,4 0-10 0,-1 0 10 16,1 0-39-16,0-3-1 0,-1 3-1 0,1-3 0 16,-4 1-19-16,3-4-3 0,-2 3-1 0,2 0 0 15,-3-6 37-15,0 6 7 0,0 3 2 0,-3-2 0 0,3-4 6 16,-4 3 0-16,1 0 1 0,3 3 0 0,-3-3 11 16,-1 0 0-16,1-6 0 0,-1 4 0 0,-3-1 0 0,4 3 8 15,-4 0-8-15,3-3 0 0,-3 3 0 0,4-8 9 16,-4 5-9-16,0 3 0 0,0-3 16 0,0 3-4 15,3 0-1-15,-3-5 0 0,-3 5 0 0,3 0 0 16,0 6 0-16,0 0 0 0,0 0-11 0,0 0 0 16,0 0 0-16,0 0 0 0,0 0 0 0,0 0 0 15,0 0 0-15,0 6 0 0,3 0 0 0,-3 5 0 16,-3-2 0-16,3 0 0 0,0 3 0 0,0 2 0 16,0-2 0-16,0 0 0 0,0 3 32 0,0-1 4 15,3 1 0-15,-3 0 1 16,-3 2-17-16,3-5-3 0,0 6-1 0,3-9 0 0,-3 8-4 0,4-8 0 0,-4 3-1 15,3-3 0-15,1 5-11 0,-1-5 0 0,4 3 0 0,0 0 0 16,0 2 0-16,4-2 0 0,-4-3 0 0,0 0 0 31,0 3-101-31,4-4-23 0,-4 4-4 0</inkml:trace>
  <inkml:trace contextRef="#ctx0" brushRef="#br0" timeOffset="75310.981">16147 13987 1314 0,'-4'18'37'0,"1"-7"8"16,-1-2-36-16,1 3-9 0,-1-3 0 0,0 0 0 15,4 8 53-15,-3-5 9 0,-1-3 2 0,4 6 0 16,-7-4-2-16,7 4 0 0,0-3 0 0,-3-3 0 16,3-1-48-16,0-8-14 0,0 0 0 0,0 0 8 15,0 0-109-15,0 0-22 0</inkml:trace>
  <inkml:trace contextRef="#ctx0" brushRef="#br0" timeOffset="75484.012">16122 13578 1126 0,'-4'12'24'0,"-3"-6"6"0,4 3 1 0,-1 0 1 0,-3-6-32 0,4 2 0 0,3 1 0 0</inkml:trace>
  <inkml:trace contextRef="#ctx0" brushRef="#br0" timeOffset="76225.665">16436 13899 1792 0,'0'0'51'0,"0"0"10"0,0 0-49 0,0 0-12 16,0 0 0-16,0 0 0 0,0 0 54 0,0 0 8 15,0 0 2-15,0 0 0 0,0 0 0 0,0 0 0 16,-4 3 0-16,1 6 0 0,-1-1-28 0,1 1-6 0,3-3-1 0,-4 9 0 15,1-9-29-15,-1 5 0 0,4 1 0 0,-3 0 0 32,3-3-22-32,0 8-4 0,0-8-1 0,0 0 0 0,0 0 27 0,0 0 0 0,0 2 0 0,0-2 0 15,0-9 0-15,0 0 0 0,0 0 0 0,0 0 0 16,0 0 0-16,0 0 17 0,0 0-2 0,0 0-1 16,0 0-22-16,0 0-5 0,7-9-1 0,-4 1 0 15,4 2 14-15,-3 0 0 0,3 3 0 0,-4-3 0 16,-3-6 0-16,0 0 0 0,0 1 0 0,4 2 0 15,-1 0 0-15,-3 0 0 0,4-2 0 0,-4 5 0 16,4-6 0-16,-1 6 0 0,-3 0 0 0,0 6 0 16,0 0 0-16,0 0 0 0,0 0 0 0,0 0 0 15,0 0 0-15,0 0 0 0,0 0 0 0,7 6 0 16,-3 6 0-16,3-6 0 0,-4 11 0 0,-3-5 0 16,4-3 0-16,-4 8 0 0,0-5-8 0,3 3 8 15,-3-3 0-15,4 2 0 0,-4-966 0 0,0 1928 0 16,0-970 0-16,0 0 0 0,0-6 0 0,0 0 0 15,0 0 33-15,0 0 3 0,0 0 1 0,0 0 0 16,0 0-8-16,10-6-1 0,-3-3-1 0,-3-3 0 16,3 3-27-16,-3-2-9 0,-1 5 0 0,1-3 0 15,-4 0 9-15,3 3 12 0,1 0-2 0,-4-8-1 0,0 8-9 0,3 0-12 16,-3 6 2-16,0 0 1 0,0 0-2 0,0 0 0 16,0 0 0-16,0 0 0 0,0 0-7 0,0 0-2 0,0 0 0 15,0 0 0-15,4 9-2 0,3 2-1 16,-7 1 0-16,3-6 0 15,-3 3 23-15,0 3 0 0,-3-1-9 0,6 1 9 16,-3 0 0-16,4-6 8 0,-4 3-8 0,3 2 12 16,-3-5 5-16,4 3 1 0,-1 0 0 0,-3-9 0 0,0 6-4 15,0-6-1-15,8 0 0 0,-5 6 0 0,-3-6-13 0,7 9 8 0,-3-4-8 16,-4-5 0-16,7 3 0 0,0 0 0 16,0-3-8-16,0 3 8 15,0 0-45-15,-4-3-3 0,4 0 0 0</inkml:trace>
  <inkml:trace contextRef="#ctx0" brushRef="#br0" timeOffset="76753.791">16852 13872 1576 0,'0'0'35'0,"0"0"7"0,0 0 2 0,0 0 0 0,0 0-36 16,0 0-8-16,0 0 0 0,-3 6 0 0,3 3 99 0,0-3 17 15,-4 0 4-15,4-3 1 0,0 6-39 0,4 2-8 16,-4-5-2-16,0 3 0 0,3-3-29 0,1 6-7 16,-1-6 0-16,1 5-1 0,-1-8-23 0,1 3-12 15,-1 0 12-15,1 0-12 0,-1 3 0 0,4-6 0 16,-3 2 0-16,-4-5 0 15,7 6 0-15,-3 0 0 0,3-6 0 0,-7 0 0 0,0 0 0 0,3 0 0 0,-3 0 0 0,7-6 0 16,0-5 0-16,0 5 0 0,0-6 0 0,0 3 0 16,0-3 0-16,1 1 0 0,-5-4 0 0,4 3 0 15,-3 3 0-15,-4-5 0 0,0 8 0 0,0 0 0 32,0 0-64-32,-4-6-20 0,1 1-4 0,-4 2-1 15,-4 0-11-15,4 0-3 0,0 3 0 0,-4 0 0 0,4-3 31 16,0 7 7-16,-3-4 1 0,-1 3 0 0,0 0 80 0,-3 0 17 0,0 3 3 0,0 3 1 15,0 0-10-15,0 3-3 0,3-1 0 0,1 10 0 16,-1-9-16-16,1 3-8 0,2 6 0 0,1 2 8 16,0 4 31-16,0-9 5 0,7 8 2 0,4-2 0 15,3 5-18-15,-4-2-3 0,4 2-1 0,1-2 0 16,2 2-24-16,4 1 0 0,0 0-9 0,0-4 9 16,1 1 0-16,-1 5 0 0,-4-5 0 0,8-1 0 15,-4-2 0-15,0 5 0 0,4-11 0 0,-4 0 0 16,-4 6-18-16,5-10 3 0,-1 4 1 0</inkml:trace>
  <inkml:trace contextRef="#ctx0" brushRef="#br0" timeOffset="78222.332">17900 13467 1127 0,'0'0'32'0,"-7"0"7"0,3 3-31 16,-3 0-8-16,4 2 0 0,-1 1 0 16,1 0 60-16,-1 0 10 0,4-6 2 0,-3 9 1 0,-1-3-25 0,4 0-6 0,-3 5-1 0,3-5 0 15,0 3 19-15,0 0 3 16,0-3 1-16,-4 8 0 0,4-2 2 0,0 0 1 0,4 3 0 0,-4-1 0 16,3 7-56-16,-3-3-11 0,0 14 0 0,4-9 0 15,-4 7 26-15,0 2 10 0,0-5 3 0,-4 8 0 16,4 3-29-16,0-6-10 0,-3 4 0 0,3-1 9 15,-4 3-9-15,4-11 0 0,-3 8 0 0,-1-9 8 16,4-2-8-16,-3-1 0 0,-1 1 0 0,0 2 8 31,1-8-43-31,3 0-9 0,-4 2-1 0,1-5-1 0,-1 3 37 0,1-1 9 0,3-5 0 0,0 6 0 16,0-4-56-16,0-5-8 16,0 0-3-16,0 3 0 0,0-6-34 0,0-6-7 0,0 6-2 15</inkml:trace>
  <inkml:trace contextRef="#ctx0" brushRef="#br0" timeOffset="78779.352">17939 14178 1713 0,'0'0'36'0,"0"0"8"0,0 0-36 0,0 0-8 0,0 0 0 0,0 0 0 16,0 0 65-16,0 0 11 0,0 0 3 0,0 0 0 15,0 0-43-15,0 0-9 16,0 0-2-16,0 0 0 0,0 0-10 0,0 0-3 0,0 0 0 0,0 0 0 16,0 0-12-16,0 0 0 15,7 6 0-15,-4 6 0 0,4-6 0 0,0-1 0 0,-3 4-8 0,3-3 8 16,-3 0 0-16,3-3 0 0,-7-3 0 0,7 0 0 15,3-3 0-15,-3 3 0 0,-3-3 8 0,3 0-8 16,0-6 13-16,0 3 0 0,0-5 0 0,0-4 0 16,0 3-2-16,-3-2-1 0,3-1 0 0,-4 0 0 15,4 0-10-15,-3-2-17 0,-1 2 4 0,-3-3 1 16,4 4-20-16,-4 2-3 0,0 3-1 16,3 0 0-16,-3-2-15 0,0 5-3 15,0-3-1-15,-3 3 0 0,-1 3 11 16,4 3 1-16,0 0 1 0,0 0 0 0,0 0 14 0,-3 0 4 0,-4 3 0 0,-4 0 0 15,4 6 24-15,0 0-8 0,-3 8 8 0,2-2 0 16,-2 0 0-16,3 5 8 0,0-2 0 0,0 5 0 16,0-2 40-16,0-6 9 0,3 8 2 0,-3-5 0 0,3 2 2 0,1-2 1 15,-1 3 0-15,1-7 0 0,3-2-22 0,0 0-4 16,0 0 0-16,0-4-1 0,3 4-10 16,-3-6-1-16,4 0-1 0,-4-6 0 0,3 6-11 0,1 3-3 15,0-3 0-15,3-1 0 0,-4-2-9 0,1-3 0 16,3 3 0-16,0 0 0 15,0 0-20-15,3 3-5 0,-3 0-2 0,4-6 0 16,0 0-45-16,-4 0-8 0,3 0-3 0,1-6-494 16,-1 3-99-16</inkml:trace>
  <inkml:trace contextRef="#ctx0" brushRef="#br0" timeOffset="79353.762">18507 13846 1267 0,'0'0'28'16,"0"0"5"-16,0 0 2 0,0 0 1 0,0 0-36 0,0 0 0 0,0 0 0 0,0 0 0 16,-7 3 58-16,-4 0 5 0,4 0 1 0,0 0 0 0,0 5 0 0,-4 4 0 15,4-3 0-15,-3 3 0 0,3-9 0 0,0 6 0 16,0 2 0-16,-4 1 0 15,4 3-20-15,0-3-4 0,3-1-1 0,1 4 0 16,-4-3-31-16,3 5-8 0,-6-5 0 0,3 3 0 16,0-6-30-16,-1 5-7 0,5-2-2 0,-4 0 0 0,3 0 39 0,1-1 0 15,-1-5 0-15,4 0 0 0,0-6-9 16,0 0 9-16,0 0 0 0,0 9 0 0,0-9-12 0,0 0 12 16,0 0-12-16,4 6 12 0,-4-6 0 15,0 0 0-15,0 0 0 0,0 0 0 0,0 0 0 16,0 0 0-16,7 0 12 0,-7 0-3 0,10 6-9 0,-10-6 0 15,0 0 0-15,0 0 0 0,0 0 0 0,0 0 0 16,0 0 0-16,0 0 0 0,8 0 0 0,-8 0 0 16,0 0 0-16,0 0 0 0,0 0 29 0,0 0 4 15,0 0 1-15,10 3 0 0,-3 5-9 0,-7-8-1 0,0 0-1 16,4 6 0-16,-4-6-6 0,3 9-1 0,1-3 0 16,-1 6 0-16,1 0-16 0,-4-4-11 0,0 1 2 0,0 3 0 15,0 0 21-15,0 8 4 0,-4-8 0 0,4 3 1 16,-3 2-27-16,-1 1-6 0,1-6 0 0,-4 3-1 15,0-1-4-15,3 1-1 0,1 3 0 0,-1-4 0 32,-3 4-16-32,0 0-3 0,0-4-1 0,-4 1 0 0,4 0 34 0,0-7 8 0,-3 1 0 0,2-3 0 15,-2-6 0-15,3 0 0 0,0 0 0 0,-4 0 0 16,1 0 0-16,3-6 0 16,-4-5 0-16,0 2 0 0,1-3-92 0,-1 0-19 0,1 0-4 15</inkml:trace>
  <inkml:trace contextRef="#ctx0" brushRef="#br0" timeOffset="80351.779">19396 13775 1314 0,'0'0'37'0,"-7"6"8"0,3 0-36 0,1 0-9 0,-1 3 0 0,1 0 0 15,-1-4 104-15,1 10 20 0,-5-6 3 0,5 3 1 0,-1-3-52 0,4 5-9 16,-3 4-3-16,-1-3 0 0,4 5-51 0,0 1-13 16,-3 2 0-16,3 1 0 0,0 2 52 0,0 1 7 15,0 2 1-15,3-5 1 0,-3 8-46 0,0-6-15 16,0 10 8-16,0-7-8 0,0 3 0 0,0-2 0 16,4 2 0-16,-4 1 0 15,3-4 0-15,-3 3 0 0,0 4 0 0,0-13 0 16,0 6 55-16,0 1 7 0,0-4 2 0,-3 4 0 15,-1-7-52-15,1 7-12 0,-1-4 0 0,1 3 0 16,-1-17 0-16,1 6 0 0,-1-9 0 0,1-6 0 16,-1 3 0-16,4-6 0 0,-3-3 0 0,-1 3 0 0,4 0 54 15,-3-3 8-15,-1 3 2 0,0-3 0 0,1 0-52 16,-1-3-12-16,1-6 0 0,-1 0 0 16,4 1 0-16,-3-4 0 0,-1-3 0 0,1 1 0 15,-1-10-27-15,4 1-8 0,-3-7-1 0,3 1-1 16,0 9 8-16,-4-10 1 0,4 4 1 0,-3-7 0 0,3 4 27 0,-4 6 0 15,4-7 0-15,-3 1 0 0,3 6 0 0,0-1 0 0,0 4 0 0,0-4 0 16,3 7 0-16,1-1 0 0,-1 0 0 0,-3 1 0 16,0-1 0-16,0 1 0 0,4 5 0 15,-4 0 0-15,3 3 0 0,1-5 0 0,-1 5 0 0,1 3 0 16,-1 3 0-16,-3 6 0 0,7-11 0 0,-3 5 0 16,-1 0 0-16,-3 6 0 0,0 0 0 15,0 0 0-15,0 0 0 0,0 0 0 0,15-6 0 0,-5 3 0 16,1 0-15-16,-11 3 3 0,14-6 0 0,-4 3 0 15,5-6 0-15,-1 4 1 0,0 2 0 0,-4 0 0 32,4 3-24-32,1 0-5 0,-5-3 0 0,1 3-1 0,3 0 33 0,-14 0 8 0,14 0 0 0,-3 3 0 15,-1 0-22-15,-3 3-2 0,0 5-1 0,-3-2 0 16,-4 9-48-16,3-6-10 0,-3 5-1 0,-3 1-1 16,-1 2 2-16,1-5 1 0,-4 3 0 0,0-1 0 15,-4 1 14-15,4-6 4 0,-4 5 0 0,1-2 0 16,-1-3 51-16,1 5 13 0,-1-5 0 0,0 0 0 15,-3-6 48-15,4 3 13 0,-4-3 3 0,3-1 0 16,1-5 51-16,2 0 10 0,-2 0 3 0,3-5 0 16,-4-1-72-16,1-3-13 0,3 3-3 0,-4-3-1 15,0 0-63-15,4 1-12 0,0-7-2 0,0 9-1 0,0-9 39 16,4 6 0-16,-1-2 0 0,4 2 0 0,-3 3-28 0,3-6 3 16,0 6 0-16,0 0 0 15,3-2-165-15,1 2-33 0</inkml:trace>
  <inkml:trace contextRef="#ctx0" brushRef="#br0" timeOffset="80898.375">19625 13984 656 0,'-14'-15'13'0,"10"12"5"15,1-2-18-15,-4 5 0 0,0-6 0 0,3 6 0 16,-3 0 96-16,0 0 15 0,-3 0 3 0,2 0 1 16,1 6-7-16,0-6-2 0,0 5 0 0,0 4 0 15,4-3-32-15,-1 0-6 0,1 3-2 0,-1 0 0 16,1 2-24-16,3 1-5 0,0 0-1 0,0 3 0 15,0 2 4-15,0-5 0 0,0-3 0 0,3 8 0 0,1-2-17 0,-4 0-3 16,3 0-1-16,1-4 0 0,-1-2-19 0,1 0 8 16,-1 3-8-16,4-6 0 0,-3 2 12 0,3-2-4 15,0 0 0-15,-3 0-8 0,3-3 12 0,0 0-4 16,0-3 0-16,3 0-8 0,-3 0 9 0,0-3-9 16,4 0 0-16,0-3 9 15,-1 0-32-15,-3-3-6 0,4-2-2 0,-4-7 0 0,0 6 31 16,0-5 0-16,0 2 0 0,-3 0 0 0,-1-2 0 0,1-1 0 15,-4 0 0-15,0-2 0 0,0 2-23 0,-4 0 2 0,1-2 0 16,-1 2 0 0,-3 1-9-16,0 2-2 0,3 0 0 0,-3 1 0 0,0 2 8 0,0 0 2 0,0 3 0 0,0 3 0 15,-3 0 22-15,2 6 8 0,-2 6 0 0,-1-3 0 16,1 0 2-16,-4 6 0 0,3-3 0 0,0 6 0 16,1 2-10-16,3 1-14 0,-4 0 3 0,4 8 1 15,0-5-30-15,-4 8-5 0,8-8-2 0,-4 3 0 16,3 2-25-16,1-2-4 15,3-1-2-15,-4 1 0 0,4-1 11 16,4 1 3-16,-1 0 0 0</inkml:trace>
  <inkml:trace contextRef="#ctx0" brushRef="#br0" timeOffset="81930.061">19928 13843 858 0,'0'0'36'0,"0"0"-28"16,0 0-8-16,0 0 0 16,0 0 51-16,0 0 9 0,0 0 1 0,0 0 1 15,0 0 2-15,-7 3 0 0,7-3 0 0,0 0 0 16,0 0 0-16,0 0 0 0,0 0 0 0,0 0 0 15,0 0 0-15,0 0 0 0,0 0 0 0,0 0 0 0,-3 3-8 0,3-3 0 16,0 0-1-16,0 0 0 16,0 0-37-16,0 0-7 0,0 0-2 0,0 0 0 15,0 9-9-15,0-1 0 0,3 4 0 0,1-3 0 16,-1 3 0-16,1 0 0 0,-4 2 0 0,3-2 0 16,-3 0 0-16,4 0 0 0,-4-1 9 0,4-2-9 15,-4 0 0-15,-4-3 0 0,4 3-12 0,0-4 4 16,0-5 8-16,0 0 0 0,0 0 0 0,0 0 0 0,0 0 0 15,0 0 8-15,0 0-8 0,0 0 0 0,0 0 41 0,0 0 4 0,0 0 1 16,0 0 0-16,0 0-10 0,-4 0-3 0,-3-5 0 16,4 2 0-16,3 0-33 0,-4 0-17 0,4 3 1 15,0-6 1-15,0 0 15 0,0 3 0 16,4-3 0-16,-4 6 0 0,0-6 0 0,0 6 0 16,0 0 0-16,0 0 0 0,0 0 0 0,0 0 0 0,0 0 0 15,0 0 0-15,0 0-12 0,0 0 1 16,0 0 0-16,0 0 0 0,0 0-33 15,10 3-8-15,-10-3 0 0,8 3-1 0,-1 3 53 0,-4 3 15 0,4-3 1 0,-7 0 0 16,4 2-16-16,-4-8 0 0,0 12 8 0,0-9-8 16,0-3 9-16,0 3-1 0,0-3 0 0,0 0 0 15,0 0 4-15,0 0 1 0,0 0 0 0,0 0 0 16,0 0 7-16,0 0 0 0,0 0 1 0,0 0 0 16,0 0-5-16,0 0-2 0,0 0 0 0,0 0 0 15,0 0-14-15,0 0 8 0,0 0-8 0,0 0 0 16,0 0 0-16,0 0 0 0,0 0 0 0,0 0 0 15,0 0 0-15,0 0-10 0,0 0 2 0,0 0 0 16,0 0-7-16,0 0-1 0,0 0 0 0,0 0 0 16,0 0 4-16,0 0 1 0,0 0 0 0,0 0 0 15,0 0 11-15,7 3 0 0,-7-3-9 0,10 0 9 16,-10 0 0-16,7 3 0 0,-7-3 0 0,11 0 0 16,-11 0 0-16,0 0 0 0,11 0 0 0,-11 0 0 15,7 3 10-15,-7-3 3 0,10 3 1 0,1 3 0 0,-4 0-5 0,0 5-1 16,3-2 0-16,-2-3 0 0,2 0-8 0,-3 3 0 15,-3 0 0-15,3-1 0 0,-4-2 0 0,1 3 0 0,-1 0 0 16,1-3 0 0,-4-6-33-16,7 9-3 0,-7-9 0 0,7 6 0 15,-3-4-176-15,3 1-35 0</inkml:trace>
  <inkml:trace contextRef="#ctx0" brushRef="#br0" timeOffset="82589.92">20260 13913 1337 0,'0'0'56'16,"0"0"-44"-1,0 0 92-15,0 0 20 0,0 0 3 0,4 15 1 16,-4-6-52-16,0 3-9 0,0 0-3 0,0 2 0 15,3-2-13-15,-3 3-3 0,0 5-1 0,0-8 0 16,4 3-24-16,-4-1-5 0,-4 1-1 0,8-6 0 16,-4 3-17-16,0-1 0 0,3-2 0 0,-3-3 0 15,0-6 0-15,0 0 0 0,0 0 0 0,0 0 0 16,0 0 0-16,0 0 0 0,0 0 0 0,0 0 0 16,0 0 0-16,4 0 0 0,-4-6 0 0,3 0 0 15,-3-5 0-15,0-1 0 0,4 0 0 0,-4 6 0 0,0-14 0 0,3 11 0 16,-3 3 0-16,0 0 0 15,0 0 0-15,4 3 0 0,-4-3 0 0,0-5 0 0,3 5 0 0,-3 6 0 16,0 0 0-16,0 0 0 0,0 0 0 0,0 0 0 16,0 0 0-16,0 0 0 0,4 6-8 0,-1 5-6 15,1-5-1-15,-1 3 0 0,1 3 15 0,-1-3 0 16,1 5 0-16,-4-2 0 0,4 0 0 0,-1 0 0 0,-3-1 9 16,4-2-9-16,-4-3 12 0,3 6-3 15,-3-6-1-15,0-6 0 0,0 0-8 0,4 3 0 16,-4-3 0-16,0 0 8 0,0 0-8 15,0 0 0-15,3 8 0 0,-3-8 0 0,0 0 0 0,0 0 0 0,4-2 0 0,3-4 0 16,-4 3 0-16,1-3 0 0,-1-6 0 0,4 3 0 16,-3 0 0-16,7-2 0 0,-4 2 0 0,0 3 0 15,0-6 0-15,0 0 0 0,-4 1 0 0,4 5 0 16,-3-3-12-16,3 3 0 0,-4 3-1 0,4 0 0 16,-3 3 1-16,0 0 1 0,-4 0 0 0,0 0 0 15,0 0 11-15,3 3-12 0,-3 3 12 0,0 3-12 16,0 3 12-16,-3-1 8 0,3-2-8 0,-4 6 11 15,4-3 1-15,-4 5 1 0,4 1 0 0,-3-6 0 16,-1 2 1-16,1-2 0 0,3-3 0 16,-4 0 0-16,4 3-14 0,0-4 11 0,0-2-11 0,0-6 10 15,0 6-10-15,0-6 0 0,0 0 0 0,4 6 0 16,-1 0-24-16,1-3-4 0,3 3-1 0,0 0 0 16,-3 2-163-16,3-8-33 0</inkml:trace>
  <inkml:trace contextRef="#ctx0" brushRef="#br0" timeOffset="83101.403">20570 14055 1337 0,'0'0'56'0,"0"0"-44"16,0 0 118-16,0 0 24 0,0 0 5 0,0 0 1 15,0 0-61-15,0 0-12 0,0 0-3 0,0 0 0 16,0 0-48-16,-7 8-9 0,4 1-3 0,3-3 0 16,0-6-8-16,0 6-1 0,3 0-1 0,4-3 0 15,-3 0-2-15,3-3-1 0,0 3 0 0,0-3 0 16,0 0-11-16,4 0 0 0,-4 0 0 0,3 0 0 15,1-3 0-15,0 0-17 0,-1-3 2 0,1 3 1 16,-4-3-6-16,0 0-2 0,0-3 0 0,0-2 0 16,-3 5 22-16,3-3 0 0,0 3-9 0,-4-3 9 15,1-3-33-15,-1 1-3 0,1-4-1 0,-4 6 0 16,-4-5 3-16,4 8 1 0,-3 0 0 0,-1-6 0 16,4 12-20-16,0 0-4 0,0 0-1 0,-7 0 0 15,0-3 46-15,0 3 12 0,-4 0 0 0,4 3 0 16,-3 0 0-16,-1 6 0 0,4-3 0 0,-3 8 0 15,-1-2 38-15,0 3 10 0,4 5 1 0,0-5 1 0,0 3-14 16,0-1-4-16,4 1 0 0,-1 0 0 0,1 2-9 0,3 4-3 0,0-7 0 16,3 1 0-16,-3 3-2 15,4-4-1-15,-1 1 0 0,1 2 0 0,3-8-3 0,-4 0-1 0,4 3 0 16,0-7 0-16,0 1-13 0,1 3 0 0,2-12 0 0,1 6 0 16,-1 0-27-1,1-6-8-15,-1 0-1 0</inkml:trace>
  <inkml:trace contextRef="#ctx0" brushRef="#br0" timeOffset="83609.791">21103 13872 1337 0,'0'0'28'0,"-10"3"6"16,-1 0-34-16,0 0 0 0,1 3 0 0,-1-6 0 16,1 0 109-16,10 0 15 0,-11 0 4 0,-3 0 0 15,0-9-52-15,3 6-9 0,1 0-3 0,-4-3 0 16,3 4 0-16,-3-1 0 0,3 0 0 0,1 0 0 16,-1 3-51-16,1 0-13 0,-1 3 0 0,4-3 0 15,0 3 0-15,0 2 0 0,0 1 0 0,0 0 0 16,3 3 0-16,1 3 0 0,-1 0 0 0,1 5 0 15,-1-5 0-15,4 3 0 0,-3-4 0 0,3 4 0 16,0-3 0-16,0 0 0 0,0 5 0 0,3-11 0 16,-3 3 0-16,4-3 0 0,-4-6 0 0,3 6 0 15,4-3 54-15,0 0 8 0,0 2 2 0,0-5 0 0,4 0-52 16,0 0-12-16,-1 0 0 0,-3-5 0 0,4 2 54 0,-1 0 8 0,-3-3 2 16,4 3 0-16,-4 0-52 0,0 0-12 0,0 0 0 0,0 3 0 15,0 0 0-15,0 3 0 0,-3 0 0 0,-1 0 0 16,1 0-15-16,-4-3-5 0,3 6-2 0,-3 0 0 15,4 11 35-15,-4-5 7 0,0-3 2 0,-4 11 0 16,1 1-22-16,-1 0 0 0,-3-1 0 0,0 7 0 16,-3-7-47-16,-1 7-13 0,-3-4-4 15,0 4 0-15,-4-1 0 0,1-2 0 16,-5-4 0-16,1 4 0 0,0-7 19 0,0 1 3 0,3 3 1 0,-3-10 0 16,7-2-88-16,0-3-18 0,3 3-3 0,4-6-1 15,0-3 19-15,0-3 3 0,0-3 1 0</inkml:trace>
  <inkml:trace contextRef="#ctx0" brushRef="#br0" timeOffset="88699.709">13257 14757 930 0,'0'0'19'0,"0"0"5"0,0 0-24 0,0 0 0 0,0 0 0 0,0 0 0 16,0 0 40-16,0 0 2 0,0 0 1 0,0 0 0 15,0 0-23-15,0 0-5 0,0 0-1 0,0 0 0 16,0 0 14-16,0 0 2 0,0 0 1 0,0 0 0 16,0 0-10-16,0 0-1 0,0 0-1 0,0 0 0 15,7 6 17-15,-3 3 3 0,3-3 1 0,0 3 0 16,0 2-13-16,0 4-3 0,0 3 0 0,0-4 0 16,0 7-35-16,4 0-7 0,-4 2-2 0,4 4 0 15,3-4 20-15,0-2 12 0,0 8-1 0,-4-17-1 16,5 5 16-16,-1 4 3 0,0-3 1 0,0-1 0 15,4 4 11-15,-4 2 3 0,3-2 0 0,1 14 0 16,0-11-17-16,-1 2-3 0,-3-2-1 0,0 2 0 16,1-8-37-16,-1 2-7 0,-4-5-2 0,1 3 0 15,-1 2 37-15,1-5 7 0,-4 0 2 0,4 2 0 16,-4-8-145-16,0-3-29 0,0-6-5 0</inkml:trace>
  <inkml:trace contextRef="#ctx0" brushRef="#br0" timeOffset="89555.527">14245 15433 1142 0,'0'0'32'0,"0"0"8"0,0 0-32 15,0 0-8-15,0 0 0 0,0 0 0 0,-7 0 47 0,7 0 8 0,-10 0 1 0,2 0 1 16,8 0-2 0,-7-3-1-16,0 0 0 0,0 3 0 0,-3-2 3 0,3-4 1 0,0 6 0 0,0-3 0 15,-1 3-15-15,-2 0-3 0,-1-3-1 16,4 3 0 0,-3 3-7-16,-1-3-2 0,1 3 0 0,-1 3 0 0,4-1-75 15,-4 1-15-15,4 0-4 0,0 6 0 0,4-6 64 0,-1 6 0 0,4-1 0 0,-3 1 0 16,3 3 0-16,3-3 0 0,-3-1-10 0,4 4 10 15,-1 3-8-15,1-7 8 0,-1-2 0 0,1 6 0 16,3 3 0-16,-4-4 0 0,1-2 0 0,-1 3 0 16,4-9 0-16,-7-6 0 0,4 0 0 0,-4 0 0 15,7-3 0-15,-7 3 0 0,7 0 0 0,-7 0 0 16,7-3 0-16,-3-3 0 0,-1 6 0 0,-3 0 0 16,7-3 18-16,-7 3 2 0,4-3 0 0,-4 3 0 15,0 0-11-15,3-3-1 0,-3 3-8 0,4-3 12 16,-4 3-12-16,0 0 0 0,7 0 0 0,-4 0-10 15,4 0-3-15,-3 3-1 0,3-3 0 0,-3 6 0 16,-1 3-5-16,4-3-1 0,0-1 0 0,-3 4 0 16,3 6 20-16,-4-3-12 0,1 0 12 0,3-1-10 15,-4 4 10-15,1 3 0 0,-4-4 0 0,4 1 0 16,-4 6 0-16,0-4 9 0,0 1-1 0,0 0-8 16,-4-4 14-16,0 4-4 0,1-3-1 0,-4-4 0 15,0 1 35-15,0 3 8 0,-4-6 0 0,4-1 1 16,-3-2-6-16,-5 3-2 0,5-3 0 0,-4 0 0 15,3-3-20-15,-3-3-4 0,0-3-1 0,3 3 0 16,-3-3-42-16,4 0-9 0,-1-3-1 0,1 3-1 16,-1 0-42-16,0-3-8 0,1-2-1 0,-1 2-1 15,4 0-35-15,0 3-6 0,4-12-2 0</inkml:trace>
  <inkml:trace contextRef="#ctx0" brushRef="#br0" timeOffset="90142.386">14464 15598 1212 0,'0'0'25'0,"0"0"6"15,0 0-31-15,0 0 0 0,0 0 0 0,-7 6 0 16,7-6 84-16,0 0 10 0,-4 3 2 0,4-3 1 0,0 0-42 0,-3 9-9 0,3-9-2 15,-4 6 0-15,4-6 3 0,0 11 0 0,-3-5 0 0,3 3 0 16,0 3-9-16,0-3-2 0,0 2 0 0,0 4 0 16,3 0-28-16,-3 2-8 0,4 1 0 15,-1 6 0-15,1-7 0 0,-1 4 0 16,1-4 0-16,-1 1 0 16,1 3 0-16,-1-4 0 0,1 1 0 0,0-3 0 15,3-4 0-15,-4 1 0 0,4 0 0 0,0-6 0 0,-3 0 27 0,3-3 1 0,0-1 0 16,0 1 0-16,0-6 6 0,4-2 2 0,-1-1 0 0,4 3 0 15,-3 0-36-15,-1-9-22 0,1 9 3 0,3-6 1 16,-7 0 18-16,4 1 0 0,-4-4 0 0,0-3 0 16,0 1 0-16,0 2 0 0,-4-6 0 0,1 6 0 15,-4 1 0-15,0-10-15 0,-4 6 5 0,1 1 1 16,-1-4-16-16,1 3-3 16,-1 4-1-16,-3-1 0 0,0-6-21 15,0 9-4-15,0-2-1 0,-3-4 0 0,3 6-7 16,-1 3-2-16,1-6 0 0,0 4 0 0,4-4-28 15,-4 3-5-15,3-3-2 0,4 9 0 0,0 3 6 0,0 0 1 0</inkml:trace>
  <inkml:trace contextRef="#ctx0" brushRef="#br0" timeOffset="90669.881">14831 15724 1337 0,'0'0'28'0,"-4"-3"6"0,4 3-34 0,-7-5 0 0,4-1 0 0,3 6 0 16,-7-3 89-16,7 3 11 0,-4-6 3 0,4 6 0 15,0 0-63-15,0 0-12 0,0 0-2 0,0 0-1 16,0 0 56-16,0 0 11 0,0 0 3 0,0 0 0 15,0 0-57-15,0 0-11 0,-7 6-3 0,7-6 0 16,-3 9-14-16,3-1-10 0,-4 4 12 0,4 3-12 16,0-3 0-16,0-1 0 0,0 1 0 15,4-3 0-15,-4 9 0 0,3-13 0 0,-3 4 0 0,4 0 0 16,-4-3 9-16,0 3-9 0,0-9 0 0,0 0 9 16,0 0-9-16,0 0 8 0,0 0-8 0,3 6 8 15,-3-6-8-15,0 0 12 0,0 0-12 0,0 0 12 16,0 0 0-16,0 0 0 0,0 0 0 0,0 0 0 15,0 0-12-15,0 0 0 0,0-9 0 0,0 0 0 16,0-3 0-16,0 3-9 0,0-5 9 0,-3-4 0 16,3 1-8-16,0 5 8 0,0-12 0 0,0 12 0 15,0 1 0-15,-4 2 0 0,1-3 0 0,3 3 0 16,-4-2 0-16,4-7 0 0,-4 0 0 0,4-2 9 16,0 2 0-16,-3 6 0 0,3 6 0 0,0 1 0 15,0-7 3-15,0 12 0 0,0 0 0 0,0 0 0 16,0 0-12-16,0 0 0 0,7-3 0 0,-3 3 0 15,6 0-8-15,1 9-1 0,-1-3 0 0,1-1 0 16,3 4-25-16,0 3-5 0,0 6-1 0,0-7 0 16,0 1-32-16,0-6-6 0,4 3-2 0</inkml:trace>
  <inkml:trace contextRef="#ctx0" brushRef="#br0" timeOffset="91191.219">15304 15163 1295 0,'-4'-3'55'0,"4"3"-44"16,-4-6 51-16,4 6 10 0,0 0 3 0,0 0 0 16,0 0-16-16,0 0-3 0,0-6-1 0,0 6 0 15,0 0-37-15,0 0-7 0,0 0-2 0,0 0 0 16,0 0 23-16,0 9 4 0,-3 0 0 0,3 3 1 15,3 5-26-15,-3 1-11 0,4 0 8 0,0 8-8 16,-1 0 21-16,1 1-1 0,-1 2 0 0,1-2 0 16,-1 5 15-16,1-3 2 0,-1-2 1 0,1 5 0 0,3-2-7 15,-4-4-2-15,1 4 0 0,-1-4 0 16,1 3 10-16,-1-8 1 0,1 8 1 0,-4-5 0 0,3 5-16 16,-3-2-3-16,4-4-1 0,-4 10 0 0,0-16-21 15,-4 7 0-15,4-4 0 0,0-5 8 0,-3 3-8 16,3-4 0-16,0-2 0 0,-4 6 0 15,4-9-10-15,-3 2-3 0,3-2-1 0,-4 3 0 16,4-6 3-16,0 0 1 0,0-6 0 0,0 9 0 16,0-4-23-16,0-5-5 0,0 6-1 0,0-6 0 0,0 0 18 0,0 6 3 0,0-6 1 0,0 0 0 31,0 0-156-31,0 0-31 0,0 0-7 0</inkml:trace>
  <inkml:trace contextRef="#ctx0" brushRef="#br0" timeOffset="91851.387">15586 15707 836 0,'-11'9'24'0,"11"-9"4"0,-10-3-28 0,3 0 0 0,-1 6 0 0,1 0 0 15,-3-3 159-15,3 0 25 0,0-3 6 0,0 3 1 16,0 3-101-16,7-3-20 0,0 0-4 0,0 0-1 16,-7 5-52-16,3 1-13 0,0 0 0 0,-3 0 0 15,4 0 28-15,-1 6 2 0,4-6 1 0,0 2 0 16,-3 1-50-16,3 3-9 0,3 0-3 0,-3 2 0 15,0-5 31-15,0 0 0 0,4 6 0 0,-1-3 0 0,1-1 0 0,-1 1 0 16,5 3 0-16,-5-6 0 0,4-1 20 0,-3-2 9 16,-1 0 3-16,4-3 0 0,-3 6 5 15,-4-9 2-15,7 0 0 0,-7 0 0 16,7 0-6-16,-4-9-1 0,1 6 0 0,-1-6 0 0,1 3-16 16,0-2-4-16,-1-4-1 0,1-3 0 15,-4 1 2-15,3 2 1 0,-3-3 0 0,4 3 0 0,-1 3-26 0,-3-5-4 16,0 2-2-16,0 6 0 0,0 6 0 0,0 0 0 15,0 0 0-15,0 0 0 16,0 0-14-16,0 0-4 0,7 6 0 0,0 3 0 16,-3 3 6-16,3-1 1 0,-4 4 0 0,1 3 0 15,-4-1 1-15,3 4 1 0,1-6 0 0,-1 2 0 0,5 4 27 0,-5-6 0 0,1 2 0 0,3 1 0 16,-4-3-12-16,1-1 2 0,-1 1 1 0,4-3 0 31,-3-1-45-31,3-5-9 0,0-3-1 0,3 6-625 0</inkml:trace>
  <inkml:trace contextRef="#ctx0" brushRef="#br0" timeOffset="92408.054">16319 15201 1386 0,'0'0'30'0,"0"0"6"0,-3-6 2 0,3 0 2 0,0 6-32 0,-4-8-8 0,4 8 0 16,-3-6 0-16,3 6 114 0,0 0 22 0,0 0 4 0,0 0 0 16,0 0-47-16,0 0-9 0,0 0-3 0,0 0 0 15,0 0-64-15,0 0-17 16,0 0 0-16,0 8 0 0,0 4 0 0,0-3 0 0,0 6 0 0,0 2 0 15,0 4 28-15,3 0-1 0,-3 2 0 0,0 1 0 32,4-4-43-32,-1 4-9 0,-3 8-2 0,4 3 0 0,-4 1 27 0,4 2 0 0,-1-3 0 15,1 12 0-15,-1-6 0 0,1-5 0 0,-1-4 0 0,-3-12 0 16,0 1 0-16,4 0 0 16,-4-4 0-16,0 7 0 0,3-4 0 0,-3-2 0 0,0 6 0 0,4 5 0 15,-4-9 0-15,0 1 0 0,0 0 0 16,-4-4 0-16,4 1-56 15,-3 0-7-15,-1-7-1 0,1 4 0 16,3-3 0-16,-4-3 0 0,4-1 0 0,-3-2 0 0,-1-3-45 0,1 0-10 0,-1 3-1 16,0-3-1-16</inkml:trace>
  <inkml:trace contextRef="#ctx0" brushRef="#br0" timeOffset="92769.338">16171 15633 1267 0,'0'-14'28'0,"-3"-1"5"0,3 6 2 0,0 9 1 0,-4 9-36 0,4 0 0 0,0-9 0 0,0 0 0 16,0 0 80-16,0 0 10 0,-3-12 2 0,3 3 0 15,0 3-27-15,0 6-5 0,0 0 0 0,0 0-1 16,0 0-22-16,7 0-4 0,-4 0-1 0,4 0 0 16,0 0 0-16,0 9 0 0,4 3 0 0,0 3 0 15,3-4-8-15,0-11-1 0,-4 0-1 0,5-6 0 16,-1 6-22-16,0 0 8 0,3 6-8 0,-2 0 0 16,-1-3 0-16,0 0 0 0,0 0 0 0,0 0 0 15,-3-3-8-15,3 0-7 0,-4 0-1 0,1 0 0 16,-4 3-27-16,-4-3-5 15,4 6-2-15,1-12 0 0,-1-3-98 0,0 6-20 0,14 3-4 16,-7-3-1-16</inkml:trace>
  <inkml:trace contextRef="#ctx0" brushRef="#br0" timeOffset="93339.768">16644 15857 1850 0,'0'0'40'0,"0"0"9"0,0 0 2 0,-7-3 1 0,0-3-41 0,3 0-11 0,4 6 0 0,-7-3 0 15,7 3 37-15,-7-3 6 0,7 3 1 0,-7-3 0 16,7 3-24-16,0 0-5 0,-7-3-1 0,7 3 0 16,0 0-14-16,0 0 8 0,0 0-8 0,-3 6 0 15,-4-3 0-15,3 6 0 0,1 0-11 0,-1 0 11 16,4-1-14-16,0 4 5 0,0 0 1 0,0 0 0 16,0-4 8-16,0 4-10 0,0 0 10 0,0-3-10 15,4 0 10-15,-4-1 0 0,3-2-9 0,1 0 9 16,-1-3 0-16,-3-3 16 0,0 0-2 0,7 6-1 15,0-6 20-15,0 3 4 0,0-6 1 0,-3 3 0 16,3 0-5-16,-4 0-1 0,5 0 0 0,-5 0 0 16,1-6-14-16,-1 0-3 0,4-3-1 0,-3 1 0 15,3 2-14-15,-4 0 0 0,4-9 8 0,-3 9-8 16,-4-3 0-16,3 4-15 0,-3-4 3 0,0 0 1 16,0 0-17-16,0-3-3 0,0 6-1 0,0 1 0 15,0 5-25-15,0 0-6 0,0 0-1 0,-3 5 0 16,-1 1 43-16,4-6 8 0,0 0 1 0,0 6 1 15,-3 3-9-15,-1 3-3 0,4 0 0 0,-3 2 0 16,3 1 11-16,0-3 1 0,3-1 1 0,-3 1 0 16,4 6 10-16,-4-3 0 0,3-7 0 0,1 1-8 15,-1 6 8-15,1-3 16 0,-1-1-4 0,1-5-1 16,-4-6-11-16,7 6 0 0,-7-6 9 0,0 0-9 16,11 6-92-16,-11-6-22 0,10-6-5 0</inkml:trace>
  <inkml:trace contextRef="#ctx0" brushRef="#br0" timeOffset="94059.706">17060 15028 1074 0,'-10'-9'30'0,"3"6"8"0,0-3-30 0,0 6-8 0,0-6 0 0,-1 6 0 15,1 6 0-15,-3-6 0 0,-1 6 0 0,4-3 0 0,0 6 0 0,0 2 0 16,0 7 0-16,0-3 0 0,3-1 52 0,-3 4 10 16,4 0 2-16,-4 8 0 0,3-5 0 0,4 5 0 15,0 1 0-15,0 2 0 0,4 3 0 0,-1-5 0 16,-3 5 0-16,7-5 0 0,0 2 0 0,4-2 0 15,0-4 0-15,-1-5 0 0,1 5-20 0,3-2-4 16,0 2-1-16,-3-5 0 16,3 3-23-16,-4-4-5 0,4 1-1 0,-3 8 0 15,3-8-10-15,-3 5 0 0,-4-2 0 0,0 3 0 16,0-7 0-16,-4 10 0 0,1-13-10 0,-1 4 10 16,-3 5-16-16,0-11 2 0,-3 6 1 0,-1 0 0 15,1-4 5-15,-1 4 8 0,1-3-13 0,-4-1 5 16,3-5 8-16,1 3 0 0,-1-12 0 0,-3 3 0 0,4-3 16 15,-1 0 0-15,1-3-1 0,-1 3 0 0,-3-6 25 0,3 6 4 0,1 0 2 16,-1-6 0-16,1 0-21 0,-1-3-4 0,1 1-1 16,3-4 0-16,0 0-20 0,0 3 0 0,0-5 0 0,0-1 8 15,3-3-8-15,-3 3 0 0,4-11 0 0,-4 8 0 16,3 7 0-16,1-10 0 0,-1 9 0 0,1 1-8 16,-1 2 8-16,1 0-12 0,0-3 12 0,-1 3-12 15,-3 9 3-15,4-6 0 0,3-2 0 0,-4 2 0 16,-3 6 9-16,0 0-10 0,11 3 10 0,-1 0-10 15,-3 2-9-15,4 4-1 0,-4 6-1 0,0 3 0 16,4-1 29-16,-4-2 5 0,3 6 2 0,-3-7 0 16,0-2-15-16,0 0 0 0,0-3 8 0,-3-4-8 15,0 10 0-15,-1 9 8 0,1-1-8 0,-4 7 0 16,0-7 8-16,0 1-8 0,-4-1 0 0,1 7 9 16,-1-10-9-16,0 7 0 0,-3 2 9 0,0-8-9 15,0-1 0-15,0-5 0 0,0-6 0 0,-3-1 0 16,-1-2-16-16,4 0 3 0,0 3 0 0,-4-6 0 15,4 3-3-15,-3-6-1 0,-1 0 0 0,1-6 0 16,-5-6-2-16,5 3 0 0,-4-2 0 0,0-7 0 16,0 0-21-16,-4 1-5 0,0-7-1 0,1 4 0 15,2-4-59-15,1 4-12 0,0-13-3 16</inkml:trace>
  <inkml:trace contextRef="#ctx0" brushRef="#br0" timeOffset="94401.924">17406 15386 1497 0,'0'0'32'0,"4"9"8"16,-1 3 0-16,1 8 4 0,-4 1-36 0,3-6-8 0,-3 8 0 0,4 1 0 0,-1-1 91 0,-3 1 16 16,4 2 3-16,-1-2 1 0,-3 8-75 15,4-5-16-15,-4 8-2 0,0-3-1 0,0 9 18 0,0 3 3 16,0-2 1-16,-4 2 0 15,1 0-114-15,-1-3-22 0,1 0-5 0,-4 6-1 16,0 3-122-16,0-18-25 0</inkml:trace>
  <inkml:trace contextRef="#ctx0" brushRef="#br0" timeOffset="94931.199">17607 15854 1908 0,'0'0'42'0,"0"9"9"0,4-4 1 0,-4 7 1 0,3-6-42 0,-3 3-11 0,4-3 0 0,-1 0 0 16,1 2 40-16,-1-5 7 0,-3-3 1 0,0 0 0 15,0 0-27-15,7 0-5 0,0 0 0 0,0 0-1 16,4-3-15-16,-4-2 0 0,0-1 0 0,0-3 0 0,0-6-23 16,0 9-1-16,0-11 0 0,0 2 0 15,0 3 0-15,-3 0 0 0,3-2 0 0,0-1 0 16,-3 3 24-16,-1 4-9 0,1-4 9 0,-4 0 0 0,3 3 0 0,-3 3 0 15,-3-3 0-15,3 9 0 0,0 0 0 0,0 0 0 16,-7-2 0-16,3 2 0 16,-6-3 0-16,2 3-15 0,1 0 2 0,-3-3 0 15,-1 3-33-15,1 0-6 0,-4 3-2 0,3 0 0 16,-3 2 22-16,7 1 5 0,-4 6 1 0,4 3 0 16,0-6 26-16,0 2 0 0,4 1 9 0,-1 12-9 15,4-10 25-15,0 16-1 0,0-1-1 0,4 3 0 16,3 4-6-16,-4-1-1 0,4-3 0 0,4 4 0 0,-1-4-16 0,4-6 0 15,1 1 0-15,2-7 0 0,-3 7 0 16,4-4 0-16,-4 4 0 0,4-7 0 16,-1 1-9-16,1-6-6 0,0-4-1 0,-1 4 0 15,-3 0-38-15,1 0-8 0,-1-1-2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22T14:00:22.8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0 5264 0 0,'0'0'116'0'0,"0"0"17"0"0,0 0 12 0 0,0 2-14 0 0,0 6-75 0 0,0-6 92 0 0,0-2 35 0 0,0 1 1 0 0,0 6-31 0 0,-4 10-305 0 0,4-16-25 0 0,0-1 1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17T19:05:20.12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4957 5470 360 0,'-15'0'0'0,"15"0"16"16,0 0-16-16,-7 0 0 0,7 0 0 0,0 0 0 15,0 0 56-15,0 0 9 0,0 0 2 0,0 0 0 0,0 0-13 0,0 0-2 0,0 0-1 0,0 0 0 16,0 0-15-16,0 0-4 0,0 0 0 0,-3 6 0 15,3-6 24-15,-4 6 4 0,4 6 0 0,0 0 1 16,4-7-1-16,-4 4-1 0,3 0 0 0,1 6 0 16,-1 2-7-16,1-5-2 0,-1 3 0 0,1 3 0 15,0-1-10-15,-1 7-1 0,1-4-1 16,-1 4 0-16,4-4-14 0,-3 4-4 16,3-1 0-16,0-2 0 0,-4 3-12 0,4-1-8 15,0 9 8-15,-3-2-8 0,7-4 0 0,-8 10 9 0,1-4-9 16,3 3 0-16,-4 3 0 0,-3-2 0 0,0 2 0 0,0 6 0 15,4-15 8-15,-4 10-8 0,0-10 12 0,0-3-12 16,0 4 0-16,0-13 0 0,0 10 0 0,-4-15-9 16,4 5 9-16,0-2 0 0,-3-9 0 0,-1 0 0 15,4-6 23-15,0 0 0 0,-7 0 0 0,0-12 0 16,-4 3 12-16,1-8 2 0,3 5 1 0,-4-6 0 16,4-8-30-16,0 8-8 0,0-11 0 0,0 2 0 15,0-8 9-15,0 3-9 0,3-10 12 0,-3 10-12 16,4-6 0-16,-4 8 0 0,7-8 0 0,-7 15 0 15,3-10 0-15,1 10 0 0,-1-4 0 0,1 10 0 16,-1-7 0-16,-3 4 0 0,3 2 0 0,4 0 0 16,-3 1 0-16,3-10 0 0,0 10 0 0,0-7 0 15,3 4 0-15,-3-4 0 0,4-2 0 0,-4 2 0 16,7 1 0-16,-3-1 0 0,3 3 0 0,-4-2-9 16,4 5 9-16,0 4 0 0,0-4 0 0,0 0 0 15,4 4 0-15,-4 2-8 0,4-6 8 0,-4 12 0 16,3-5 0-16,-3-1-8 0,4 9 8 0,-4-3 0 15,0 0-9-15,7 6 9 0,-7 0-10 0,0 0 10 16,0 0-9-16,4 6 9 0,-4-6-8 0,3 6 8 0,1 0 0 16,0 3 16-16,-1 2-3 0,1-5 0 0,-1 6-25 0,5 0-6 15,-8-3-1-15,-4 2 0 0,4 1 19 16,-3 0 0-16,-4 5-8 0,3-2 8 0,1 3 0 0,-4-1 0 16,-4 1-8-16,1 9 8 0,3-10 0 0,-7 10 0 0,3-4 0 15,-6 7 0-15,-1-10 0 0,4 4 0 16,0-1-8-16,0 4 8 0,0-4 0 0,0-2-8 0,0 2 8 15,0-5 0-15,-4 0 16 0,4-4 9 16,0 4 3-16,0-6 0 16,3-1-45-16,-3-2-9 0,7 9-2 0,-7-6 0 0,4-7 28 0,-1 7 0 0,1-3 0 0,-8-3 0 15,11-6 17-15,-4 0 9 0,-3 0 2 0,0-6 0 32,4-3-44-32,-4 3-9 0,0 0-2 0,0-5 0 0,3 5 27 0,1-9 0 0,-1 6 0 0,1 1-8 15,-1 2 8-15,4 0 0 0,-4 0 0 0,4 6-8 16,-3-6 8-16,3 6 0 0,0 0 0 0,0 0-8 15,0 0 8-15,0 0-13 0,0 0 5 0,11 6 8 16,-4-6-15-16,0 6 5 0,0 0 1 0,3 0 0 16,1 2 9-16,-1 1 0 0,5 6 0 0,-5-3 0 15,-3 5 0-15,4 1 0 0,-1 2 0 0,1-2 0 16,3-3-17-16,0 2 1 0,-3 1 1 0,-1 0 0 16,1-7 15-16,3 4 0 0,-3 3 0 0,-4-6 0 15,-4-1 0-15,4 4 0 0,0-3 0 0,0 0 0 16,0 5 0-16,-3-11 0 0,3 6 0 0,-3 3 0 15,-1-4 0-15,1 7 0 0,-1-6 0 0,1-1 0 16,-4 10 0-16,0-9 0 0,3 0 0 0,-3 5 0 16,-3-2 0-16,3 3 0 0,-4-4 0 0,1 1 0 15,-1 6 17-15,-3-4 7 0,0-2 0 0,-4 2 1 0,1 1-14 16,-1-6-3-16,1 0-8 0,-4 2 12 16,-4-2 6-16,0-6 1 0,4 0 0 0,-7 0 0 0,3-6-4 15,4-6-1-15,-7 0 0 0,-4-6 0 0,4 0-14 0,0-2 0 16,0-4 0-16,3-5 0 0,1 5 0 0,-5 3 0 0,8-8 0 15,0 5 0 1,4-2-103-16,3 2-20 0,-1-6-4 0</inkml:trace>
  <inkml:trace contextRef="#ctx0" brushRef="#br0" timeOffset="341.312">5366 6141 850 0,'0'8'17'0,"3"4"6"0,-3 0-23 16,4 0 0-16,-1 5 0 0,1-5 0 0,-1 3 0 0,1 2 0 15,3 1 0-15,0-3 0 0,-3 2 56 0,-1 1 6 0,4 0 2 0,-3 2 0 16,-1-2 0-16,1-6 0 0,3 2 0 0,-4-2 0 16,1-6-51-16,-4-6-13 0,0 0 0 0,0 0 0 15,0 0 8-15,0 6-8 0,0 6 8 0</inkml:trace>
  <inkml:trace contextRef="#ctx0" brushRef="#br0" timeOffset="544.731">5394 5920 1094 0,'0'0'46'16,"0"0"-37"0,0 0 44-16,0 0 9 0,0 0 2 0,0 0 0 15,0 0-52-15,0 0-12 0,0 0 0 0</inkml:trace>
  <inkml:trace contextRef="#ctx0" brushRef="#br0" timeOffset="1052.495">5648 6105 1094 0,'-4'24'23'0,"-3"-18"5"0,7 0-28 0,7 2 0 0,-7 4 0 0,4 0 0 16,0 0 36-16,-4-6 3 0,3-1 0 0,-3 7 0 15,4-6 1-15,-1 0 0 0,1 3 0 0,-4-9 0 16,3 6-14-16,1 0-2 0,3-6-1 0,-7 0 0 16,3 5 1-16,-3-5 0 0,7 0 0 0,-3-5 0 15,3 5-7-15,0-6-1 0,0 6 0 0,-3-6 0 16,3-3-1-16,0 0-1 0,-4 0 0 0,4-2 0 16,-3-1-14-16,-1 6 0 0,4-12 0 0,-3 9 0 15,-1-2-20-15,-3 5-6 0,7-6-2 0,-7 0 0 16,4 1 28-16,-4 2-10 0,0 3 10 0,0-6 0 15,-4 0-56-15,4 6-4 0,0 1 0 16,-7-1-1-16,7 6 49 0,-3-6 12 0,3 6 0 0,-7 0 0 16,3-3 0-16,-3 6 0 0,0 0 0 0,0 0 0 15,4 3 0-15,-4-6 8 0,-1 5 0 0,-2 1-8 16,3 0 35-16,0 6 0 0,0-6 0 0,0 0 0 16,0 3-2-16,7 2 0 0,-4 7 0 0,1-6 0 15,-1 2-19-15,4 10-4 0,4-6-1 0,-4-1 0 16,3 4-23-16,1-4-5 0,-1 1-1 0,4 0 0 15,0 2 20-15,0-2 0 0,0-3 0 0,4 8 0 16,-4-11 24-16,0 0 9 0,4-4 2 0,-4 4 0 16,3-12-5-16,-3 0-1 0,0-12 0 0,4 10 0 0,-4-10-41 15,0 6-8-15,-7 0-1 0,7-6-1 16,0 3-17-16,-3 4-3 0,-1-1-1 0</inkml:trace>
  <inkml:trace contextRef="#ctx0" brushRef="#br0" timeOffset="1482.02">5920 6111 1147 0,'0'0'48'0,"0"6"-38"15,0 6 61-15,0-6 12 0,0 5 2 0,0-2 1 16,3 9-11-16,-3-6-3 0,0-1 0 0,4 4 0 15,-4-3-34-15,0 6-7 0,3-13-2 0,-3 13 0 16,4-15-29-16,-4-3-8 0,0 0-1 0,0 0 0 16,0 0 30-16,0 0 7 0,0 0 0 0,0 0 1 15,0 0-6-15,0 0-2 0,-4-9 0 0,1-8 0 16,-1-1-21-16,4-3 0 0,0-2 0 0,0-10 8 16,0 10-8-16,0-1 0 0,0 4 0 0,4-4 0 15,-1 7 0-15,1 5 0 0,-1-3 0 0,1 3 0 16,-1 1 0-16,1 5-10 0,-1 0 10 0,1 6 0 15,-1-9-9-15,4 9 9 0,-3-3 0 0,3 6-9 16,0 6 9-16,0-3-13 0,4 0 5 0,-4 0 8 16,7 5-9-16,0 4 9 0,-7-6 0 0,4 6 0 15,3-4-8-15,0 13 8 0,-4-6 0 0,1 14 0 16,3-9 0-16,-3 10 0 0,-1-10 0 0,1 4 0 16,-4-4 0-16,0-8 0 0,-7 3 0 0,4-7 0 15,-1 1 0-15,1-6 0 0,-4-6 0 0,0 0 0 16,0 0 0-16,0 0 8 0,0 0-8 0,0 0 9 15,0 0-45-15,0 0-10 0,3-6-2 0</inkml:trace>
  <inkml:trace contextRef="#ctx0" brushRef="#br0" timeOffset="2333.108">7098 6082 1824 0,'-14'-3'38'0,"0"-3"8"0,3 6-37 16,-3-12-9-16,3 6 0 0,-6 0 0 15,3 1 53-15,-4-4 9 0,-3 0 2 0,3 3 0 0,-3-3-52 16,7 3-12-16,-11-5 0 0,8 5 0 0,-1 0 0 0,4 0 0 16,-4-3 0-16,4 3 0 0,3 3 0 0,1 0 0 0,3 3 0 0,-7 0 0 15,7 3 0-15,3 3 0 0,-3 6 0 0,4 0 0 16,-1-1 0-16,1 7 0 0,3 3 0 0,0 2 0 15,0 1 0 1,3 8 0-16,1-3 0 0,3 4 0 16,-4 5 0-16,1 3 0 0,-4-3 0 0,3 4 0 0,1-10 0 0,-1-6 0 15,4-8 0-15,-3-6 0 0,-1 0 0 0,1-7 0 16,-4 1 0-16,0-6 0 0,0 3 0 0,0-3 0 0,3 0 0 0,4-3 0 16,1-14 37-16,-1-1 5 0,3-6 1 15,-3 4 0-15,4 2-34 0,-1-2-9 0,1 2 0 0,0 0 0 16,-1-8 20-16,1-3 0 0,3-1 0 0,-7 4 0 15,0-4-36-15,0 16-7 0,0-4-1 0,0 6-1 16,-3 0 15-16,3 1 10 0,-4 5-12 0,-3 6 12 16,0 0-23-16,0 0 3 0,7 6 0 0,-3 5 0 15,-1 13 8-15,1-3 1 0,-1 14 1 16,1 0 0-16,-4-3 10 0,0 13 0 0,0-7 10 0,-4-3-10 16,4-3 28-16,-3-2 0 0,-1 2 0 0,1 9 0 15,-1 3 0-15,-3 0 0 0,4 3 0 0,-1 9 0 0,1-6 0 0,-1-6-1 16,1-2 0-16,-1 2 0 15,4-12-43-15,-3 9-9 0,-1-8-2 0,4 5 0 16,-3-3 46-16,3-6 9 0,0 4 1 0,-4-7 1 0,4-2-22 16,0-1-8-16,0-5 0 0,4 2 0 0,-4-2 0 0,0 0 0 15,0-9 0-15,0 8 0 0,3-5 0 0,-3 0 0 16,4-1 0-16,-1-5 0 0,1 0 0 0,-4 3 0 16,0-9 0-16,3 6-10 0,-3-6-2 0,0 6 0 0,0-6 0 15,0 0 0-15,4-12 3 0,-1 0 0 16,1 3 0-16,-1-2 0 0,-3-13-1 0,4-2 0 0,-4-4 0 0,0-2 0 15,0-3 10-15,0-3 0 0,0-4 0 0,0 10 0 16,0 0 0-16,-4 2 0 0,4-5 0 0,0 14 0 16,0-8 0-16,-3 8 0 0,3 4 0 0,0-4 0 15,0 9 0-15,0 1 0 0,0-1 0 0,3 6 0 16,-3 6-9-16,0 0 9 0,4-12-10 0,-4 12 10 16,10 0-46-1,-3 0-3-15,4-9-1 0,3 9 0 0,-3 0-137 16,-1 0-27-16</inkml:trace>
  <inkml:trace contextRef="#ctx0" brushRef="#br0" timeOffset="2761.904">7204 6296 892 0,'0'0'20'0,"0"0"4"0,0 0 0 0,0 0 1 0,0 0-25 0,0 0 0 16,0 0 0-16,0 0 0 0,0 0 86 0,0 0 12 0,0 0 2 16,0 0 1-16,0 0-27 0,0 0-6 0,0 0 0 0,0 0-1 15,0 0-11-15,-4 12-1 0,4-6-1 0,0 6 0 16,0-6-35-16,4 5-7 0,-1 4-2 0,1-3 0 15,-1 6 23-15,1-7 5 0,-1 4 1 0,1 3 0 32,-1-968-11-32,1 1929-3 0,-1-964 0 0,1-9 0 0,0 11 8 15,-1-5 2-15,1 0 0 0,-1-6 0 0,-3-6-7 0,0 0-2 16,7-3 0-16,0 0 0 0,4 0-18 0,-11 3-8 0,3-3 0 0,8 3 8 16,-8-3-8-16,4 0 0 15,1-9 0-15,-5 1 0 0,4-7 0 0,-3 0 0 0,-1-2 0 0,1-4 0 16,-1 4 0-16,1 2 0 0,-1 6 0 0,-3-5 0 15,4 2 0-15,-8 3 0 0,4-6 0 0,0 4 0 16,0-4-120-16,0-5-27 0,0-4-5 16</inkml:trace>
  <inkml:trace contextRef="#ctx0" brushRef="#br0" timeOffset="3242.06">7472 6246 1501 0,'0'0'32'0,"0"0"8"0,0 0 0 0,0 0 4 0,0 0-36 0,0 0-8 0,0 0 0 0,3 12 0 16,1-6 71-16,-1 0 12 15,1-3 2-15,3 3 1 0,0-3-31 0,0 6-7 16,0-9 0-16,0 0-1 0,4 0-19 0,-8 0-4 0,1 0-1 0,3-6 0 15,0 3-8-15,0 0-2 0,0-6 0 16,-3 9 0-16,3 0-1 0,0-3-1 0,-4 0 0 0,1-9 0 16,-1-5-23-16,1-1-4 0,3 3 0 0,-4 4-1 15,1-1-7-15,-4 0 0 0,3 0-1 0,-3 1 0 16,-3 2 9-16,3 3 1 0,0 0 1 0,-4 0 0 16,4 6 14-16,0-12-12 0,0 12 12 0,0 0-12 15,0 0 12-15,0 0-12 0,0 0 12 0,0 0-12 16,0 0 3-16,0 0 1 0,-7 0 0 0,0 0 0 15,4 6-2-15,-4 0 0 0,0-6 0 16,3 12 0-16,-3 0 1 0,4-1 0 16,-1 10 0-16,0 2 0 0,1 1 9 0,-1-3-8 0,1 5 8 0,-1-2-8 15,1-1 8-15,-1-2 0 0,4 2 8 0,0 1-8 0,-3-10 23 16,6 4 0-16,1 0 0 0,-4-1 0 16,3-2-9-16,4 3-2 0,-3 5 0 0,-1-11 0 15,5 3-4-15,-1-4-8 0,3-5 11 0,1 0-11 16,3 0 8-16,4 0-8 0,-1 0 0 0,4 0 0 15,4-6-96-15,3 0-27 0,0-3-5 0</inkml:trace>
  <inkml:trace contextRef="#ctx0" brushRef="#br0" timeOffset="4157.108">8587 5691 532 0,'0'0'12'0,"0"-6"2"0,0 0 1 0,0 0 0 0,0-6-15 0,0 12 0 0,-4-3 0 0,4 3 0 16,0 0 74-16,0 0 12 0,0 0 2 0,0 0 1 15,0 0 9-15,0 0 2 0,0 0 0 0,0 0 0 0,-3 3 5 0,-5 3 2 16,5 0 0-16,-1 0 0 16,1 0-57-16,3-6-11 0,-7 0-3 0,7 0 0 15,0 12 14-15,-4-3 2 0,4-1 1 0,4 7 0 16,-4-3-33-16,3 5-8 0,-3-2 0 0,4 9-1 15,-1-1 12-15,1 4 2 0,-1-4 1 0,-3 9 0 16,4-2-11-16,0-7-3 0,-4-2 0 0,3 8 0 16,-3 1-12-16,-3 8 11 0,-1 0-11 0,0-3 10 15,1 4-10-15,-1-4 0 0,-3 3 9 0,4-5-9 16,-4-4 0-16,0 3 0 0,0-2 0 0,3 2 8 16,-3-8-8-16,4 2 0 0,-1 3 0 0,1-11 8 0,-5-6-8 15,5 2 0-15,-4-2 0 0,3-6 0 0,4 0 8 0,-3 0-8 16,-1-6 8-16,1 6-8 0,3-6 0 15,0 0 0-15,0 0 0 0,0 0 0 0,0 0-11 0,-4 0 0 16,4 0 0-16,0 0 0 0,0 0-9 0,0 0-1 16,0 0-1-16,0 0 0 15,0 0-94-15,0 0-20 0,0 0-3 0</inkml:trace>
  <inkml:trace contextRef="#ctx0" brushRef="#br0" timeOffset="4697.972">8918 6279 1314 0,'0'0'28'0,"0"0"7"0,-7-3 1 0,7 3 1 0,-3-3-29 15,-4 3-8-15,7 0 0 0,-7-3 0 0,-4 3 91 0,4 0 17 16,0 0 3-16,0 0 1 0,-4 3-20 0,1 0-3 16,-1 3-1-16,0 3 0 0,1-4-43 0,-4 7-9 15,3 0-1-15,-3-3-1 0,0 5-34 16,3 1 0-16,1-3 0 0,-1 6 0 16,-3 2 0-16,4 4 0 0,-1-4 0 0,4 4 0 15,0-1 0-15,0 7-9 0,0 2 9 0,0-6 0 16,3-2 0-16,4-1-8 0,0-2 8 0,0-3 0 15,0-1 0-15,4-11 0 0,-4 0 0 0,0-6 0 16,0 0 0-16,0 0 17 0,0 0-2 0,14-3-1 0,-4-6-14 16,1-8 8-16,3-1-8 0,0-3 0 0,0-2 16 15,0-3-2-15,0-4-1 0,-3 4 0 0,0 2-13 0,-1 1 0 16,-3 2 0-16,0 3 0 0,0 1 0 0,-3-4 0 16,-1 4 0-16,4-1 0 0,-3 6 0 0,0-5-8 15,-1 2 8-15,-3 9-10 16,4 0-5-16,-4 6-1 0,0 0 0 0,0 0 0 0,7 6-4 0,-4 3-2 15,1 3 0-15,3 11 0 0,-7 1 10 16,3 2 3-16,-3-2 0 0,4 14 0 16,-4-3-12-16,3 3-3 0,-3 3 0 0,0-8 0 0,0-7 42 0,0-2 8 0,-3 2 2 0,3-8 0 15,0-1-16-15,0-5-4 0,-4 0 0 0,4-9 0 16,0-3-8-16,0 0 10 0,0 0-10 0,0 0 10 16,11-21-158-16,3-8-31 0</inkml:trace>
  <inkml:trace contextRef="#ctx0" brushRef="#br0" timeOffset="5312.522">10068 6097 1857 0,'-7'2'40'0,"-3"4"9"0,-1-6 2 0,0 6 2 0,1 0-42 0,-4 0-11 0,3 0 0 0,-3 0 0 16,4 0 24-16,-5-3 4 0,5 5 0 0,-4 7 0 15,3-9-28-15,1 6 0 0,-1-6 0 0,4 5 0 16,0 4 18-16,0-3-2 0,3 0 0 0,1 5 0 0,-1-8-16 0,4 3 0 16,-3 0 0-16,3-1 0 0,0 1 0 0,0 0 0 15,0-6 0-15,3 0 0 0,1-1 0 0,-1 4-9 16,-3-9 9-16,4 6 0 0,-1 0 0 0,1 0 0 15,-1-6 0-15,4 0-8 16,-3 6-2-16,3-6 0 0,0 0 0 0,4 0 0 0,-4 0 10 0,3 0 0 16,-3-6 0-16,0 6 0 0,0 0 8 0,4 0 4 15,-7 0 1-15,-4 0 0 16,7 0-13-16,0 6 0 0,-4 0 0 0,4 0 0 16,-3 2 0-16,-1 1 0 0,1 0 0 0,-1 3 0 15,-3 5 0-15,4 1-18 0,-8 3 4 0,4 2 1 0,0-5 27 0,-3 8 6 16,-4-2 0-16,0 8 1 0,3 0-9 0,1-2-1 15,-4 2-1-15,0-2 0 0,0-13 9 0,-1 1 1 16,-2-1 1-16,3-2 0 0,0-3-9 16,0-6-1-16,3 3-1 0,1-3 0 0,-4-6-2 0,3-3 0 0,1-9 0 15,-5 6 0-15,1-12-23 0,0-8-5 0,0 8 0 16,0-11-1 0,-3 8-45-16,3-8-9 0,3 2-1 0</inkml:trace>
  <inkml:trace contextRef="#ctx0" brushRef="#br0" timeOffset="5894.248">10238 6443 1418 0,'0'0'31'0,"0"0"6"0,0 0 2 0,0 0 1 0,0 0-32 16,0 0-8-16,0 0 0 0,0 6 0 0,0-6 64 0,0 0 10 16,0 0 2-16,0 0 1 0,0 6-54 0,3-3-11 15,4 3-3-15,0-6 0 0,0 3 37 0,0-6 7 16,0 3 2-16,4-6 0 0,3 3-36 0,-3 0-7 15,-1 0-2-15,1-3 0 0,-1-5-10 0,1 5 10 16,3-6-10-16,-3 3 10 0,-4 0-10 0,3 1 0 16,1 2 0-16,-4 0 8 0,0 0-8 0,-3 0 0 0,-1 0 0 0,-3 6 0 15,0 0 9-15,0-6-9 16,0-3 10-16,0 9-10 0,0 0 0 0,-3-5 0 0,-4-1 0 0,-1 0 0 16,1 0 0-16,0 6 0 0,0-6 0 0,0 0 0 15,0-6 0-15,0 7 0 0,-3-1 0 0,2 0 0 16,-2-3 0-16,-1 3 0 0,1 6 0 0,-1-6 0 15,1 6 0-15,-1 0-18 0,0 0 4 0,4 0 1 16,-3 6 13-16,3-6 0 0,0 6 0 0,0 3 0 16,0 3 0-16,3 11 0 0,-3-8 0 0,0 8 0 15,0 1 0-15,3-4 0 0,1 4 0 16,-1-1-9-16,4 1 9 0,-3 8 0 0,3-8 0 16,0 8 0-16,0 0 0 0,0-2 0 0,0 2 0 15,0-2 0-15,0-13 0 0,3 4 0 0,1 2 0 0,3-2 0 16,-4-1 0-16,4-5 0 0,-7-15 0 0,15 6 0 0,-5 0 0 15,1 0 0-15,3 3 0 0,-4-6 0 16,5-6 16-16,-1 3-2 0,0 0 0 0,3-9 0 16,1 3-85-16,0-6-17 0,-4 0-3 15</inkml:trace>
  <inkml:trace contextRef="#ctx0" brushRef="#br0" timeOffset="6552.039">10573 6364 1198 0,'0'0'26'0,"0"0"6"0,0 0 0 0,0 0 3 0,0 0-35 0,0 0 0 0,0 0 0 0,0 0 0 15,0 0 70-15,0 0 7 0,0 0 2 0,0 6 0 16,-4 0-23-16,8 6-5 0,-4-10-1 0,3 10 0 16,1 0-26-16,-1 0-4 0,1 0-2 0,-1 2 0 15,-3-2 15-15,4 6 3 0,-1-1 1 0,1-2 0 16,-1 8-8-16,1 1-1 0,-4-6-1 0,0 8 0 15,0 3-27-15,0-2-12 0,0-4 0 0,0-2 1 16,0 3 11-16,0-13 16 16,0 1-4-16,-4-6-1 0,4-6-11 0,0 0 0 0,0 0 0 0,-3-6 0 15,-1-6 53-15,4 1 9 0,-3-16 2 0,3 9 0 16,-4-5-52-16,4-1-12 0,0 4 0 0,4 2 0 16,-8-8 0-16,8 8 0 0,-1 6 0 0,1-8 0 15,-1 8 0-15,-3-6 0 0,4 7 0 0,0-1 0 16,-1 6 0-16,1 0 0 0,-4 0 0 0,0 6 0 15,0 0 0-15,0 0 0 0,0 0 0 0,0 0 0 0,0 0 0 16,0 0 0-16,0 0 0 0,10 6 0 0,-3 3 0 16,0 6-10-16,0-4 10 0,-3 1-12 0,3 0 12 0,0 3 0 15,-3 8 0-15,-1-5 0 0,1-4 0 0,-1 10 0 16,-3 5 8-16,0-2-8 0,0-4 0 0,4-5 8 16,-4-6-8-16,3 2 0 0,-3-2 0 0,0-6 0 15,0-6 0-15,0 6 8 0,0 0-8 0,0-6 0 16,0 0 0-16,0-3 0 15,0-6 0-15,4-3 0 0,-1-8 0 0,1 2 0 0,-1 6 0 16,1-11 0-16,-1 2 0 0,1-2 0 0,-1 5 0 0,1-2 0 16,-1-4 0-16,1 6 0 0,0-2 18 0,-1 8 2 15,1 6 1-15,-1-6 0 0,-3 1-21 0,4 5 0 16,-4 6 0-16,0 0 0 0,3-9-20 0,-3 9 2 16,0 0 0-16,0 0 0 0,0 0 18 0,0 0 12 15,7 9-1-15,0-3-1 0,-3 5-10 0,3 7 0 0,-4-9 9 0,1 14-9 16,-1-5 0-16,1-3 8 0,-1 8-8 0,1 1 0 15,0 8 0-15,-1-3-20 0,1-8 4 0,-1 3 1 16,4-7 24-16,-3-2 5 0,3 5 1 0,0 1 0 16,0-9-15-16,0-3 0 0,0-3 0 0,-7-6 0 15,7 2-10-15,-7-2-5 0,11 3-1 0,-11-3 0 16,14-3-88-16,-4-2-19 0,1 2-3 16</inkml:trace>
  <inkml:trace contextRef="#ctx0" brushRef="#br0" timeOffset="7151.033">11183 6493 1267 0,'0'0'28'0,"0"0"5"0,0 0 2 0,0 0 1 0,0 0-36 16,0 0 0-16,0 0 0 0,0 0 0 0,0 0 58 0,0 0 5 16,0 0 1-16,0 0 0 0,0 0 0 0,0 0 0 15,-7 0 0-15,7 0 0 0,-7 0-52 0,0 0-12 0,0-5 0 0,0 5 0 16,7 0-13-16,-4-6-6 0,-3 6-1 0,4 0 0 16,-4 0 20-16,0 0 0 0,3 0 0 0,-3 11 0 15,3-5 20-15,-3 0 2 0,0 3 0 0,4 3 0 16,-4 5-3-16,3 1-1 0,1-3 0 0,-1 14 0 15,1 0 6-15,-1 4 2 16,1-4 0-16,-4-8 0 0,3 8 1 0,0-11 0 0,4 8 0 0,-3-8 0 16,3 3 7-16,-4-7 2 0,4 7 0 0,4-4 0 15,-4-8-16-15,3 3-2 0,-3 6-1 0,4-12 0 16,-4-6 3-16,0 0 1 0,0 0 0 0,14 0 0 16,-3-12-1-16,3 0-1 0,0-3 0 0,0 4 0 15,-3-7-19-15,-1 3 8 0,4 1-8 0,0-7 0 16,-7-6-28-16,4-2-12 0,-4-3-2 15,0 2-1-15,0 1 35 0,0 5 8 0,0 4 0 0,0 2 0 16,-3 4 0-16,-4-4 0 0,0 6 0 0,0 6 0 16,0 0 0-16,0-5 0 0,0 5 0 0,-4 3 0 0,1 3 0 0,-1 0-8 15,1 0 8-15,-1 6-8 0,1 2 8 0,-4 4 0 16,3 0 0-16,-3 0 0 16,4 14 0-16,-1-2 0 0,1 8 0 0,-1 3 0 15,0-8 0-15,4 2 0 0,-3-8 0 0,3 8 8 16,0-5-8-16,0-1 0 0,0 4 0 0,3-10 0 0,1-2 0 0,0 3 0 15,-1-1 0-15,-3-5 0 0,4 0 0 0,-4-12 0 16,0 0 0-16,0 0 0 0,0 0 18 0,10 0-1 16,1 0 0-16,-1-9 0 15,1-6-129-15,0 4-27 0,-1-7-5 0</inkml:trace>
  <inkml:trace contextRef="#ctx0" brushRef="#br0" timeOffset="7426.638">11405 6599 1314 0,'0'0'37'0,"0"0"8"15,0 0-36-15,0 0-9 0,0 0 0 0,0 0 0 16,0 6 39-16,0 0 5 0,0 6 2 0,0 2 0 15,0 16 36-15,0-1 7 0,0-8 2 0,0 8 0 16,0 1-43-16,0-4-9 0,0 1-2 0,4 2 0 0,-8-6-18 0,4-2-4 16,0 8-1-16,0 1 0 15,0-10-14-15,0-8 0 0,0-12 0 0,0 0 0 16,0 0-97-16,0 0-23 0,0 0-4 0</inkml:trace>
  <inkml:trace contextRef="#ctx0" brushRef="#br0" timeOffset="7593.451">11282 6320 1337 0,'0'9'56'16,"0"-3"-44"-16,0-6-12 0,-4 8 0 0,4 7 0 0,0-9 0 15,0-6 0-15,0 0 0 0,0 0 0 16,7 0 0-16</inkml:trace>
  <inkml:trace contextRef="#ctx0" brushRef="#br0" timeOffset="8043.302">11557 6605 1267 0,'4'12'28'0,"-1"5"5"0,1 1 2 16,-1 9 1-16,4-10-36 0,-3 1 0 0,-1 2 0 0,1-2 0 0,3 3 89 15,-4 2 11-15,4-5 3 0,-3-3 0 0,-1-1-51 0,4 7-9 16,-3-4-3-16,3-11 0 0,-3 3-40 0,-4-3-16 16,3 6 1-16,-3-12 0 0,0 0 37 0,0 0 7 15,0 0 2-15,0-9 0 0,0 3 1 0,0-6 1 16,0 1 0-16,-3-7 0 0,3-3-33 0,-4 4 0 15,-3-1 0-15,3-3 0 16,1 1-44-16,-1 5-16 0,1-11-4 0,-1 5 0 16,1 6 103-16,3-2 20 0,0 5 4 0,0 3 1 0,0-3-52 0,0 12-12 15,0 0 0-15,0 0 0 0,0 0 0 0,0 0 0 16,7-5 0-16,0 5 0 0,0 5 0 0,0-5 0 16,-3 9 0-16,3 0 0 0,3 6 0 0,4 2 0 15,-3-2 0-15,3 3 0 16,0 5-48-16,-3-2-13 0,3 2-3 0,-4 1 0 0,5 2 52 0,-5-2 12 0,-3-1 0 0,4-5 0 15,-4 9-12-15,0-4 1 0,0-5 0 0,0 2 0 16,-3 4 11-16,-1-7 0 0,1-2 0 0,-1-3 0 16,-3 0 0-16,4-4 14 0,-4 1-3 0,0-9-1 15,0 0-27-15,0 0-6 0,0 0-1 0,0 0-718 16</inkml:trace>
  <inkml:trace contextRef="#ctx0" brushRef="#br0" timeOffset="8524.852">11878 6702 1074 0,'0'0'30'0,"0"0"8"0,0 0-30 0,0 9-8 15,4 0 0-15,-4 5 0 0,3-8 104 0,4 6 19 16,-3 0 4-16,3 3 1 0,0 2-52 0,3-5-9 15,-3 3-3-15,4-4 0 0,0-2 0 0,-4 0 0 16,3 3 0-16,1-6 0 0,-1 0-51 0,1-6-13 16,0 0 0-16,-1-6 0 0,1 0 0 0,-1-6 0 15,1 3 0-15,-1 0 0 0,1-2 0 0,0-10 0 16,-4 9 0-16,0-14 0 0,3 8 0 16,-3 1 0-16,-3-7 0 0,-1 3 0 0,1 4 0 0,-4-4 0 15,3 9 0-15,-3-5 0 0,-3-1 15 0,-1-2 0 0,1 8 0 0,-1 0 0 16,1 0-24-16,-4-2-5 0,3 5-1 15,-3 3 0-15,0 3 15 0,4-3 0 16,3 6 0-16,0 0 0 0,0 0-12 0,-7 6 1 16,0 0 0-16,-4 6 0 0,4 2 3 0,0 4 0 0,0 0 0 15,-4 8 0-15,8 3 8 0,-4-2 0 0,0 8 0 0,3-2-8 16,-3-4 8-16,3 3 11 0,4-8-3 0,-3 8 0 16,-1 3 12-16,4-8 1 0,0 2 1 0,0-5 0 15,4-4 0-15,-1-2 0 0,5 3 0 0,-1-4 0 16,0 1-5-16,3 0-1 0,1-7 0 0,3 10 0 15,0-9-6-15,4-1-2 0,-4-5 0 0,7 3 0 16,-3 15-19-16,-1-7-4 0,1-11-1 0,3 6 0 16,0-3-120-16,4-3-25 15,0-1-5-15</inkml:trace>
  <inkml:trace contextRef="#ctx0" brushRef="#br0" timeOffset="9382.878">13282 6332 996 0,'-7'-12'28'0,"7"12"7"15,0 0-35-15,-7 0 0 0,7 0 0 0,-4-6 0 16,4 6 96-16,-7-6 13 0,0 6 3 0,0 0 0 16,0 0-58-16,-3 6-11 0,3-6-3 0,0 6 0 0,-1 0-11 0,-2 0-2 15,3-3-1-15,-4 3 0 0,4-4 25 0,-3 7 5 16,-1-3 0-16,0 0 1 0,1 0-15 0,-1 0-3 16,4 0-1-16,-3 0 0 0,-1 2-27 0,4 1-11 15,-4 0 8-15,4-3-8 0,4 0 0 0,-1 6 0 16,1-1 0-16,-4-8 0 0,3 3 0 0,4 3 0 0,0 0 0 15,0-3 0-15,0 0 0 0,0-6 0 16,0 5 0-16,0-5 0 0,4 6 0 0,-4-6 0 16,3 6 0-16,1 0 0 0,-1-3 0 0,4 3 0 0,4-3 0 0,-4 0 0 15,0 0 12-15,0 5-2 0,4-2-1 0,-1 0 0 16,1 0-9-16,-1-6 0 0,1 12 0 0,0-6 0 16,-4-3 0-16,3 8 0 0,-3-5 0 0,4 6 0 15,-1 0 0-15,-2 0 0 0,-1 2 0 0,0 4 0 16,3-6 0-16,-3 5 0 0,-3-5 0 0,3-3 0 15,-4-6 0-15,-3 12 0 0,4 2 0 0,-4-5 0 16,0 3 0-16,0 2 15 0,0-5-4 0,-4 0-1 16,4 0 4-16,-3-1 1 0,-4 4 0 0,0-9 0 15,0 6 1-15,-4-6 0 0,1 5 0 0,-5-5 0 16,5 0 2-16,-4-3 1 0,0 0 0 0,-1 0 0 0,-2-3-19 16,3 0 0-16,-4 6 0 0,0-6-9 0,1-6 9 15,-4 0 0-15,3 3 0 0,0 0 0 0,1-6 0 16,-1 3 0-16,0 1 0 0,4-1 0 15,4 0-10-15,-1 0 0 0,4 6 0 0,0 0 0 16,7 0-100-16,0 0-20 0,0 0-4 16,-3-6-422-16,3-9-85 0</inkml:trace>
  <inkml:trace contextRef="#ctx0" brushRef="#br0" timeOffset="9954.251">13575 6605 1267 0,'0'0'28'0,"0"0"5"0,0 0 2 0,0 0 1 0,0 0-36 0,0 0 0 0,0 0 0 0,0 0 0 15,0 0 109-15,0 0 15 0,0 0 4 0,0 0 0 16,0 0-62-16,-7 0-12 0,0-6-2 15,0 6-1-15,7 0-31 0,-7 0-5 0,0 6-2 0,-4-6 0 16,8 6-13-16,-5 0 0 0,-2 0 0 0,3 5 0 16,0-2 0-16,0 3 0 0,0 0 0 0,0 5 0 15,0-2 0-15,3 0 0 0,0 11 0 0,1-8 0 16,-1 3 0-16,4 2 0 0,0 1 0 0,0 2 0 16,0-2 34-16,4-1 4 0,-4 4 1 0,3-10 0 15,1 4-11-15,0-4-3 0,-1 1 0 0,1-6 0 0,-1-6-25 16,1 0 0-16,3 2 0 0,-4-2 0 0,8-6 0 0,-4 0 0 15,-4-6 0-15,4 0 0 0,1-2 0 0,-1 2 0 16,3-12 0-16,1 6 0 0,-1-5 36 0,-3-4 3 16,0 9 0-16,-3-5 0 0,3-4-31 0,-3 9-8 15,3-11 0-15,-4 5 0 16,4 7-30-16,-3-4-7 0,-4 3-2 0,0 0 0 0,3-2 39 0,-3-1 0 16,0 6 0-16,0 3 0 0,4-6-8 0,-4 7 8 15,0 5 0-15,-4-9 0 0,1 3-17 0,3 6 1 0,0 0 0 16,0 0 0-16,0 0 4 0,-11-3 2 0,4 0 0 0,0 3 0 15,0 0 10-15,-4 0 0 0,4 0 0 16,-3-3 0-16,-1 3 0 0,-3 0 0 0,3 3 0 16,1 0 0-1,-1 3-27-15,-3 6-9 0,4-7-3 0,-5 7 0 0,8 0 39 0,-3 3 0 0,-1 2 0 16,4-5 0-16,4 0 0 0,3 3 0 0,0-1 0 0,3 1 0 31,1-3-118-31,6-1-16 0,1-2-3 0,3-3-595 0</inkml:trace>
  <inkml:trace contextRef="#ctx0" brushRef="#br0" timeOffset="10201.946">13871 6720 1340 0,'0'0'38'0,"0"14"8"0,0-8-37 0,0 6-9 16,-3 0 0-16,3 3 0 15,0 2 60-15,0 1 11 0,0-3 1 0,0 2 1 0,0 1-30 0,0-1-7 16,-4-5 0-16,1 0-1 0,3 3-23 0,-4-9-12 16,4-6 12-16,0 0-12 15,0 0-39-15,0 0-14 0,0 0-3 0</inkml:trace>
  <inkml:trace contextRef="#ctx0" brushRef="#br0" timeOffset="10378.524">13695 6097 1314 0,'-7'14'37'0,"3"-2"8"16,-3 0-36-16,4-6-9 0,-1-1 0 0,-3 1 0 0,4 3 53 15,-5 3 9-15,5-6 2 0,3 0 0 0,0-6-52 16,0 0-12-16,0 0 0 0</inkml:trace>
  <inkml:trace contextRef="#ctx0" brushRef="#br0" timeOffset="10727.208">14090 5758 1579 0,'0'0'32'0,"7"0"10"16,0 6-34-16,0-6-8 0,0 9 0 0,4 3 0 0,-4 6 72 0,3-1 12 15,-3 4 2-15,4 2 1 16,-4 1-7-16,0 2 0 0,-3 10-1 0,3-4 0 15,-4 6-41-15,4-3-8 0,-3 7-2 0,-1 5 0 0,-3 0-28 0,4 3 0 16,-4 0 0-16,0 0 0 0,0-1 14 0,0 10 3 16,0-9 1-16,0 0 0 0,3 0-18 0,-3-9 0 15,4 3 8-15,-1 6-8 0,1-11-12 0,0-4-7 0,-1-3-1 16,4 4 0-16,0-10 20 0,-3 9 0 0,6-5 0 16,-3-4 0-1,0 1-26-15,0-4-2 0,1 1 0 0,-1-4 0 16,3-2-32-16,-3 0-6 0,0-13-2 0,-3 1 0 15,3-6-133-15,-4-6-27 0</inkml:trace>
  <inkml:trace contextRef="#ctx0" brushRef="#br0" timeOffset="11048.244">14058 6505 1267 0,'0'0'28'0,"0"0"5"0,-7 0 2 0,0 0 1 0,7 0-36 0,0 0 0 16,-7 6 0-16,7-6 0 0,0 0 108 0,0 0 16 16,0 0 2-16,0 0 1 0,0 0-50 0,0 0-9 15,0 0-3-15,0 0 0 0,0 0-52 0,0 0-13 16,0 0 0-16,0 0 0 0,0 0 34 0,0 0 4 15,7 0 1-15,4 0 0 16,6 3-63-16,1-3-12 0,0 0-2 0,3 0-1 0,3 0 51 0,1-3 9 16,3 3 3-16,1 0 0 15,-1-6-59-15,0 6-11 0,4-6-2 0,0 0-1 16,-1 1-127-16,5-1-26 0,31-15-5 0,-22 9-1 0</inkml:trace>
  <inkml:trace contextRef="#ctx0" brushRef="#br0" timeOffset="11920.674">15314 6343 1004 0,'0'0'28'0,"0"0"7"0,0 15-35 0,0-9 0 0,-3 0 0 0,-1 6 0 15,4-4 53-15,-3 4 4 0,3 0 1 0,-4 6 0 0,4-12 17 16,0 8 3-16,-4-2 1 0,4 0 0 0,0-6-26 0,-3 5-5 15,3-11 0-15,0 0-1 16,0 0-16-16,0 6-3 0,0-6-1 0,0 0 0 0,0 0 22 16,0 0 5-16,0 0 1 0,0 0 0 0,0 0-37 15,3-6-7-15,-3-5-2 0,4 5 0 0,-4-3-9 0,0 0 0 16,4 3 0-16,-4 3 0 16,0-8 0-16,0 5 0 0,-4 0 0 0,4 0-11 15,0 6-39-15,-4-6-8 0,1 6-2 0,-4-9 0 0,7 9 48 0,-4 0 12 16,-6 0 0-16,3 0 0 0,0 3 0 0,-4 3 0 15,4-6 0-15,-4 12 0 0,1 0 0 0,-4-1 0 16,0-2 0-16,-1 9 0 0,1 5 28 0,0-8 7 16,0 3 1-16,0 5 1 0,0-2-8 0,0 8-1 0,3 3-1 15,-6-2 0-15,6-7-27 0,0-5 0 0,4 3 0 16,0-10 0-16,0 7 20 0,0-9 0 16,4 5-1-16,-1 1 0 0,1 3-31 15,3-6-5-15,-4 2-2 0,8 4 0 0,-4-6 19 0,3-1 0 0,1-2 0 16,-1 0 0-1,1-3 48-15,3 9 12 0,0-9 4 0,0 5 0 0,4-5-52 0,-1 0-12 16,4-3 0-16,0 0 0 0,4 3-11 0,0 0-5 0,-4 3 0 0,0-9-1 16,0 5 1-16,4-5 0 0,-4 0 0 0,0 0 0 31,0 6-52-31,0-6-9 0,4-6-3 0,-1-5-760 0</inkml:trace>
  <inkml:trace contextRef="#ctx0" brushRef="#br0" timeOffset="12428.453">15543 6505 1036 0,'0'0'23'0,"-7"0"5"0,0 6 0 0,0-6 1 0,0 6-29 0,-3 3 0 15,3-971 0-15,-1 1947 0 0,-2-979 108 0,3 6 16 16,0 0 4-16,0 8 0 0,0-2-53 0,0-1-11 16,0-2-1-16,-1 3-1 0,1-1-4 0,0 1-1 15,4 0 0-15,-4 8 0 0,3-14-14 0,-3 3-3 16,4 2-1-16,-1-5 0 0,4 0-4 0,-3 5-1 16,-1-5 0-16,4 3 0 0,0-9-34 0,0 6-16 0,0-7 2 15,4 7 0-15,-1 0 22 0,4 3 5 0,0-4 1 0,0 1 0 16,0-6-14-16,4 0 0 0,-4 6 0 0,4-3 0 15,-1-4 0-15,1 1 0 0,3-6 0 0,0 0 0 16,4-6 0-16,-4-5 0 0,0 5 8 0,4-9-8 16,-4 3 0-16,0-5 9 0,0-4-9 0,-4 3 8 15,1 7-8-15,-4-13 12 0,-3 1-12 16,-1 2 12-16,1-2-12 0,-4-4 10 0,0 4-10 0,-4-4 10 16,1 9-10-16,-1-5 12 0,-3 11-12 0,0-3 12 15,0 4-12-15,-4-1 0 0,1 0 9 0,-1 6-9 16,1-2 0-16,-5-1 0 0,1 6 0 0,4-3 0 15,-4 0-16 1,7 6-8-16,-4 6-2 0,4-6 0 0,0 6 26 0,0-3 0 0,0 8 0 0,0 1 0 0,3-6-19 16,1 12 2-16,-1 5 0 0,1-2 0 15,-1-9-19-15,4 5-3 0,0-2-1 0,0 8 0 16,0-11-127-16,4 6-25 0,-1-1-6 0,1-2-1 0</inkml:trace>
  <inkml:trace contextRef="#ctx0" brushRef="#br0" timeOffset="13230.825">15783 6661 899 0,'0'0'25'0,"0"0"7"0,0 0-32 0,0 0 0 0,0 0 0 0,0 0 0 16,0 0 80-16,0 0 9 15,0 0 3-15,0 0 0 0,0 0-19 0,0 0-3 0,0 0-1 16,0 0 0-16,-3 6-21 0,-1 0-5 0,4 5-1 0,-3 1 0 15,3-9-26-15,-4 6-6 0,4 3-1 0,-3 2 0 16,3-2 9-16,-4 0 2 0,4 3 0 0,0-4 0 16,4 1 12-16,-4 6 4 0,3 2 0 0,-3 4 0 15,4-6-12 1,3 2-3-16,0 4 0 0,0-7 0 0,3 1-10 0,1 3-3 0,-4-4 0 16,4 7 0-16,3-4 1 0,0 4 0 0,0-12 0 0,-3-1 0 15,3-5 12-15,-4 3 3 0,-3 3 0 0,-7-12 0 16,11 0 10-16,-1 0 2 0,1-6 1 0,0 0 0 15,-1-6-29-15,-3 0-8 0,4-2 0 0,-1-4 0 16,1-2 52-16,-4-4 10 0,0 1 2 0,0-4 0 16,0-2-64-16,-3-1-8 0,-1 4-4 0,1-7-1 15,-1 4 21-15,-3-6 4 0,0 2 0 0,-3 1 1 16,3 9-61-16,-4-1-13 0,1 3-3 16,-1 10 0-16,1-7 46 0,-1 12 9 0,1-3 9 0,-1 4-13 15,4-1-39-15,-3 3-8 0,3 6-2 0,-4 5 0 16,1 4-49-16,3-6-9 0,0 6-3 0,0-6-378 15,0 5-76-15</inkml:trace>
  <inkml:trace contextRef="#ctx0" brushRef="#br0" timeOffset="13679.531">16189 6734 1198 0,'0'0'26'0,"0"0"6"0,0 0 0 0,0 0 3 0,0 6-35 0,0 0 0 0,3 6 0 0,-3 3 0 15,4-4 72-15,0 1 8 0,-1 6 2 0,1-1 0 16,-1-5-14-16,1 3-4 0,-1 3 0 0,-3-7 0 16,4-2-50-16,-1 3-14 0,-3 0 0 0,0-1 0 15,4 1 56-15,-4 0 7 0,0 3 1 0,0-4 0 16,0-5-52-16,0-6-12 0,0 0 0 0,0 0 0 15,0 0 54-15,0 0 8 0,0 0 2 0,0 0 0 16,0 0-52-16,0 0-12 0,-4 0 0 0,-3-6 0 16,4 1 47-16,-1-7 6 0,1-3 2 0,-1 3 0 0,4 1-35 0,0-1-8 15,0 0 0-15,-3-3-1 0,6-2-11 16,-3-1 0-16,0 0 9 0,0-2-9 0,0 8 0 0,4-6 0 16,-1 10 0-16,-3-7 0 0,4 6 0 15,-1-9 0-15,-3 4-8 0,0 2 8 0,4 0-17 16,-4 0 1-16,3 1 1 0,1 5 0 15,-1 0-27-15,-3 6-6 0,0 0 0 0,4-6-1 0,-1 0 19 16,-3 6 4-16,0 0 1 0,7-3 0 16,4-3-25-16,-4 3-5 0,-7 3-1 0,0 0 0 15,7-3 0-15,4 3 0 0,-1 0 0 0,4 0 0 16,0 0-25-16,1 3-6 0,2 0-1 0,1-3-577 0</inkml:trace>
  <inkml:trace contextRef="#ctx0" brushRef="#br0" timeOffset="14101.558">16394 5944 851 0,'0'0'36'0,"0"0"-36"15,0 0 109-15,0 0 15 0,0 0 4 0,0 0 0 16,3 6-52-16,1-1-9 0,-1-2-3 0,1 6 0 16,3 6 0-16,-4-3 0 0,4 5 0 0,0 4 0 15,-3 2-20-15,-1 1-4 0,1 2 0 0,3 10-1 16,-3 2-11-16,3-3-3 0,-4 9 0 0,4 6 0 0,-3-6 7 0,-1 3 0 15,-3 3 1-15,4 0 0 0,-1 0-13 0,-3 0-2 16,4-3-1-16,-1 3 0 0,1-6-5 0,-4-5-2 16,3-4 0-16,1 3 0 0,-1-9-10 0,1-2 12 15,0 2-12-15,3 1 12 0,-4-10-12 0,4 4 0 16,-3-4 0-16,-1-2 8 16,1 6-8-16,-1-13 0 0,1 4 0 0,-1 3 0 15,1-7-21-15,-1 1-7 0,-3-12 0 0,0 0-1 16,0 0-139-16,4-6-27 0,-4 6-5 0,0-6-531 0</inkml:trace>
  <inkml:trace contextRef="#ctx0" brushRef="#br0" timeOffset="14376.831">16411 6611 1036 0,'0'0'23'0,"0"0"5"0,0 0 0 0,0 0 1 0,0-6-29 0,0 6 0 0,0 0 0 0,0 0 0 0,0 0 108 0,0 0 16 15,0 0 4-15,0 0 0 0,0 0-52 0,0 0-9 16,0 0-3-16,0 0 0 0,4-6 0 0,3 6 0 16,0 0 0-16,0 0 0 0,-4 0 0 0,8 0 0 15,0 0 0-15,-1 6 0 16,4-6-87-1,0 6-17-15,1-6-4 0,-1 6-1 0,0-6 45 0,0 6 0 0,4-6 0 0,-4 0 0 16,3 0-104-16,-3 0-19 0,0 0-3 0</inkml:trace>
  <inkml:trace contextRef="#ctx0" brushRef="#br0" timeOffset="14851.586">16700 6746 1386 0,'0'0'30'0,"0"0"6"0,0 6 2 0,0 3 2 0,0-3-32 0,4 6-8 0,-4-7 0 0,4 7 0 16,-1-6 61-16,1 0 11 0,-4-6 3 0,3 6 0 15,4 3-44-15,0-6-9 0,0 2-2 0,0-2 0 16,0-3 14-16,0 0 2 0,1-3 1 0,-1 1 0 15,3-7-15-15,-3 3-3 0,0-6-1 0,4 0 0 16,-4 3-8-16,4-5-2 0,-4 5 0 0,0-9 0 16,0-5-8-16,0 5 0 0,-4 3 0 0,1 4 0 15,-1-1 0-15,1-3 0 0,-4 3 0 0,0 1 0 16,0-1 8-16,-4 0-8 0,1 6 0 0,-1 0 8 16,1-5-28-16,-4 8-7 0,0-3-1 0,0 0 0 15,0 0-5-15,-4 6-2 0,4 0 0 16,0 0 0-16,-4 0 12 0,4 0 3 0,0 6 0 0,-3-6 0 0,2 12 20 0,1-6-11 15,0 14 11-15,0-2-8 0,0 2 8 0,4 4 8 16,-4-1-8-16,0 1 11 0,3 2 14 0,1 1 3 16,3 2 1-16,-4 1 0 0,4 2-5 0,0-3-2 15,4-8 0-15,-1 8 0 0,4-11-7 0,-3 9-2 16,3-10 0-16,0 1 0 0,0-6 0 0,3 2 0 16,-3-2 0-16,1 0 0 0,2-6-13 0,-3 0 0 15,4-1 0-15,3 1 0 16,-4-3-60-16,5-6-6 0,-1 0-1 0,-4 0-730 0</inkml:trace>
  <inkml:trace contextRef="#ctx0" brushRef="#br0" timeOffset="15101.973">17134 6981 1659 0,'0'0'36'0,"0"6"8"0,0 0 2 0,0 12 1 0,0-12-38 0,-3 8-9 0,3 4 0 0,-4 6 0 16,4-7 68-16,-3 10 12 0,-1-4 3 0,-3 4 0 16,4-4-67-16,-1 4-16 0,-3 2 0 0,4-11 0 0,-1 2 0 0,1-2 0 15,-1-6 0-15,4 2 0 16,-3 10-99-16,-1-12-23 0,0-1-5 15</inkml:trace>
  <inkml:trace contextRef="#ctx0" brushRef="#br0" timeOffset="15971.927">18330 6388 1267 0,'0'0'28'0,"0"0"5"0,0 2 2 0,0 10 1 0,0 0-36 0,4-6 0 0,-1 6 0 0,4 5 0 15,1-5 58-15,-1 9 5 0,0-4 1 0,3 7 0 16,-3 8-52-16,0-2-12 0,-7 8 0 0,4 0 0 16,-1 3 44-16,1 3 5 0,-1 0 2 0,1-8 0 15,-1-4-31-15,-3 3-5 0,0 3-2 0,-3-2 0 16,3-4-13-16,0 6 0 0,0 0 0 0,-4 4 0 16,1-7 0-16,-4-3 0 0,0-2 0 0,-4 2 0 15,1-9 37-15,3 4 5 0,0-4 1 0,-4-2 0 16,4-3-7-16,-4-1 0 0,8 1-1 0,-4-3 0 0,-4-4-2 15,4-5 0-15,4 6 0 0,-5-6 0 0,1 0-13 0,7-6-4 16,0 0 0-16,-3 3 0 0,-4 3-16 0,7-6 0 16,-7-3 0-16,0 3 0 0,3-3 40 0,-6 0 0 15,3 3 1-15,-1-3 0 0,-2 0-41 0,-4-9 0 16,3-5-8-16,1 2 8 0,-4 3-27 0,-1 0 3 16,1-5 0-16,-7 5 0 15,4-15-28-15,-1 10-4 0,0-13-2 0,1 4 0 16,2-3-83-16,1 2-17 0</inkml:trace>
  <inkml:trace contextRef="#ctx0" brushRef="#br0" timeOffset="16169.175">18161 6229 1354 0,'0'0'38'0,"0"0"10"0,0 0-39 0,0 0-9 0,0 0 0 0,0 0 0 16</inkml:trace>
  <inkml:trace contextRef="#ctx0" brushRef="#br0" timeOffset="16685.211">18620 6767 1306 0,'0'0'28'0,"0"0"7"0,0 0 1 0,0 0 1 0,0 0-29 0,0 0-8 0,0 0 0 0,0 0 0 16,0 0 0-16,0 0-16 0,0 0 4 0,0 0 0 16,0 0 35-16,0 0 6 0,7 0 2 0,-4 0 0 15,4-3-7-15,4 0 0 0,-1 0-1 0,-3-3 0 16,4-6 1-16,0 1 1 0,3-10 0 0,-4 3 0 15,1-5-14-15,-1 5-3 0,1-2-8 16,-4-4 12-16,0 6-27 0,-3 4-5 0,-1-4-2 0,1 12 0 16,-8 0 22-16,4 0 0 0,-3-5 0 0,-4 5 0 15,0 0 0-15,0 3-11 0,-1-3 11 0,-2 6-8 16,-1 0 8-16,1 0 0 0,-4 0 0 0,0 6-8 16,-1-3 8-16,-2 3 8 0,-1 0-8 0,1 5 11 15,2 1 28-15,1 6 5 0,0 0 2 0,4 8 0 16,-1 9-32-16,4-2-6 0,0-10-8 0,3 9 11 15,4-8-3-15,0-1-8 0,4 4 12 0,3-4-4 0,0 4-8 16,4 2 10-16,-1-2-10 0,1 2 10 0,-1-8-10 0,4 2 0 16,1-5 0-16,-1-6 0 0,-4-4 0 0,4-2 0 15,0 6 0-15,-3-6 0 0,0-6-18 16,-1 6-6-16,1-6 0 0,-1-6-473 16,1 0-95-16</inkml:trace>
  <inkml:trace contextRef="#ctx0" brushRef="#br0" timeOffset="17553.869">19935 6185 1314 0,'0'0'37'0,"0"0"8"0,0 0-36 0,0 0-9 15,-3 6 0-15,-4-1 0 16,3-5 94-16,1 6 17 0,-4 0 3 0,0 0 1 0,0-3-36 0,0 0-7 0,-4 0-2 0,0 3 0 16,1 0-50-16,3-6-11 0,-4 0-1 0,1 6-8 15,-1-6 0 1,4 0 0-16,-4 0 0 0,4 0 0 16,0 0 0-16,-3 0 0 0,3 0 0 0,3 0 0 0,-3 0 0 0,-4 5 0 0,4 1 0 0,0 0 0 15,0 3 0-15,0 3 0 0,0 0 0 16,0 5 0-16,0 1 0 0,0-9 0 15,4 8 0-15,-1-5 0 0,4-6 0 0,0 6-17 0,0 2 1 16,0-5 1-16,4 0 23 0,-1 3 5 0,-3-6 1 0,4 5 0 16,-1-5-14-16,1 0 0 0,-1 3 0 15,4-6 0-15,-3 6 0 0,-1-3 0 0,4-6 0 0,0 11 0 16,0-11 37-16,0 6 2 0,1-6 0 0,2 0 0 16,-3 6-31-16,0 0-8 0,4-3 0 0,-4 3 0 15,0 0 21-15,4 0 3 0,-4 5 1 0,0-5 0 16,0 0-25-16,3 0 0 0,-3 0 0 0,4 0 0 15,-4 0 0-15,0 5 0 0,0-2 0 0,0 3 0 16,0 0 0-16,0 5 0 16,0 4 0-16,4-3 0 0,-8-1 0 0,4-8 0 0,-3 3 0 0,0 5 0 15,-1-5 0-15,-3 0 0 0,4-3 0 0,-4 8 0 16,0-5 0-16,3 0 0 0,-3 3 0 0,0-4 0 16,0-2 0-16,0 0 0 0,-3-3 0 0,-1 6 0 15,1-6 0-15,-1-1 0 0,0 1 0 0,-3 6 0 16,4-6 0-16,-4 9-9 0,3-9 0 0,-3-1 0 15,0 1 9-15,7-6 12 0,-7 0-2 0,0-6-1 16,-3 1-9-16,-1-1 0 0,0-12 0 0,1 6 0 16,-4 3 0-16,3-2 0 0,0-1 0 0,-3-3 0 15,-3 3-21-15,3-5-7 0,-1 5 0 0,1-6-1 16,0 1-107-16,4 8-22 0,3-3-4 0</inkml:trace>
  <inkml:trace contextRef="#ctx0" brushRef="#br0" timeOffset="18015.009">20094 6493 1713 0,'0'0'36'0,"0"0"8"15,0 0-36-15,0 0-8 0,0 0 0 0,0 0 0 16,0 0 55-16,0 0 9 0,-7 6 1 0,4 0 1 16,-1 0-38-16,1 0-8 0,3 3-2 0,-4 2 0 15,4 1-8-15,0 0-2 0,0 0 0 0,0 2 0 16,4 4 6-16,-1-6 1 0,1 5 0 0,3 1 0 15,-4-3-23-15,4 2-5 0,0-5-1 0,0-3 0 16,0 3 14-16,-3 5 0 0,3-5 0 0,0-6 0 16,0 3 35-16,-3-6 9 0,3-3 3 0,-4 0 0 0,4-3-24 15,-3 0-5-15,3-3-1 0,-4 0 0 16,4-6 38-16,-3-2 7 0,3 2 2 0,0 0 0 16,-3-11-52-16,3 11-12 0,0-9 0 0,-4 4 0 0,1-1 0 15,-1-2-13-15,1 2 2 0,-1 0 1 16,1 1 10-16,-4-1 14 0,0 3-3 0,0-2-1 15,0 2-59-15,0 3-12 0,0-5-3 0,0-1 0 0,0 3 32 16,0-2 5-16,0-1 2 0,0 6 0 16,0-11-63-16,0 8-12 0,0-3-2 0</inkml:trace>
  <inkml:trace contextRef="#ctx0" brushRef="#br0" timeOffset="18270.113">20369 6426 1094 0,'0'0'23'0,"0"0"5"16,4 6-28-16,-1 0 0 0,-3-1 0 0,8 1 0 16,-5 3 108-16,1 0 16 0,-1 6 3 0,-3-4 1 15,4 1-73-15,-1 6-15 0,1 2-2 0,-4-2-1 16,3-3-13-16,-3 8-4 0,4-5 0 0,-4-1 0 15,0 1-10-15,3-3-2 0,-3 2-8 0,0-5 12 16,0-6-12-16,0 0 0 0,0-6 0 0,0 6 0 16,0 0-51-16,0 3-9 0,0 2-3 0</inkml:trace>
  <inkml:trace contextRef="#ctx0" brushRef="#br0" timeOffset="18467.635">20412 6173 1074 0,'0'0'30'0,"0"0"8"0,0 0-30 0,0 0-8 0,0 0 0 0,3 6 0 16,1 6 0-16,-1-7 0 0,1 1 0 0,-1 0 0 15,1 0 0-15,-4-6 0 0,10 6 0 16,5 3 0-16</inkml:trace>
  <inkml:trace contextRef="#ctx0" brushRef="#br0" timeOffset="19002.788">20761 6332 1206 0,'0'0'26'0,"0"0"6"0,-4 6 0 0,4-1 3 0,-3 4-35 0,-1 3 0 16,4-12 0-16,-3 6 0 0,3-6 71 0,-4 6 7 16,4-6 2-16,-3 6 0 0,3-6-12 0,-7 0-3 15,3 6 0-15,4-6 0 0,-7 0-1 0,0 2 0 0,0 4 0 0,7-6 0 16,-7 3-20-16,0 0-4 0,0-3 0 0,0 3-1 16,0-3-14-16,3 3-2 0,-3-3-1 0,4 6 0 15,3-6-22-15,-7 0 8 0,3 6-8 0,-3 0 0 16,4 0 0-16,-5 5 0 0,5-2 0 0,-1 0 0 15,1 0 0-15,3 3 0 16,0-1 0-16,0-5 0 0,0 6 0 0,0-6 0 0,3 0 0 0,1 3-8 16,-4 2 8-16,3 1 0 0,1-6 0 0,-4 0 0 15,0-6 0-15,4 6 0 0,-1-3 0 0,-3-3 0 16,0 9 0-16,0-9 0 0,4 5 0 0,-4-5 8 16,7 9-8-16,-7-9 0 0,3 0 8 0,-3 0-8 15,7 0 0-15,0 0 8 0,-3 6-8 0,3-6 0 16,0 6 0-16,0-6 0 0,0 6 0 0,0 0-8 15,0-6 8-15,0 0 0 0,0 11-9 0,0-8 9 16,-3 6 0-16,3-6 0 0,-7 3 0 0,3 6 0 0,4 5 0 16,-3 1 0-16,-1-3 0 0,-3 2 0 0,4-11 0 15,-4 0 0-15,-4 6 0 0,4-6 0 16,-7 9 0-16,4-10 0 0,-1 1 0 0,-3 6 0 0,0-6 0 16,-3 9 0-16,-1-4 0 0,1-2 0 0,-1-6 0 15,0 3 0-15,1 0 0 0,-4-6 0 0,3 6-9 16,1 0 9-16,-1-6 0 0,-3 6 0 15,3-6-40-15,1 5 0 0,-1 1-1 0,0-6 0 16,4 0-117-16,-3 0-23 0</inkml:trace>
  <inkml:trace contextRef="#ctx0" brushRef="#br0" timeOffset="19750.468">22013 5770 1034 0,'0'0'29'0,"0"0"7"0,0 0-36 0,0 0 0 0,0 0 0 0,0 0 0 16,0 0 67-16,0 0 6 0,0 0 2 16,0 0 0-16,0 0 2 0,0 0 1 0,0 0 0 0,0 0 0 15,0 0 9-15,0-6 1 0,0 0 1 0,4 1 0 16,-4-7-44-16,0 0-9 0,3-3-1 0,-3-2-1 15,0-1-16-15,0-3-3 0,0-2-1 16,-3 5 0-16,-1-11-29 0,-3 8-5 0,4-2-2 0,-4-4 0 31,-4 4-7-31,4-1-2 0,-7-2 0 0,0 8 0 16,-7-5-2-16,0 8-1 0,-1 3 0 0,-6 0 0 16,3 7-24-16,1-1-5 0,3 6-1 0,-4 11 0 0,0 1 52 0,4 6 12 0,0 2 0 0,0 4 0 15,0 5 0-15,3 4 0 0,-3 2 0 0,3 9 0 16,4 0 31-16,0 6 9 0,0 0 1 0,-4 6 1 15,4-3-7-15,0-3-2 0,3 0 0 0,1 6 0 16,3 0-6-16,0-6-2 0,0 0 0 0,3 2 0 16,4-2 1-16,0-5 0 0,0-1 0 0,0 3 0 0,4-3-26 15,-4-3 8-15,3 3-8 0,1 0 0 0,-1-9 43 16,1-2 3-16,-1 5 1 0,1-3 0 0,-1-11-28 0,1 8-6 16,-1-8-1-16,1-4 0 0,-1-2-12 15,1 2 8-15,-1-2-8 0,-3-6 0 0,4 0 0 0,-4-7-15 16,0-5 2-16,3 6 0 15,-3-6-38-15,0 0-7 0,0 0-2 0,0 0 0 16,0 0-132-16,0 0-26 0</inkml:trace>
  <inkml:trace contextRef="#ctx0" brushRef="#br0" timeOffset="20058.865">21258 6467 1497 0,'0'0'32'0,"0"0"8"0,0 0 0 0,0 0 4 0,0 0-36 0,0 0-8 0,0 0 0 0,7 0 0 15,4 3 53-15,0 3 9 0,-1-6 2 0,4 0 0 16,4 0-30-16,0 0-6 0,3 0 0 0,3 6-1 16,1-6-3-16,0 0 0 0,3 0 0 0,-3-6 0 15,3-6-24-15,0 9 8 0,0 6-8 0,1 3 0 16,-5 0-25-16,1-6-11 0,-4 6-1 0,0-6-778 16</inkml:trace>
  <inkml:trace contextRef="#ctx0" brushRef="#br0" timeOffset="20572.219">21915 6476 914 0,'-18'6'25'0,"11"-6"7"0,-7 0-32 0,3 0 0 16,-6 0 0-16,2 11 0 0,1-11 92 0,0 6 12 16,0-6 3-16,0 6 0 0,0 3-35 0,0 0-6 15,0 5-2-15,0 4 0 0,-1-6 0 0,5 8 0 0,-4-2 0 0,3 0 0 16,1 5-51-16,-1-2-13 0,4-4 0 0,3 1 0 16,1 0 47-16,-1 2 6 0,4-2 2 0,0 3 0 15,4-10-37-15,3 1-7 0,-4 0-2 0,5 0 0 16,-1-12 23-16,3 3 4 0,-3 2 0 0,4 1 1 15,-1-6-17-15,1 3-3 0,0-3-1 0,3-3 0 16,-4-3-16-16,8-2 0 0,-4-4 8 0,0 0-8 16,0-9 0-16,0 1 0 0,0-1 0 0,-3-5 0 15,3 8 0-15,-3-5 0 0,-1 11 0 0,-3-3 0 16,0 6 0-16,0 6 0 0,-3-8 0 0,0 5 0 0,-1 0 0 16,-3 6-9-16,0 0 9 0,0 0 0 0,0 0-14 15,0 0 2-15,0 0 1 0,0 12 0 16,4-6-22-16,-1 8-5 0,-3 4-1 0,0 5 0 15,0-5 39-15,0 9 0 0,0-10 0 0,0 4 0 16,0 2 21-16,-3-5 12 0,3-6 3 0,0 2 0 0,0 4-28 16,0 6-8-16,0-13 0 0,3 4 0 0,-3-9 8 0,0 6-8 15,0-12 0-15,0 0 0 16,0 0 8-16,0 0-8 0,0 0 9 0,4-6-9 16,3 0-36-16,0-3-12 0,-4-3-4 0</inkml:trace>
  <inkml:trace contextRef="#ctx0" brushRef="#br0" timeOffset="20956.282">22207 5635 1579 0,'-3'-6'32'0,"3"6"10"0,0 0-34 0,0 0-8 0,0 0 0 0,0 0 0 16,0 0 53-16,0 0 9 0,-4 6 2 0,1 9 0 15,6 2-52-15,-3 1-12 0,7 3 0 0,-3 2 0 16,3 6 52-16,0-2 7 0,0 2 1 0,0 10 1 16,0-4-17-16,0-3-4 0,0 6-1 0,0 9 0 15,-3 3-9-15,-1 6-2 0,1 0 0 0,-4-6 0 16,0 0 29-16,0 3 6 0,0 3 1 0,0-6 0 15,-4 0-52-15,1-9-12 0,3-3 0 0,-4 6 0 16,4-9 0-16,-3 4 0 0,6-4 0 0,-3 9 0 16,0-6 0-16,0-5 0 0,0-13 0 0,0 7 0 15,0-16 0-15,0 1 0 0,4-6 0 0,-4-3 0 16,0 3-9-16,3 6-5 0,-3-6-1 0,0-6 0 16,0 0-30-16,0 0-7 0,0 0 0 0,0 0-1 15,4-6-108-15,-4-6-22 0</inkml:trace>
  <inkml:trace contextRef="#ctx0" brushRef="#br0" timeOffset="21241.278">22003 6449 874 0,'0'0'36'0,"3"0"-28"15,8 0 88-15,-4 0 19 0,0-6 3 0,0 6 1 16,4 0 2-16,-1 0 1 0,1 6 0 0,-1-6 0 16,4 0-40-16,1 3-8 0,-1 0-2 0,0 0 0 15,0 0-25-15,0 0-6 0,-3 3-1 0,3 0 0 16,0 0-16-16,-4-6-3 0,5 6-1 0,-5-1 0 16,1 1-12-16,3 0-8 0,-4 0 10 0,1 0-10 15,0-6 0-15,-1 0 0 0,1 0 0 0,3-6 0 16,0 0 0-16,-3 6 0 0,3-6 0 0,-4 0-10 15,4 6-87-15,0-5-18 0,-3-1-3 16</inkml:trace>
  <inkml:trace contextRef="#ctx0" brushRef="#br0" timeOffset="21487.085">22592 6617 1740 0,'0'6'73'16,"0"5"-58"-16,0-2 5 0,0 3 2 0,0 0 0 0,0 0 0 15,3-1 34-15,-3-2 6 0,0 3 2 0,4 6 0 16,-4-7-31-16,0 1-5 0,3 0-2 0,-3 3 0 16,4-4-14-16,-4 1-2 0,0 0-1 15,4 0 0 1,-4-7-35-16,0 4-7 0,3-3-2 0,-3-6 0 15,0 0-126-15,0 0-26 0</inkml:trace>
  <inkml:trace contextRef="#ctx0" brushRef="#br0" timeOffset="21692.267">22525 6426 851 0,'0'-12'36'15,"0"-6"-36"1,0 4 34-16,3 2 0 0,-3 6 0 0,0 0 0 16,0 0 14-16,0-5 4 0,0 11 0 0,0 0 0 15,0 0-8-15,0 0-2 0,0 0 0 0,0 0 0 16,0 0-31-16,0 11-11 0,-3 1 0 0,3-6 9 16,0 6-9-16,0-12 0 0,-4 6 0 0</inkml:trace>
  <inkml:trace contextRef="#ctx0" brushRef="#br0" timeOffset="22547.887">23128 6661 1094 0,'0'0'23'0,"0"0"5"15,0 0-28-15,-7-6 0 0,0 3 0 0,0 0 0 16,0 3 56-16,0 0 7 0,7 0 1 0,-11 0 0 16,1 3 0-16,-1 0 0 0,0-3 0 0,1 6 0 15,-4 0 0-15,3-6 0 0,-3 6 0 0,7 5 0 16,-4 1-1-16,4-6 0 0,-3 9 0 0,3 2 0 0,0-5-50 15,-4-6-13-15,4 3 0 0,-3 6 0 16,2-7 0-16,1 4 0 0,0-6 0 0,4 6 0 16,-4-3 0-16,3 2 0 0,1-2 0 0,-4 6 0 15,7-3 0-15,-4-1 0 0,4 1 0 0,0 3 0 0,0 3 0 16,4-7 0-16,-1 4 0 0,4 3 0 0,0-7 0 0,4 1 0 16,-4 6 0-16,4-12 0 15,3 2-13-15,-4 4-8 0,4-6-2 0,0 0 0 16,1-6-14-16,2 0-3 0,1 0-1 0,-1-6 0 0,-2-6 33 0,-5 1 8 15,1 2 0-15,-1-9 0 0,-3 1 0 0,4 5 0 16,-4-3 0-16,0-3 0 0,0 1 0 0,-3-1 0 0,-1 3 0 0,1-2 0 16,-4-4 0-16,0 7 0 0,-4-1 0 0,1 3 0 15,3 0 34-15,-4 1 9 0,1 5 1 0,-1-3 1 16,4 9-21-16,-3-3-4 0,3 3 0 0,0 0-1 16,-8 0-19-16,8 0 0 0,-7 3 0 0,0 9 0 15,4-4 0-15,3 10 0 0,0-6 0 16,3 8 0-16,-3 4 55 0,0-1 7 15,0-2 2-15,4 8 0 0,-1 4-52 0,1-4-12 0,3 9 0 0,4 4 0 16,-4-4-48-16,3 3-13 0,1-3-3 16,-1 6 0-16,-3 0 52 0,1 0 12 0,-1 9 0 0,-4-9 0 15,-3-8 0-15,0 2 0 0,0-12 0 0,-3-2 0 16,-1-1 0-16,-3-8 15 0,3-3-3 0,-3 6-1 16,0-1-11-16,0-5-16 0,-3 8 4 0,-1 4 1 15,-3-6 11-15,3 2 0 0,1-8 0 0,-1 0 0 16,4-3 47-16,-3 2 11 0,-1-5 2 0,0 0 1 15,4 0-46-15,0-6-15 0,7 0 8 0,-10 0-8 16,-1 0 0-16,4-6 0 0,-3 0 0 0,-1-3 0 16,0-2 0-16,1-1 0 0,-1 0 0 0,-3-11 0 15,0 2-14-15,0-8-10 0,0 2-1 0,-4-2-1 16,4-4-23-16,0 10-5 0,0-12-1 0</inkml:trace>
  <inkml:trace contextRef="#ctx0" brushRef="#br0" timeOffset="23107.713">23319 6667 1337 0,'0'0'28'0,"0"0"6"16,0 0-34-16,0 0 0 0,0 0 0 0,0 0 0 15,-7 0 0-15,7 0 0 0,-4 6 0 0,0 5 0 16,1-5 58-16,-1 0 5 0,1 3 1 0,3 0 0 0,-4 6-52 0,1-10-12 0,3 7 0 0,0 0 0 16,-4-3 38-1,4 5 5-15,0 1 1 0,0-3 0 0,0 3-20 16,0-1-3-16,0 1-1 0,0 3 0 0,0-1 14 16,0-2 2-16,0 9 1 0,4-7 0 0,-4 4-5 15,3-4-2-15,4-5 0 0,0 6 0 16,1-1 2-16,2-2 1 0,1 3 0 0,-1-4 0 0,1-2-4 0,-4 0-1 15,4-6 0-15,-1 6 0 0,1-12-28 0,-4 0 0 16,3 0 0-16,1-6 0 0,0 0 33 0,-4 0 1 0,3-3 0 16,1 0 0-16,-1 1-7 0,1-10-2 0,-4 0 0 15,4-2 0-15,-4 2-16 0,0-5-9 0,0-1 10 0,0 3-10 16,-4-5 0-16,4 8-10 0,-3-5 0 16,-4-1 0-16,3 7-10 0,-3-4-3 0,4 0 0 15,-4 1 0-15,0 5-8 0,-4-2-1 0,4-7-1 16,-3 9 0-16,3-2-27 0,-4 5-6 0,1-3-1 15</inkml:trace>
  <inkml:trace contextRef="#ctx0" brushRef="#br0" timeOffset="23689.044">23643 6734 1552 0,'4'12'44'0,"-1"-6"10"0,-3 3-43 15,4 3-11-15,-1-4 0 0,4 1 0 0,-3 3 53 0,3 0 9 0,4 0 2 16,-4-4 0-16,0 1 0 0,3 0 0 0,1-3 0 0,-4 0 0 15,3 0-52-15,1-6-12 0,-4 0 0 0,0 0 0 16,4 6 20-16,-4-6 2 0,3 5 0 0,1-5 0 16,-4 0-35-16,4-5-7 0,-4-1-2 0,3-6 0 15,1-3 22-15,-4 6 0 0,3 1 0 0,-3 2 0 16,-3-6 0-16,3 6 0 0,-3-6 0 0,3 1 0 16,-7-1 0-16,3 3 0 0,-3 3 0 0,0-6 0 15,0 6 0-15,0-11 0 0,0 8 0 0,0 0 0 16,-3 0 0-16,-1-8 0 0,1 11 0 0,-4-9 0 15,-1 6 0-15,5 0 0 0,-4-2 0 0,0 5 0 16,0-6 0-16,0 6 0 0,0 6 0 0,0-9 0 16,0 9 0-16,-1 0 0 0,8 0 0 0,-7 3 0 15,0 3-10-15,4 6 10 0,-4-6-13 0,3 11 5 16,-3-5 8-16,4 3 0 0,-1 8 0 0,-3-5 0 16,4 9 8-16,-1-4-8 0,1 6 10 0,3-2-10 15,-4-1 0-15,4 4 0 0,0-7 0 0,0 4 0 16,0-4 57-16,0 4 6 0,4-4 1 0,-4 1 0 15,3-4-52-15,4-2-12 0,0 6 0 0,0-10 0 16,0 4 0-16,4 0-12 0,-4-13 3 0,0 7 0 16,4 3 9-16,-1-3 11 0,1-1-3 0,-4 1 0 15,3-3-8-15,1-3 0 0,-4-3 0 0,4 0 0 16,3-6-48-16,0-6-16 0,3 0-2 0,-2-3-1 16,-1 6-137-16,0-5-27 0</inkml:trace>
  <inkml:trace contextRef="#ctx0" brushRef="#br0" timeOffset="24081.275">23827 6426 1074 0,'0'0'30'0,"0"0"8"15,0 0-30-15,0 0-8 0,0-6 0 0,0 0 0 16,0 0 94-16,0 3 18 0,-4 0 3 0,4-3 1 15,0 0-47-15,4 4-9 0,-4-10-1 0,3 6-1 16,1-6-36-16,3 6-7 0,-4-11-2 0,4 8 0 16,0-3 10-16,4 0 1 0,-4 1 1 0,4-4 0 15,-1 3-5-15,1-6 0 0,-4 7-1 0,3-4 0 16,1 3-19-16,0 0 0 0,-1 1 0 0,4 5 0 16,-3-6-28-16,3 0-8 0,-3 1-3 0,3 2 0 15,-4 3-122-15,4 0-25 0</inkml:trace>
  <inkml:trace contextRef="#ctx0" brushRef="#br0" timeOffset="24531.419">24317 7234 1337 0,'-7'6'56'0,"7"-6"-44"16,0 0-12-16,0 0 0 0,0 0 0 0,0 0 0 15,0 6 0-15,0-6 0 0,0 0 0 16,0 0 0 0,0 0 0-16,0 0 0 0,0 0 0 0,0 0 0 15,0 0-49-15,0 0-12 0,0 0-3 0</inkml:trace>
  <inkml:trace contextRef="#ctx0" brushRef="#br0" timeOffset="28791.754">18172 8381 850 0,'0'12'17'0,"0"2"6"0,0-2-23 0,0-6 0 0,0 0 0 0,0 0 0 31,0-1 56-31,0 4 6 0,0 3 2 0,0-12 0 16,-4 12 24-16,4-12 6 0,0 0 1 0,0 0 0 16,0 0-14-16,-3 6-2 0,3-6-1 0,-8 6 0 0,5 5-24 0,-1 7-5 0,-3-3-1 0,4 2 0 15,-1-5-26-15,4 0-6 0,-3 0 0 16,3-4-1-16,-4 4-15 0,4 0 8 0,-3-6-8 0,3 3 0 15,0 2 0-15,3 7 0 0,-3 0 0 0,0 2 0 16,4-2-8-16,-4-6 8 0,3-1 0 0,-3 4 0 16,0-6-40-16,0-3 0 15,0-6-1-15,0 0 0 0,0 0-74 0,0 0-14 0,0 0-3 16</inkml:trace>
  <inkml:trace contextRef="#ctx0" brushRef="#br0" timeOffset="29034.503">18101 7769 817 0,'-3'15'34'16,"-1"-3"-34"0,0-6-40-16,1 5-14 0,-1-2-3 0,1 0-1 0,3-3 43 0,0-6 15 0,-4 9-9 0</inkml:trace>
  <inkml:trace contextRef="#ctx0" brushRef="#br0" timeOffset="29409.192">18344 7752 794 0,'0'17'33'0,"0"-2"-33"16,0 3 70-16,0-1 7 0,0-2 2 0,0 8 0 15,0 1-12-15,-3 14-3 0,3-8 0 0,0 8 0 16,-4-9 0-16,4 9 0 0,-7-11 0 0,4 8 0 16,-1 0-4-16,4 4 0 0,0-1-1 0,0 0 0 15,-3 3-43-15,3-3-16 0,-7-2 11 0,3 2-11 16,1-6 39-16,3 4 1 0,3 2 1 0,-3-3 0 15,4-3-25-15,-4-8-4 0,0-1-2 0,0 4 0 16,0-7-10-16,0 4 8 0,0 0-8 0,0-7 8 16,0 1-17-16,3-3-4 0,-3 2-1 0,0-8 0 15,4 3-124-15,-4-3-25 0,3 5-5 0</inkml:trace>
  <inkml:trace contextRef="#ctx0" brushRef="#br0" timeOffset="30461.822">19029 8204 1314 0,'0'0'37'0,"0"0"8"0,0 0-36 0,-4 6-9 0,-3 0 0 0,7-6 0 16,-3 6 53-16,-1 6 9 0,4-12 2 0,-3 6 0 16,-1 0-32-16,1 2-7 0,-1 1-1 0,4 3 0 15,-3-3-8-15,3 2-3 0,0 1 0 0,0-3 0 16,0 3 11-16,0 0 3 0,0 5 0 0,0-5 0 15,0 0-27-15,0-3-16 0,0-4 3 0,0 7 0 16,0-12 24-16,3 12 5 0,-3-12 0 0,0 0 1 16,0 0-17-16,0 0 0 0,0 0 0 0,0 0-9 15,0 0 9-15,0 0 0 0,0 6 0 0,0-6 0 16,0 0 16-16,0 0 4 0,0 0 2 0,0 0 0 16,0 0-10-16,7-6-1 0,-3 6-1 0,-1-12 0 15,1 3-10-15,-1-5 10 0,4-1-10 0,-3-3 10 16,-1-5-10-16,4 2 0 0,-3 4 0 0,-1-4 0 15,1 6 0-15,0 7 0 0,-1-4 0 0,1-6 0 16,-1 9 0-16,4-2 0 0,-3-1 0 0,-1 0 0 16,4 6 0-16,-7 6 0 0,0 0 0 0,4 6 8 15,3-6 4-15,0 6 0 0,-4 6 0 0,5-4 0 16,-5 1 0-16,4 6 0 0,-3 3 0 0,-1-1 0 16,1 4-12-16,-4-4 0 0,0 1 0 0,3 3 0 15,-3-4 0-15,0-5 0 0,-3 6 0 0,3-9 0 0,0-1 0 16,-4 1 0-16,4-9 0 0,0 12 0 0,0-12 33 15,0 0 2-15,0 0 0 0,0 0 0 16,0 0-56-16,0 0-11 0,0 0-3 0,0 0 0 0,4-12 35 0,3 3 0 0,-4-2 0 16,1-1 0-16,-1 0 0 0,1-6 0 15,-4 7 0-15,3-1 0 0,1-3 0 0,-1 3 0 16,1 1 0-16,-4-4 0 0,0 15-16 0,0 0 4 16,0 0 1-16,0 0 0 0,0 0 1 15,3-6 0-15,5 0 0 0,-8 6 0 16,0 0 1-16,3 9 0 0,1 3 0 0,-1 5 0 0,-3-5 9 0,0 3 0 0,-3 0 0 0,-1-1 0 15,4-8 0-15,0 12 0 0,4-15 0 0,-1 6-8 16,1 2 8-16,-1 10 0 0,1-3 0 0,-1-4 0 16,1 4 0-16,-1-6 0 0,1-6 10 0,-1 5-10 15,1 1 11-15,-4 0-11 0,3 3 12 0,-3-4-12 16,4 1 8-16,-1-6-8 0,-3 0 0 0,4 3 0 16,-1 2-13-16,-3 1-7 0,4 0 0 0,-4-3-1 15,4-3-155-15,-4-6-32 0</inkml:trace>
  <inkml:trace contextRef="#ctx0" brushRef="#br0" timeOffset="30938.965">19406 8363 1341 0,'0'0'56'16,"-7"0"-44"-16,4 12 23 15,-1-3 5-15,4 0 0 0,-3 5 1 0,3-8 16 0,0-6 3 0,0 0 1 0,0 0 0 16,0 0-21-16,0 0-5 0,0 0-1 0,0 0 0 16,7-6-17-16,0 6-3 0,0 0-1 0,0 0 0 15,0 6-13-15,0 0 8 0,0 0-8 0,0-6 0 16,0 0-14-16,4-6-9 0,-4-6-1 0,0-2-1 15,0 2 25-15,0 0 0 0,0 0 0 0,0 0 0 16,0-2 20-16,-3-1 10 0,-1 0 2 0,1 4 0 16,-4-1-52-16,0-3-9 0,0 9-3 0,0 0 0 15,0 1 32-15,0 5 0 0,0 0 0 0,-4 0 0 16,-3-6 0-16,4 0 0 0,-4 0 0 0,-1 0 0 16,5 6 20-16,-4 0 9 0,-4 6 3 0,4 0 0 15,-3 0-16-15,-1 5-4 0,1-2 0 0,-1 9 0 16,0-1 0-16,4 1-1 0,0 0 0 0,-3 2 0 15,3 4 3-15,-4-9 1 0,4 2 0 0,3 1 0 16,-3-6-6-16,7 5-1 0,-3 4 0 0,-1-9 0 16,4 5 0-16,4 1-8 0,-4 2 12 0,7-2-4 15,0-3-8-15,0 2 10 0,7-5-10 0,-3 6 10 16,3-12-10-16,0 0-14 0,0-3 3 0,0-1 1 16,4 1-107-16,3 9-22 0,0-6-4 0</inkml:trace>
  <inkml:trace contextRef="#ctx0" brushRef="#br0" timeOffset="31629.617">20137 8246 1094 0,'0'0'23'0,"0"0"5"0,0 0-28 15,-4 5 0-15,1-2 0 0,-1 3 0 16,4 3 100-16,-4 6 14 0,4-4 3 0,0 1 1 15,0 3-35-15,4-3-7 0,-4-1-2 0,4 7 0 0,-1-6-59 16,1-3-15-16,-1 0 0 0,1-1 0 16,-1 4 54-16,1 0 8 0,-1 0 2 0,-3-4 0 15,0-8-52-15,0 0-12 0,0 0 0 0,0 0 0 0,0 0 8 0,0 0 0 0,0 0-8 0,0 0 12 16,0 0-12-16,7 9-8 0,-3 6 8 0,-1-9-13 16,-3-6 22-16,0 0 5 0,0 0 1 0,0-6 0 15,0-6-15-15,0 6 9 0,-3 0-9 0,3 3 8 16,-4-2-8-16,4 5 8 0,0-6-8 0,0 0 8 15,0 0-8-15,0 0 0 0,0 0 0 0,0-6 0 16,0 4 0-16,-3-4 0 0,3 0 0 0,-4-6 0 16,4 4 0-16,-3-4 8 0,-1-5-8 0,1 2 8 15,3 9 4-15,0 6 0 0,0 1 0 0,0-7 0 16,0 6-41-16,0-9-8 16,-4 6-2-16,8-2 0 0,-4-4 39 0,3 3 0 0,1 0 0 0,-1 4 0 15,1 2 0-15,-1 3 0 0,4-3 0 0,0 6 0 16,4-3-28-16,0 3 3 0,-1 0 0 0,4 0 0 15,0 0-38-15,0 0-7 0,8 0-2 0,-5 0 0 16,1 3-116-16,0 3-23 0,3-3-5 0</inkml:trace>
  <inkml:trace contextRef="#ctx0" brushRef="#br0" timeOffset="32154.145">20292 8345 1198 0,'-4'6'34'0,"1"0"7"0,-1 0-33 0,4 0-8 0,0 0 0 0,0-6 0 15,0 0 18-15,0 0 2 0,0 0 0 0,0 0 0 16,7 0 6-16,4 3 2 0,-4 0 0 0,3 0 0 16,1 0-15-16,-4-3-2 0,7 0-1 0,-3 3 0 15,3-3-10-15,0 0 0 0,-3 3 0 0,3-1 0 16,0-2 0-16,-4 0 0 0,5 0 0 0,-1 0 0 16,0-5 0-16,-4-1 0 0,4 0 0 0,-3-9 8 15,3 9-17-15,-3-11-4 0,-1 2-1 0,-3-3 0 16,0 1 0-16,0-4 0 0,-3 3 0 0,0 7 0 15,-4-7 14-15,-4 3 0 0,0 6 0 0,-3 1-9 16,0-4-32-16,0 6-7 0,0-6 0 0,0 6-1 16,-3 1 31-16,-1-1 6 0,-3 3 2 0,0 0 0 15,3 3 31-15,-3 0 7 0,4 0 0 0,-5 3 1 16,5 3 15-16,3-1 4 0,-4 10 0 0,4-3 0 16,0 6-26-16,0 2-5 0,0 4-1 0,0-1 0 0,3 4-5 15,-3-4-2-15,4-2 0 0,-1 2 0 0,4-2 18 0,0-1 3 16,0 7 1-16,4-12 0 0,-1 2 1 15,1 1 0-15,-1-6 0 0,4 2 0 0,1-2-9 16,-1-6-2-16,0 0 0 0,0 0 0 0,3-6-13 16,1 0-8-16,3 0 8 0,0 0-8 15,4 0-48-15,-1 0-15 0,4 0-2 0</inkml:trace>
  <inkml:trace contextRef="#ctx0" brushRef="#br0" timeOffset="32576.305">20747 8178 1273 0,'-11'12'53'15,"4"-4"-42"1,0 1 5-16,4 0 0 0,-4 3 1 0,3 6 0 15,-3-10 38-15,0 13 7 0,0-1 2 0,0-2 0 16,0-3 0-16,3 2 0 0,1-5 0 0,-1 0 0 16,1-3-56-16,-1 0-8 0,4-9 0 0,0 0-10 15,0 0 10-15,0 0 0 0,7 3 10 0,-7-3-10 16,7 8 0-16,-3 1 0 0,-1 3 0 0,-3-12 0 16,4 0 0-16,3 0 0 0,3-6 0 0,-2 0 0 15,2 6 0-15,1-9 0 0,-1 9 0 0,4 0 0 16,-3 0 0-16,0 3-15 0,-1 3 2 0,-3 6 0 15,0-12 13-15,0 12 0 0,0-6 0 0,-3-1 0 0,-1 4 0 0,1 3 0 16,-4 0 0-16,0 0 10 0,-4-1 5 16,1 7 1-16,-4-3 0 0,0 2 0 0,-4 1-16 0,1-3-8 0,-1 2 8 15,0 1-13-15,-3-3 40 0,4-4 8 0,-1 1 1 16,1-6 1-16,-5 0-24 0,1-6-5 16,4 0 0-16,-4-6-8 15,0 0-44-15,-4-9-16 0,4 4-4 0</inkml:trace>
  <inkml:trace contextRef="#ctx0" brushRef="#br0" timeOffset="32978.387">20916 7769 1117 0,'0'21'47'15,"-3"5"-38"1,3-2 39-16,0 5 8 0,0-2 2 0,0 2 0 15,3 0 38-15,1 4 7 0,3-4 1 0,-4 4 1 16,4-7-51-16,-3 3-10 0,-4-5-3 0,3 14 0 16,1-6-9-16,-4 10-1 0,3 2-1 0,-3 0 0 15,4-9-13-15,0-3-2 0,-4-2-1 0,0-7 0 16,0 4-6-16,0-4-8 0,-4-5 11 0,4 3-11 0,0 2 11 0,-4 1-11 16,1 8 10-16,-1-14-10 0,4 2 8 0,-3-2-8 0,-1-12 0 0,4 2 0 31,0-8-24-31,0 0-12 0,0 0-1 0,0 0-1 0,-3-2-153 0,3-4-30 15</inkml:trace>
  <inkml:trace contextRef="#ctx0" brushRef="#br0" timeOffset="33237.422">20761 8207 1337 0,'0'0'28'0,"0"0"6"0,-4 9-34 0,4 3 0 0,0 0 0 0,0-1 0 15,0-11 0-15,0 0 0 0,0 0 0 0,7 0 0 16,1 0 92-16,2 0 11 0,1-5 2 0,3 5 1 16,0-6-57-16,0 6-11 0,0-6-2 0,0 6-1 15,0 6-23-15,4-6-4 0,-4 6 0 0,4-1-8 16,-4-5 0-16,0 0 0 0,4 0 0 0,-4-5 0 15,0 5-60-15,0 0-20 0,0 0-3 0</inkml:trace>
  <inkml:trace contextRef="#ctx0" brushRef="#br0" timeOffset="33673.105">21064 8363 1500 0,'-14'15'31'0,"14"-15"8"0,0 0-31 16,0 0-8-16,0 0 0 0,0 0 0 0,4 6 49 0,-4 3 9 0,0 5 2 0,3-2 0 15,1-6 0-15,3-6 0 0,0 0 0 0,0 6 0 16,0-6-25-16,4 6-5 0,-1-3-1 0,1-1 0 16,-4 1-29-16,3 0 0 0,-2-3 0 0,-1-3 0 15,-4 0 0-15,4-2 0 0,0-7 0 0,0 0 0 16,0 0-45-16,0 1-15 0,-3 2-4 0,3-9 0 15,-4 0 0-15,-3 1 0 0,4-10 0 0,0 10 0 16,-4-1 52-16,0 9 12 0,0 9 0 0,0 0 0 16,-8-6-54-16,5-5-8 0,-4-7-2 0,0 6 0 15,3 6 103-15,1 0 20 0,3 6 4 0,0 0 1 16,-7 0-16-16,0 6-2 0,0 0-1 0,0 6 0 16,0 0-21-16,-1-6-4 0,5 5 0 0,-4 1-1 15,3 9-19-15,1-4 0 0,-1 4 0 0,1 2 0 16,3 1 41-16,0 0 5 0,0 2 1 0,3-3 0 15,1 4-24-15,-1-4-5 0,4-2-1 0,0 3 0 16,1-1-17-16,-1-8 0 0,0 2 0 0,3 7 0 16,-3-9 0-16,0 8 0 0,0-5 0 0,0 2 0 15,0 4 16-15,4-6-1 0,3-1 0 0,-3-5 0 16,-1-9-178-16,4-3-35 0,-3-9-7 0</inkml:trace>
  <inkml:trace contextRef="#ctx0" brushRef="#br0" timeOffset="34692.089">21791 7734 1123 0,'-7'12'23'0,"3"-6"7"0,4 2-30 0,0-2 0 0,0 3 0 0,0-9 0 15,0 0 60-15,4 9 5 0,0-3 2 0,3 6 0 16,0-1-3-16,0 4 0 0,3-3 0 0,1 11 0 16,-1-5-30-16,5 8-6 0,-1 4-2 0,3-4 0 15,-6 10-14-15,3-13-2 0,-3 9-1 0,-1-2 0 16,1 2 9-16,-1 3 2 0,-3 4 0 0,-3-13 0 15,3 9 6-15,-3-17 2 0,-4 8 0 0,0-8 0 16,0 3 4-16,3-4 2 0,-3 1 0 0,0-3 0 16,0-1-1-16,0 7 0 0,-3-9 0 0,3-1 0 15,-4-2-13-15,4 9-2 0,-4-12-1 0,1 6 0 16,3-1-8-16,0 7-1 0,-4-3-8 0,4-4 12 16,-3 1-12-16,3-6 8 0,0-6-8 0,0 0 0 15,0 0 8-15,0 0-8 0,0 6 0 0,0-6 0 0,0 0 8 0,0 0-8 16,0 0 0-16,0 0 0 0,0 0 0 0,0 0 0 15,0 0 0-15,0 0 0 0,3-6 33 0,-3-6 1 16,4 1 0-16,-4-4 0 16,0-3-54-16,0 6-12 0,0-5-1 0,0-1-1 0,3 3 48 0,1 4 10 15,-4-1 1-15,4 0 1 16,-4-2-42-16,3 2-8 0,-3 0-1 0,0 0-1 0,4 0 26 0,-4 4 0 0,3-4 0 16,-3 0 0-16,0 6 0 0,4 0 14 0,-4 6-2 0,0 0 0 15,0 0-12-15,0 0-10 0,0 0 2 0,10 0 0 16,1 0-3-16,3 6 0 0,-4-6 0 0,1 6 0 15,3-3 11-15,0 3 0 0,0 0 0 0,-3 0-8 16,0 0 0-16,-4 5 0 0,3 1 0 0,-3 0 0 16,4 0 8-16,-1-4 0 0,-2 4 0 15,2 0 0-15,-3-6 0 0,0 6 0 16,0 2 0-16,0 4 0 0,-3-6 9 0,-1 5 7 0,1-2 2 16,-4-6 0-16,-4 0-35 0,4-9-7 15,0 0-2-15,-7 6 0 0,-3-6-10 16,-1 5-1-16,1-5-1 0,-1 6 0 0,0-6 38 0,4 0 0 0,7 0 0 0,-14 0 0 15,4 6 20-15,-4 0 12 0,-1-6 3 0,5 3 0 16,-4-3-35-16,3-3 0 0,1-3 0 0,2 0 0 16,1 0 0-16,0 1 0 0,0-1 0 0,4 0-9 15,-1 0-3-15,1-3 0 0,-1-3 0 0,4 6 0 16,0 6-8-16,0 0-1 0,0 0-1 0,0 0 0 16,0 0-38-16,0 0-8 0,7-5-2 0</inkml:trace>
  <inkml:trace contextRef="#ctx0" brushRef="#br0" timeOffset="35235.585">22260 8448 1120 0,'18'15'23'0,"-11"-9"6"0,0-6-29 16,0 0 0-16,0 6 0 0,0-6 0 0,0-6 103 0,0 6 14 0,0-12 3 15,0 9 1-15,0 0-48 16,1 0-9-16,-1 3-3 0,-4 0 0 16,-3 0-28-16,0 0-5 0,0 0-2 0,0 0 0 0,4-3-4 0,-1 0-1 0,1-2 0 0,-1-1 0 15,1 0-2-15,3 0-1 0,-4-6 0 0,4 12 0 16,-3-9-18-16,3 4 0 0,0 2 8 0,0-3-8 16,0 0 0-16,0 3 0 0,0-9 0 0,0 6-9 15,0-6-3-15,-3 7-1 0,-1-4 0 0,1 3 0 16,-1-3 13-16,-3 6-12 0,0-3 12 0,0 0-12 15,-3 0 12-15,3 6 0 0,0-5 0 0,-7-1 10 16,3 6-10-16,1-6 0 0,-4 6 0 0,0 0 8 16,-4 0-18-16,1 0-4 0,3 0-1 0,-8 6 0 15,8-6 15-15,-7 0 0 0,7 0 0 0,-3 6-9 16,-1-1 9-16,4 1 16 0,-4 6-4 0,1 0-1 16,3-6-11-16,0-3 12 0,0-3-12 0,7 0 12 15,-7 6 4-15,3 5 0 0,0 1 1 0,1 6 0 16,3-6-30-16,0 2-7 0,0 4 0 0,3-6-1 15,1 2 21-15,0-2 12 0,3 0-2 0,-4 0 0 16,1-1 1-16,3-5 0 0,0 12 0 0,0-3 0 16,0-4-11-16,0 4 0 0,0-3 0 0,0 0 0 15,0-1 20-15,4 1 3 0,-4-6 0 0,3 0 0 16,-3 0-37-16,0 3-7 0,1-4-2 0,-1 7 0 16,0-6 14-16,0 0 9 0,3-6-12 0,1 0 12 15,-1-6-60-15,5-12-6 0,2 4-1 0,-3-4 0 16,0 0-41-16,-3 1-9 0,3 2-2 0,0-3 0 15,0 1-7-15,0 2-2 0,4-3 0 0</inkml:trace>
  <inkml:trace contextRef="#ctx0" brushRef="#br0" timeOffset="35679.848">22744 8363 1036 0,'0'15'46'0,"0"-6"10"0,0-9-45 0,0 0-11 0,0 0 0 0,0 0 0 16,0 0 104-16,0 0 20 0,0 0 3 0,0 0 1 16,-7-3-52-16,3 0-9 0,-3 0-3 0,0 0 0 15,0 3-7-15,-4 0-1 0,1-6-1 0,-1 0 0 16,1 6-6-16,-1 0-1 0,0-6 0 0,4 0 0 15,7 6-18-15,0 0-4 0,0 0-1 0,-7 6 0 16,4 0-25-16,-4 6 0 0,0-3 0 0,0 0 0 16,3 5 0-16,0-8 0 0,1 0 0 0,3 6 0 15,-4-3 0-15,1 2 0 0,-1 7 0 0,1 0 0 16,3-7 0-16,0 4 0 0,3 3 0 0,-3-7 0 16,0 7 14-16,0-12-2 0,0 6-1 0,0 2 0 15,4-8-11-15,-4 12-16 0,0-12 4 0,3 0 1 16,-3-6 39-16,0 0 8 0,0 0 2 0,4-6 0 15,-1 0-17-15,-3-6-3 0,0 0-1 0,4 4 0 16,-4-4-6-16,0 3-2 0,4 0 0 0,-1-3 0 16,1 1-58-16,3-4-12 0,-4-3-3 0,1 1 0 15,-1 5 38-15,4-6 7 0,-7 9 2 0,4 4 0 16,-4-1-24-16,3 0-5 0,-3 6-1 0,0 0 0 0,0-6 38 0,0 6 9 16,0 0 0-16,0 0 0 15,0 0 0-15,0 0 0 0,0 0 0 0,0 0 0 0,0 0 24 16,0 6 8-16,0-6 0 0,0 12 1 0,0-9-9 15,-3 2-3-15,3 1 0 0,-4 12 0 16,4 0-9-16,4 8-1 0,-1 3-1 0,1-5 0 16,-4-6-10-16,3-4 0 0,1-2 0 0,-4 0 0 0,0-6 0 0,3 3 0 0,-3-1 0 0,4 7 0 15,0-9 0-15,-1 0 0 0,1-6 0 0,3 0 0 16,-4-12-156-16,1-6-28 16,3-2-4-16</inkml:trace>
  <inkml:trace contextRef="#ctx0" brushRef="#br0" timeOffset="35996.789">22849 8316 1489 0,'-3'9'31'0,"-4"0"7"16,3 2-30-16,1 1-8 0,-1 6 0 0,1-6 0 16,-1-1 77-16,1-2 15 0,3 3 2 0,-4-6 1 15,4 6-41-15,-3-1-8 0,3 10-2 0,0-9 0 16,3 5-24-16,1 1-6 0,-1 3-1 0,4-10 0 15,0 4 16-15,0-6 3 0,4 0 1 0,-4-3 0 16,4 5-17-16,-1 1-4 0,1 0-1 0,-1 0 0 16,1-7-11-16,0 1 0 0,-4 3 0 0,3-3 0 15,-3-12 0-15,4-3 0 0,-4 1 0 0,3-1 0 16,-3 3 0-16,1-6 0 0,-1-6 0 0,0 7 0 16,0-1 0-16,0 3 0 0,-4-9 8 0,4 1-8 15,-3 2 0-15,-1-3 0 0,-3 1 0 0,0-7 0 16,0 10-32-16,0 2-12 0,-3-6-3 0,3 4 0 0,-4-1 27 0,1 0 6 0,-1 3 1 0,-3-5 0 31,4-4-54-31,-4 3-10 0,3-11-3 0</inkml:trace>
  <inkml:trace contextRef="#ctx0" brushRef="#br0" timeOffset="36659.701">23357 8301 1749 0,'0'0'38'0,"0"0"8"0,0 0 2 0,0 0 2 0,0 0-40 16,0 0-10-16,0 0 0 0,0 0 0 0,0 0 57 0,-7 0 10 15,7 0 1-15,0 0 1 0,0 0-31 0,-3 6-6 16,-4 3-2-16,0 0 0 16,0 0-19-16,3-3-11 0,-3-1 12 0,4 1-12 0,3-6 8 0,0 0-8 0,0 0 0 0,0 0 0 15,0 0 0-15,0 0 0 0,0 0-12 0,0 0 3 32,0 0-20-32,0 0-4 0,-8-6-1 0,5 6 0 0,3 0 10 0,-7 0 3 0,0 0 0 0,0 0 0 15,0 0 21-15,0 0-11 0,0-5 11 0,3 5-8 16,-3 5 8-16,0-5 14 0,0 6-3 0,0 0-1 15,0 0-2-15,-4 6 0 0,4-12 0 0,0 6 0 16,-3 0-8-16,3 0 0 0,-4-1 0 16,4 4 0-16,-4 3 20 15,4-6 3-15,-3 0 0 0,6 0 0 0,-3 2-6 0,7 4-1 0,-3 6 0 0,3-6 0 16,0-1 8-16,0-5 0 0,0-6 1 0,0 12 0 16,-4-6-25-16,0 3 0 0,1 2 0 0,3-5 0 15,3 6 0-15,5-6 0 0,-1 3 0 0,7 0 0 16,-4-6 0-16,4 2 0 0,1-10 0 0,2 10 0 15,-3 1 0-15,0 6 0 0,4 3 0 0,0-6 0 16,-1-4-21-16,1-7-10 0,-4-7-1 0,4 3-1 16,-4 0-57-16,0 0-11 0,4-6-3 0,-4 6 0 15,0-2-112-15,-4-1-24 0</inkml:trace>
  <inkml:trace contextRef="#ctx0" brushRef="#br0" timeOffset="37126.412">23537 8369 1272 0,'-10'-12'26'0,"10"12"7"0,-4-6-33 0,-6-5 0 0,6 5 0 0,-6 0 0 16,2 0 104-16,1 6 15 0,-3 0 2 0,-1 0 1 15,4 6-34-15,-3-3-8 0,3 3 0 0,-4 2-1 16,4-8-57-16,7 0-11 0,-7 6-3 0,0 0 0 16,0 6-8-1,3-3 0-15,1 3 0 0,-1 5 0 0,1-5 20 0,3 0 3 16,-4-1 0-16,8 1 0 0,-4 3-37 0,0-3-7 0,7-1-2 0,-4 7 0 15,1-6 23-15,-4 3 0 0,3 8 0 16,1-11 0-16,3-3 32 0,-4-3 10 0,4-1 2 0,1-5 1 16,-5 6-21-16,1 0-5 0,3 0-1 0,-4-6 0 15,4 6-18-15,-3-6 0 0,3 0 0 0,-4 0 0 16,4-6 44-16,-3-6 3 0,-1 6 0 0,4-2 0 16,1-1-26-16,-5 3-5 0,4 0 0 0,0-3-1 15,0-3-15-15,0 1 0 0,-3-7 0 0,3 3 0 16,-4 4 0-16,1-1 8 0,-1-6-8 0,1 6 0 15,-4 4 0-15,3-10-15 0,-3 6 3 0,0-2 1 16,0 5-3-16,-3 3-1 0,3 6 0 0,0 0 0 16,0 0-18-16,0 0-4 0,-4-3-1 0,4 3 0 15,-3-6 38-15,-4 0 0 0,3 0 0 0,-3 6 0 16,-3-6-59-16,-1 6-4 0,4 0-1 0,-4-6 0 16,1 6 52-16,-1 6 12 0,8-6 0 0,-8 6 0 15,4-6 0-15,0 6 0 0,4 6 0 0,-4-3 0 16,-1-3 0-16,5 2 0 0,-1 1 0 0,-3-3 0 15,7-6-54-15,-3 6-8 0,3-6-2 0,0 12 0 16,0-12-128-16,-4 6-25 0</inkml:trace>
  <inkml:trace contextRef="#ctx0" brushRef="#br0" timeOffset="37514.705">23675 8498 1337 0,'0'0'56'15,"0"12"-44"1,-4-6 41-16,4 3 9 0,0 3 2 0,0-12 0 16,0 0 0-16,0 0 0 0,4-6 0 0,-4-3 0 15,0 9-9-15,0 0-2 0,0 0 0 0,7 9 0 16,0-3-33-16,0 5-8 0,4 1 0 0,-4 0-1 15,3-6 10-15,1 0 3 0,-4-3 0 0,4 2 0 16,-1-10-14-16,1 2-2 0,-4 0-8 0,3-3 12 16,-3 6-1-16,0 0-1 0,0 0 0 0,-3 0 0 15,3 0 12-15,0 0 2 0,-7 0 1 0,4 3 0 16,3-3-3-16,-4 0-1 0,1 0 0 0,3-3 0 16,-4 3 0-16,1-6 0 0,-4 0 0 0,3 3 0 15,-3-9-7-15,4 1-2 0,-4-1 0 0,0-3 0 16,0 3-12-16,0-5 0 0,0 5 0 0,0-9 0 15,-4 10-23-15,4-7-4 0,0 0-1 0,0 4 0 16,-3 2-32-16,3-6-6 0,-4-2-2 0,4 5 0 16,-3 0-45-16,3 3-10 0,-4-8-1 0</inkml:trace>
  <inkml:trace contextRef="#ctx0" brushRef="#br0" timeOffset="38190.597">24014 8375 1337 0,'3'9'56'16,"1"2"-44"-1,-1 1 92-15,-3 6 20 0,4-3 3 0,-4 8 1 16,7-5-40-16,0 5-7 0,0 4-1 0,0 2-1 15,-4-2-24-15,4 2-5 0,1-6-1 0,-5 4 0 16,-3-4-39-16,4 10-10 0,-4-1 0 0,3-8 0 0,-3-13 53 0,-3 7 9 16,3 0 2-16,-4 14 0 0,4-14-52 0,0 2-12 15,0-2 0-15,0-6 0 0,0 5 0 16,0-8 0-16,-3 0 0 0,-1 0 0 0,4-9 0 0,0 0 0 16,4 6 0-16,-4-6 0 0,0 0 0 0,0 0 0 15,0 0 0-15,0 0 0 0,0 0 0 0,0 0 0 16,0 0 0-16,0 0 0 0,0 0 0 0,0 0 0 15,0-6 0-15,0-3 0 0,3 0 0 0,-3-3 0 16,4-2-12-16,-1 2 12 0,-3-3 0 0,0-8 0 16,4-1 0-16,-4-2 0 0,-4 2 0 0,1-5 0 0,-1-4 8 15,4-5-8-15,0-3 0 0,-3 9 0 0,-1-4 0 0,-3 7 0 16,3 3 0-16,1-7 0 0,-1 10 0 16,4-1 0-16,-3 4 0 0,3 2 0 0,0-11 0 0,0 8 0 15,0-3 0-15,3-5 0 0,-3 3 0 16,0-1 0-16,4 15 0 0,-4 1 0 0,3 5 0 0,-3 6 0 15,4 0 0-15,3 0 0 0,0 0 0 0,0 6 0 16,0 0-12-16,4-1-9 0,3-2-2 0,0 6 0 16,0 3-16-16,0 3-3 0,4-10-1 0,-4 7 0 15,0 3-15-15,0 0-3 0,-3-1-1 0,-1-2 0 16,1 6 34-16,0-6 6 0,-4 2 2 0,0 4 0 16,-4-6 20-16,1 2-9 0,-1 4 9 0,1-6 0 15,-8 5 0-15,4-11 12 0,0 12 0 0,-7-9 0 16,4 2-12-16,-8-5 0 0,4 0 0 0,-4 6 0 15,1 6-16-15,-1 8 1 0,1-2 0 0,-1 2 0 16,-3-8 15-16,3-12 0 0,-3-6 0 0,0-6 0 16,0 0 20-16,-4-21 6 0,1 7 2 0,6-1 0 15,1 1-28-15,3 8 0 0,-1 0 0 0,5 6 0 16,-1-6 0-16,-3 7 0 0,4-1 0 0,-1-3 0 16,4 9-62-16,0 0-18 0,0 0-3 0</inkml:trace>
  <inkml:trace contextRef="#ctx0" brushRef="#br0" timeOffset="39046.021">25058 8375 910 0,'0'0'20'0,"0"0"4"0,-7-6 0 0,0 0 3 0,0 6-27 15,0 0 0-15,-4 0 0 0,0-6 0 16,1 6 33-16,-1-6 2 0,-3 6 0 0,0-6 0 16,0 1 32-16,0 2 6 0,0 0 2 0,0 0 0 0,-1 3-18 15,1 3-3-15,0 0-1 0,4 5 0 16,-1 4 9-16,-3 6 2 0,3 2 0 0,4 4 0 0,0-3-20 0,0-4-4 0,4 1-1 0,-1-6 0 16,1-1-11-16,3 7-3 0,-4 3 0 15,8-10 0-15,-1 10 11 0,1-6 1 0,-1-1 1 0,4 4 0 16,-3-9-10-16,6-3-1 0,1-3-1 0,3 0 0 15,0-3-26-15,0-6 0 0,4-9 0 0,0-9 0 16,3 1 0-16,0-4 0 0,0-5 0 0,-3-3 0 16,-8 0 0-16,4 2 0 0,1 1 0 0,-5-12 0 15,1 8-16-15,-4-8-8 16,0 3-1-16,-4 3-1 0,1-6-10 0,-4 15-1 16,0-10-1-16,0 1 0 0,3 15 38 0,-6-13 0 0,-4 10 0 0,-4 2 0 15,-3-8 0-15,0 8 0 0,-4-2 0 0,-3 2 0 16,4 7 0-16,-1-7 0 0,0 4 0 0,1 2 0 15,-1 6 20-15,4-2 12 0,3 5 3 0,1 6 0 16,-1-3-56-16,4 6-11 0,4-6-3 0,3 12 0 16,-4 3 49-16,0 3 10 0,4 5 1 0,-3 1 1 15,3 5-42-15,3 10-8 0,-3 5-1 0,8 9-1 0,2-9 26 0,-3-3 0 16,4 15 0-16,3 0 0 16,-4 6 0-16,5 0 0 0,-5 0 0 0,4 6 0 15,-7-24 0-15,0-9 0 0,0-2 0 0,-3-7 0 16,0 13 46-16,-4 5 14 0,3 6 4 0,-3-3 0 0,0-11-52 0,0 2-12 0,0-14 0 15,0 8 0-15,-3-14 0 0,3 2 0 0,3-2 0 0,-3-3 0 16,4-6 0-16,-4-3 0 0,0 0 0 0,0 0 0 31,7-3-48-31,-7 3-13 0,7-6-3 0,0-6 0 16,3 1-102-16,-3 11-21 0,22 6-4 0,-8-24-1 0</inkml:trace>
  <inkml:trace contextRef="#ctx0" brushRef="#br0" timeOffset="39511.707">25231 8407 1800 0,'0'0'40'0,"0"0"8"0,0 0 1 0,0 0 1 0,0 0-40 0,0 0-10 0,-7 0 0 0,7 0 0 16,0 0 58-16,0 0 10 0,0 0 1 0,-4 6 1 15,1 6-22-15,-1 0-5 0,1-4-1 0,3 4 0 16,0 0-42-16,-4-6 0 0,4-6 0 0,0 0 0 15,0 0 23-15,0 0 9 0,0 0 1 0,7 0 1 16,-7 0-24-16,7-6-10 0,0 6 8 0,-7 0-8 16,7 0 26-16,0 0 0 0,0 0 0 0,-7 0 0 15,7 0-37-15,0 6-7 0,-7-6-2 0,0 0 0 16,7-6 20-16,-3-9 0 0,-4 1 0 0,4 5 0 16,-8-3 12-16,4 0 7 0,-4 3 1 0,-3 4 0 15,4-1-38-15,-4 3-7 0,0 0-2 0,0-3 0 16,0 0-8-16,0 0-1 0,3-6-1 0,-6 6 0 15,2 6 37-15,1 0 0 0,-3 6 0 0,-1-6 0 16,1 6 0-16,3 0 0 0,0 6 0 0,-4-6 0 16,4 0 0-16,0 0 0 0,0 2 0 0,0 10 0 15,3-6 0-15,1 5 0 0,-1 4 0 0,4 2 0 0,0 7 0 16,0 2 0-16,7 1 0 0,-7-4 0 0,4-11 0 16,3 2 0-16,-4-2 0 0,1-4 0 0,-1-2 0 0,1 6 20 0,-1 0-3 0,4-1 0 15,-7-17-27-15,11 3-6 0,0 21 0 0,-4-18-1 16,-7-6 0-16,0 0 0 0,0 0 0 0,17 11 0 15,1 7-52 1,-4-12-11-16,0-18-1 0,4 15-1 0,-4 20-162 0,4-5-33 16,-18-18-7-16,42-41 0 0</inkml:trace>
  <inkml:trace contextRef="#ctx0" brushRef="#br0" timeOffset="40412.783">26317 8487 1337 0,'-10'0'28'0,"-4"-6"6"0,14 6-34 0,-15 0 0 0,5 6 0 0,-4-6 0 16,3 5 109-16,1-5 15 0,-1 6 4 0,-3-6 0 15,3 3-44-15,-3-3-9 0,4 3-2 0,-5-6 0 16,1 3-37-16,4 0-7 0,-4 0-1 0,3-3-1 15,-3-3-11-15,3-5-3 0,4-1 0 0,-3 6 0 16,3 0-13-16,0 6 9 0,0 12-9 0,-4 0 8 16,4 8 3-16,3 10 0 0,-3-1 0 0,4-14 0 15,-1 2-11-15,4 1-12 0,0-6 2 0,4-3 1 0,-4 5 9 0,3 1 12 16,4-9-2-16,0-6-1 0,4 6 10 0,-4-6 1 16,4 0 1-16,-1 0 0 0,4 0-33 15,0 0-8-15,1-6 0 0,2 0-1 16,-3 0 68-16,4-9 13 0,0 7 4 0,-4-1 0 0,0-9-64 0,0 1-16 15,0 2-2-15,0-3 0 0,0-5 8 0,-3 2 2 16,3-2 0-16,-3-7 0 16,-1 10-24-16,-3-10-5 0,4 4-1 0,-4-4 0 0,0 4 38 0,-4-4 0 15,4-2 0-15,-3 3 0 0,0-7 0 0,-4 4 0 0,0 3 0 16,0-4 0-16,-4 1 0 0,-3 3 0 0,3-1 0 0,-3 4 0 16,0 8 0-16,0-8 0 0,0 2 0 0,-3 1 0 15,3 2 22-15,-4 3 12 0,0-2 2 0,1 5 1 16,3 0-8-16,0 4-1 0,0-1-1 0,0 3 0 15,3 3-73 1,1 0-14-16,-1 6-4 0,1-3 0 0,3 3 52 0,0 0 12 0,0 15 0 0,0 6 0 16,0-10 0-16,0 10 0 0,0 8 0 0,0-5 0 15,3 8 0-15,1-14 0 0,3 5 0 0,-4 10 0 16,4 17 0-16,-3 12 0 0,3-1 0 16,3 7 0-16,-3-6 0 0,-3-12 0 0,3-3 0 0,-3 3 0 15,-1 0 0-15,1 5 0 0,-4-5 0 0,3-5 0 16,-3 2 26-16,0-9 8 0,0-6 2 0,0-2 0 15,0-4-7-15,0-5-1 0,0-1 0 0,0-8 0 16,0-3-73-16,0 0-15 0,0-9-4 0,0 0 0 16,0 0 52-16,0 0 12 0,0 0 0 0,7-9 0 15,0-6-105-15,0-9-19 0,0 4-3 0</inkml:trace>
  <inkml:trace contextRef="#ctx0" brushRef="#br0" timeOffset="40897.759">26423 8537 1579 0,'0'0'32'0,"0"0"10"0,0 0-34 0,0 0-8 0,0 0 0 0,0 0 0 15,0 0 53-15,0 0 9 0,0 0 2 16,0 0 0-16,0 0-12 0,0 5-1 0,0 13-1 15,0-12 0-15,0-6-29 0,0 0-5 0,-3-6-2 0,3 0 0 16,3 0 23-16,1 6 5 0,3 6 1 0,0 0 0 16,0-6-31-16,3 0-12 0,-3 0 8 0,4 3-8 15,0-3 0-15,-4-3 8 0,3 3-8 0,-3 0 0 16,0-12 10-16,0 6-10 0,0 1 12 0,0-1-12 16,-3 0 0-16,0 3 0 0,-1 3 0 0,-3-3 0 15,0-12 0-15,0 3-17 0,-3-5 3 0,-5-4 1 16,5 4 13-16,-4 5-11 0,0 6 11 15,0-6-10-15,3 0-21 0,-3 7-4 16,0-1-1-16,0 3 0 0,7 3 54 0,0 0 10 0,0 0 3 0,0 0 0 16,-10 6-50-16,10-6-9 0,-11 3-3 0,11-3 0 15,-7 8 76-15,3 7 15 0,4 3 4 0,-3-1 0 16,3 4-52-16,-4 2-12 0,1 7 0 0,-4-4 0 16,3 1 0-16,1-4 0 0,-1 1 0 0,1-4 0 15,-1 4 54-15,4-12 8 0,0 2 2 0,-3 1 0 16,6 0-52-16,-3-3-12 0,4-7 0 0,-4-5 0 15,0 0 0-15,0 12-12 0,0-12 3 0,0 0 0 0,3-3 9 0,4 3 0 16,0 0 0-16,4 3 0 16,-1-3-48-16,5 0-8 0,-1 0-2 0,0 0-614 15,0-3-124-15</inkml:trace>
  <inkml:trace contextRef="#ctx0" brushRef="#br0" timeOffset="41417.771">26737 8448 1162 0,'0'0'25'0,"0"0"6"0,-3-6 1 0,3 6 1 0,0 0-33 0,0 0 0 0,0 0 0 0,0 0 0 15,0 0 79-15,0 0 9 0,0 0 1 0,0 0 1 16,0 0-30-16,0 0-5 0,-4 9-2 0,0-3 0 15,4 6-7-15,-3-6-2 0,3 6 0 0,0 5 0 16,3 1 4-16,-3 2 0 0,4 1 0 0,0 8 0 16,3-5-3-16,-4-1 0 0,1 4 0 0,-1-7 0 15,1-2-1-15,-4 0-1 0,3-6 0 0,-3-7 0 16,4 13-4-16,-4-6-1 0,3 3 0 0,1 2 0 0,-4-8-10 0,3 3-3 16,1-1 0-16,-1 7 0 0,-3-6-8 0,0-12-1 15,4-6-1-15,-4 0 0 0,0 6-15 0,0 0 0 16,0 12 0-16,0-12 0 0,3-6 0 0,1 0 9 15,-4 0-9-15,3 0 8 0,1-2 0 0,0 2 0 16,-1 0 0-16,-3 6 0 0,0 0-8 0,7-6 12 16,0-6-12-16,0-5 12 0,-3 11-12 0,3-3 0 15,0-3-12-15,-4-6 12 0,1 1 0 16,3-4 0-16,0-2 0 0,0-1 0 0,0-2 0 0,4-4 0 0,-4 4 0 16,3-4 0-16,1 4 0 0,-4 2 0 15,4 1 0-15,-4-4 0 0,0 10 0 0,0-7 0 16,0 4 0-16,0 2 0 0,-4 0 0 0,4 4 0 15,-3-4 0-15,0 6 0 0,3 1 0 0,-4 5 0 16,-3-3 0-16,4 0 0 16,-4 3-59-16,0 3-4 0,0 0-1 0,0 3 0 15,0 0-51-15,0 0-10 0,-4-3-3 0,4 3 0 16,0 0-51-16,0 0-10 0,0 0-3 0,0 0-486 0</inkml:trace>
  <inkml:trace contextRef="#ctx0" brushRef="#br0" timeOffset="42135.972">27192 8542 494 0,'-10'18'10'0,"10"-18"2"0,0 0-12 0,-8 3 0 0,1 0 0 0,7-3 0 15,0 0 78-15,-7 0 13 0,0-6 2 0,0 6 1 16,7 0 78-16,0 0 16 0,0 0 4 0,-7-12 0 16,0 12-112-16,4-6-21 0,3 6-5 0,0 0-1 15,0 0-33-15,0 0-8 0,0 0 0 0,0 0-1 16,0 0-11-16,-7 0 0 16,-1 6 0-16,1 0 0 0,0 0 0 0,4-3 0 0,-4 0 0 0,3 6 0 15,1 0 0-15,-4 5 0 0,3 10 0 0,-3-12 0 16,0 8 43-16,0-2 6 0,0-4 2 0,0 4 0 15,0 0-31-15,3-1-5 0,1 1-2 0,-1 3 0 16,4-10-13-16,4 1 0 0,-4-3 0 0,0 0 0 16,3 0 40-16,1-4 6 0,-4-5 1 0,7 12 0 15,0-6-28-15,4 0-6 0,-1-6-1 0,1 0 0 16,-1 0-12-16,1-12 11 0,3-2-11 0,0 2 10 16,-3 0-10-16,3 0 0 0,0-5 0 0,0-4 0 15,-3 3 0-15,3-5 0 0,-4-1 0 0,-3 4 0 16,4 2 0-16,-4-5 0 0,-3 2 0 0,3 3 0 15,-4-5 0-15,1 2 0 0,-4 4 0 0,0-4 0 16,0 3 0-16,-4 7 0 0,1-1 0 0,3-6 0 0,-4 9 0 0,-3 4-12 16,3-1 2-16,-6 0 1 0,3 0 9 0,-4 6 12 15,4 6-2-15,-3 0-1 0,-1-12-9 16,0 6 0-16,1-6 0 0,-4 12 0 0,3 0 0 0,1 0 0 16,2 2 0-16,1 10 0 15,0 0-49-15,0-1-12 0,0 4-3 0,0 2 0 16,0-5 76-16,4 0 16 0,-1-4 2 0,4 10 1 15,-3-12-31-15,3 5 0 0,0 4 0 0,3-3 0 16,-3-10-26-16,4 7-2 0,-1 0 0 0,1-3 0 16,3-7-182-16,0 7-37 0</inkml:trace>
  <inkml:trace contextRef="#ctx0" brushRef="#br0" timeOffset="42432.351">27439 8437 1728 0,'0'0'38'0,"0"0"8"0,0 0 2 0,0 0 0 0,0 5-39 0,4 4-9 15,-4 9 0-15,0-6 0 0,-4-1 91 0,4 1 16 16,0 9 3-16,0-4 1 15,0 1-75-15,-3-3-16 0,3-3-2 0,-4-1-1 16,0 1 38-16,-3 3 7 0,4-6 2 0,-1 2 0 16,1 4-52-16,-1-9-12 0,1 0 0 0,3-6 0 15,0 0-48-15,-4 6-13 0,4-6-3 0,0 0 0 16,0 0 52-16,0 0 12 0,0 0 0 0</inkml:trace>
  <inkml:trace contextRef="#ctx0" brushRef="#br0" timeOffset="42716.927">27365 8043 1497 0,'0'0'32'0,"0"0"8"0,0 0 0 0,0 0 4 0,0 0-36 16,-7 6-8-16,3 5 0 0,-3-2 0 15,4 0 53-15,3-9 9 0,0 0 2 0,-7 6 0 16,3 3-1-16,1 2 0 0,-1-11 0 0,1 12 0 0,6-6-51 0,-3-6-12 16,0 0 0-16,0 0 0 15,4 6-50-15,-1-3-10 0,-3-3-1 0,7 9-480 16,4 0-96-16</inkml:trace>
  <inkml:trace contextRef="#ctx0" brushRef="#br0" timeOffset="43203.244">27552 8481 1337 0,'0'-18'56'0,"0"6"-44"0,0 12-12 0,0 0 0 15,0 0 104-15,3 6 20 0,1 6 3 0,0-6 1 16,-1 6-52-16,-3 2-9 0,4 4-3 0,-4 0 0 16,3-1 0-16,-3 1 0 0,4 2 0 0,-4-2 0 15,0 0-39-15,0-1-8 0,0 10-1 0,-4-15-1 16,8 5-24-16,-4-2-5 0,3-9-1 0,-3 6 0 15,0-7 15-15,0 4 0 0,-3-3 0 0,3-6 0 16,0 0 48-16,0 0 13 16,0 0 3-16,0 0 0 0,0 0-52 15,0 0-12-15,0 0 0 0,0 0 0 0,0-3 0 0,-4 0 0 0,1-6 0 0,-1 4 0 16,-3-1 0-16,3-6 0 0,1 0 0 0,-4-6 0 16,3 4 0-16,1 2 0 0,-1-9 0 0,1 4 0 15,-1-7 0-15,-3 7 0 0,4-4 0 0,-1-2 0 16,4 8 0-16,-3 6 0 0,-1-3 0 0,4 3 0 15,4-14 0-15,-1 5 0 0,-3 18 0 0,4-9 0 0,-1-8 0 0,1-10 0 16,-1 10 0-16,1 5 0 0,3 6 0 0,-4 0 0 16,4 0 0-16,-3-5 0 0,3 2 0 0,0 6 0 15,-7 3 0-15,0 0 0 0,7-6 0 0,4-3 0 16,-4 3 0-16,3 6 0 16,1-6-49-16,-4 6-13 0,-7 0-2 0,11 0-1 15,-1-6-101-15,4-961-20 0,-3 1934-4 0</inkml:trace>
  <inkml:trace contextRef="#ctx0" brushRef="#br0" timeOffset="43896.522">27965 8316 1303 0,'7'9'55'0,"-7"-9"-44"0,0 0-11 0,0 0 0 16,-4 9 141-16,4-9 27 0,0 0 4 0,0 0 2 15,0 0-66-15,-3 6-14 0,-8-1-2 0,4 1-1 16,7-6-22-16,0 0-4 0,0 0-1 0,-3 6 0 0,-8-6-51 16,4 0-13-16,7 0 0 0,0 0 0 0,-7 0 0 0,7 0 0 15,-4 0 0-15,4 0 0 0,-7 0 0 0,0 0 0 16,0-6 0-16,0 18 0 0,4 6 0 0,-5-4 0 15,8-2 0-15,-3 0 0 0,-1 0 0 0,4-3 0 16,-3-1-9-16,3-8 9 0,0 0 0 0,0 0 0 16,-4 21-8-16,4-9 8 0,-3-6 0 0,-1-1 0 15,4 1 0-15,-3 0 10 16,-1 6-10-16,4-3 0 0,0 3 0 0,0-7 0 16,0 7 0-16,0-12 0 0,0 0 0 0,0 0 0 15,-3 6 0-15,3-6 0 0,3 6 0 0,-3-6 0 16,0 9 0-16,0-9 0 0,0 0 8 0,4 6-8 15,-4-6 0-15,0 0 0 0,7 6 0 0,-7-6 0 16,3 5 0-16,4-5 0 0,0 0 0 0,1 0 0 0,-5 0 0 16,4 0 0-16,0 0 0 0,-7 0 0 0,0 0 0 15,7 0 0-15,-7 0 0 0,0 0 0 0,7 0 0 0,-3 6 0 0,-4-6 0 16,7 12 0-16,-7-12 0 0,7 6 0 0,-7-6 0 0,7 6 0 16,-7-6 0-16,7 3 0 0,-3 6 0 0,3-6 0 15,-7-3 0-15,3 8 0 0,4 1 0 0,-7-9 0 16,4 6 0-16,-1 6 0 0,1-6 0 0,-4 2 0 15,3 4 0-15,-3-3 0 0,4 0 0 0,-4-3 0 16,0 6 0-16,-4-7 0 0,4 7 0 0,-3-3 0 16,-1 0 0-1,1 6 0-15,-1-4 0 0,-3 1 0 0,4 0 0 0,-1 8 0 0,1-2 0 0,-4-6 0 16,3-3 0-16,-3 2 0 0,0-5 0 0,0 0 0 16,0 0 0-16,0 0 0 0,-4 0 0 0,4 0 0 15,0-6 0-15,0 0 0 0,0 0 0 0,-4 0 0 16,4 0 0-16,-3 0 0 0,3-6 0 0,-4 0 0 15,0 0 0-15,1-3 0 0,3 0 0 0,-4-2 0 16,4 2-28-16,0 3-8 0,0 0-2 0,4-6 0 16,-4 0-144-16,3 7-29 0,0-4-5 0</inkml:trace>
  <inkml:trace contextRef="#ctx0" brushRef="#br0" timeOffset="44348.995">28208 8795 1958 0,'0'0'43'0,"0"0"9"0,0 0 1 0,0 0 3 15,0 0-45-15,0 0-11 0,0 0 0 0,0 0 0 0,0 0 53 0,0 0 9 16,0 0 2-16,0 0 0 0,0 0-52 0,0 0-12 16,0 0 0-16,0 0 0 0,0 0 0 0,0 0 0 15,0 0 0-15,0 0 0 16,0 0-152-16,0 0-32 0,0 0-8 0,0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ustomXml" Target="../ink/ink2.xml"/><Relationship Id="rId83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82" Type="http://schemas.openxmlformats.org/officeDocument/2006/relationships/customXml" Target="../ink/ink3.xml"/><Relationship Id="rId81" Type="http://schemas.openxmlformats.org/officeDocument/2006/relationships/image" Target="../media/image4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295400"/>
            <a:ext cx="10515600" cy="4881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dix-sept avril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B4270EED-88C8-47C6-9522-5F7F5909A902}"/>
                  </a:ext>
                </a:extLst>
              </p14:cNvPr>
              <p14:cNvContentPartPr/>
              <p14:nvPr/>
            </p14:nvContentPartPr>
            <p14:xfrm>
              <a:off x="5196929" y="4986853"/>
              <a:ext cx="1800" cy="1404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B4270EED-88C8-47C6-9522-5F7F5909A90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188289" y="4977853"/>
                <a:ext cx="19440" cy="31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28145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something about finishing the final class of a very short week which uses the subjunctive, but which does not use either “Je </a:t>
            </a:r>
            <a:r>
              <a:rPr lang="en-US" dirty="0" err="1"/>
              <a:t>suis</a:t>
            </a:r>
            <a:r>
              <a:rPr lang="en-US" dirty="0"/>
              <a:t> </a:t>
            </a:r>
            <a:r>
              <a:rPr lang="en-US" dirty="0" err="1"/>
              <a:t>heureu</a:t>
            </a:r>
            <a:r>
              <a:rPr lang="en-US" dirty="0"/>
              <a:t>(x)(se)” or “Je </a:t>
            </a:r>
            <a:r>
              <a:rPr lang="en-US" dirty="0" err="1"/>
              <a:t>suis</a:t>
            </a:r>
            <a:r>
              <a:rPr lang="en-US" dirty="0"/>
              <a:t> triste.”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C568AE9-7FCD-4F29-8265-C703150DEDB8}"/>
                  </a:ext>
                </a:extLst>
              </p14:cNvPr>
              <p14:cNvContentPartPr/>
              <p14:nvPr/>
            </p14:nvContentPartPr>
            <p14:xfrm>
              <a:off x="1735920" y="1927080"/>
              <a:ext cx="8419320" cy="13042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C568AE9-7FCD-4F29-8265-C703150DEDB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26560" y="1917720"/>
                <a:ext cx="8438040" cy="1323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82261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sentence which uses a demonstrative pronoun (</a:t>
            </a:r>
            <a:r>
              <a:rPr lang="en-US" dirty="0" err="1"/>
              <a:t>celui</a:t>
            </a:r>
            <a:r>
              <a:rPr lang="en-US" dirty="0"/>
              <a:t>, </a:t>
            </a:r>
            <a:r>
              <a:rPr lang="en-US" dirty="0" err="1"/>
              <a:t>ceux</a:t>
            </a:r>
            <a:r>
              <a:rPr lang="en-US" dirty="0"/>
              <a:t>, </a:t>
            </a:r>
            <a:r>
              <a:rPr lang="en-US" dirty="0" err="1"/>
              <a:t>celle</a:t>
            </a:r>
            <a:r>
              <a:rPr lang="en-US" dirty="0"/>
              <a:t>, </a:t>
            </a:r>
            <a:r>
              <a:rPr lang="en-US" dirty="0" err="1"/>
              <a:t>celles</a:t>
            </a:r>
            <a:r>
              <a:rPr lang="en-US" dirty="0"/>
              <a:t>).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07" name="Ink 106">
                <a:extLst>
                  <a:ext uri="{FF2B5EF4-FFF2-40B4-BE49-F238E27FC236}">
                    <a16:creationId xmlns:a16="http://schemas.microsoft.com/office/drawing/2014/main" id="{151A1E92-AC3E-48E2-8A6A-B7F6E61BE7AE}"/>
                  </a:ext>
                </a:extLst>
              </p14:cNvPr>
              <p14:cNvContentPartPr/>
              <p14:nvPr/>
            </p14:nvContentPartPr>
            <p14:xfrm>
              <a:off x="5490689" y="5029333"/>
              <a:ext cx="8280" cy="3240"/>
            </p14:xfrm>
          </p:contentPart>
        </mc:Choice>
        <mc:Fallback xmlns="">
          <p:pic>
            <p:nvPicPr>
              <p:cNvPr id="107" name="Ink 106">
                <a:extLst>
                  <a:ext uri="{FF2B5EF4-FFF2-40B4-BE49-F238E27FC236}">
                    <a16:creationId xmlns:a16="http://schemas.microsoft.com/office/drawing/2014/main" id="{151A1E92-AC3E-48E2-8A6A-B7F6E61BE7AE}"/>
                  </a:ext>
                </a:extLst>
              </p:cNvPr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5325449" y="4846807"/>
                <a:ext cx="327240" cy="56197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190F130-0C3C-4B26-A045-46C3912659FD}"/>
                  </a:ext>
                </a:extLst>
              </p14:cNvPr>
              <p14:cNvContentPartPr/>
              <p14:nvPr/>
            </p14:nvContentPartPr>
            <p14:xfrm>
              <a:off x="2289960" y="1092960"/>
              <a:ext cx="5908320" cy="47988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190F130-0C3C-4B26-A045-46C3912659FD}"/>
                  </a:ext>
                </a:extLst>
              </p:cNvPr>
              <p:cNvPicPr/>
              <p:nvPr/>
            </p:nvPicPr>
            <p:blipFill>
              <a:blip r:embed="rId83"/>
              <a:stretch>
                <a:fillRect/>
              </a:stretch>
            </p:blipFill>
            <p:spPr>
              <a:xfrm>
                <a:off x="2280600" y="1083600"/>
                <a:ext cx="5927040" cy="4817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45826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295400"/>
            <a:ext cx="10515600" cy="4881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dix-sept avril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B4270EED-88C8-47C6-9522-5F7F5909A902}"/>
                  </a:ext>
                </a:extLst>
              </p14:cNvPr>
              <p14:cNvContentPartPr/>
              <p14:nvPr/>
            </p14:nvContentPartPr>
            <p14:xfrm>
              <a:off x="5196929" y="4986853"/>
              <a:ext cx="1800" cy="1404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B4270EED-88C8-47C6-9522-5F7F5909A90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188289" y="4977853"/>
                <a:ext cx="19440" cy="31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2657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The modern Olympic games are the result of the efforts of a French man, Baron Pierre de Coubertin.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2F88183D-BDA5-4C94-B342-A4A4ED550D8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838739" y="1734325"/>
            <a:ext cx="3115918" cy="4441841"/>
          </a:xfrm>
          <a:prstGeom prst="rect">
            <a:avLst/>
          </a:prstGeom>
        </p:spPr>
      </p:pic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85D148C8-78F9-40D8-9329-0AF94E1D9FD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936758" y="2703443"/>
            <a:ext cx="5616558" cy="25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315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778A8-0AAD-498C-9A91-94843DE46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A95F0-9973-4FE1-8676-30D7FC4B39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Vous êtes ami(e)s de Sandrine.</a:t>
            </a:r>
          </a:p>
          <a:p>
            <a:pPr marL="0" indent="0">
              <a:buNone/>
            </a:pPr>
            <a:r>
              <a:rPr lang="fr-FR" dirty="0"/>
              <a:t>Vous pensez qu’elle ne chante bien pas, et vous savez qu’elle s’est fâchée contre David quand il l’a critiquée.</a:t>
            </a:r>
          </a:p>
          <a:p>
            <a:pPr marL="0" indent="0">
              <a:buNone/>
            </a:pPr>
            <a:r>
              <a:rPr lang="fr-FR" dirty="0"/>
              <a:t>Vous décidez d’écrire une lettre où vous expliquez qu’elle doit faire face à la vérité.</a:t>
            </a:r>
          </a:p>
          <a:p>
            <a:pPr marL="0" indent="0">
              <a:buNone/>
            </a:pPr>
            <a:r>
              <a:rPr lang="fr-FR" dirty="0"/>
              <a:t>Il faut être honnête, mais il faut démontrer aussi que vous l’aimez et vous la soutenez.</a:t>
            </a:r>
          </a:p>
        </p:txBody>
      </p:sp>
    </p:spTree>
    <p:extLst>
      <p:ext uri="{BB962C8B-B14F-4D97-AF65-F5344CB8AC3E}">
        <p14:creationId xmlns:p14="http://schemas.microsoft.com/office/powerpoint/2010/main" val="340929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25DA4-6180-4F9D-8CD0-B0255B675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19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11AA5-ECE0-4464-BA10-CB513E59F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1561"/>
            <a:ext cx="10515600" cy="56154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Je chante sous la pluie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Oui, je chante et danse sous la pluie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Sans soucis des soucis mon cœur est à l’abris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Sous les gouttes d’eau je me dis qu’il fait beau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Qu’il y a du soleil tout là haut dans le ciel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815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48C73-ABA3-4D81-8535-AC5AD34BE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8091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B9D02-61BF-47D8-BFC9-2843408135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193" y="1676538"/>
            <a:ext cx="9740346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Quand il pleut dans les rues sur les carrefours, les </a:t>
            </a:r>
            <a:r>
              <a:rPr lang="fr-FR" dirty="0" err="1"/>
              <a:t>avénues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Chantez sous la pluie pour chasser vos ennuis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Souriez à la vie comme moi je lui souris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Et chantez et dansez sous la pluie.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21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4489D-9695-46DA-B1E2-C329B3ECB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A6E6C9-C479-4B13-9844-D922BE143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5983"/>
            <a:ext cx="10515600" cy="552098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The cows which give the most milk are those which eat the most hay (</a:t>
            </a:r>
            <a:r>
              <a:rPr lang="en-US" dirty="0" err="1"/>
              <a:t>foin</a:t>
            </a:r>
            <a:r>
              <a:rPr lang="en-US" dirty="0"/>
              <a:t>).</a:t>
            </a:r>
          </a:p>
          <a:p>
            <a:pPr marL="0" indent="0">
              <a:buNone/>
            </a:pPr>
            <a:r>
              <a:rPr lang="en-US"/>
              <a:t>___________________________________________________________________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Sandrine doubts that the dresses from Amina are ready to wear.</a:t>
            </a:r>
          </a:p>
          <a:p>
            <a:pPr marL="0" indent="0">
              <a:buNone/>
            </a:pPr>
            <a:r>
              <a:rPr lang="en-US" dirty="0"/>
              <a:t>___________________________________________________________________</a:t>
            </a:r>
          </a:p>
          <a:p>
            <a:pPr marL="0" indent="0">
              <a:buNone/>
            </a:pPr>
            <a:r>
              <a:rPr lang="en-US" dirty="0"/>
              <a:t>Write a sentence which uses the “ne </a:t>
            </a:r>
            <a:r>
              <a:rPr lang="en-US" dirty="0" err="1"/>
              <a:t>explétif</a:t>
            </a:r>
            <a:r>
              <a:rPr lang="en-US" dirty="0"/>
              <a:t>”.</a:t>
            </a:r>
          </a:p>
          <a:p>
            <a:pPr marL="0" indent="0">
              <a:buNone/>
            </a:pPr>
            <a:r>
              <a:rPr lang="en-US" dirty="0"/>
              <a:t>___________________________________________________________________</a:t>
            </a:r>
          </a:p>
          <a:p>
            <a:pPr marL="0" indent="0">
              <a:buNone/>
            </a:pPr>
            <a:r>
              <a:rPr lang="en-US" dirty="0"/>
              <a:t>Write a sentence about the </a:t>
            </a:r>
            <a:r>
              <a:rPr lang="en-US" dirty="0" err="1"/>
              <a:t>Nettoitou</a:t>
            </a:r>
            <a:r>
              <a:rPr lang="en-US" dirty="0"/>
              <a:t> man, which implies belief that he can help the company’s advertising</a:t>
            </a:r>
          </a:p>
          <a:p>
            <a:pPr marL="0" indent="0">
              <a:buNone/>
            </a:pPr>
            <a:r>
              <a:rPr lang="en-US" dirty="0"/>
              <a:t>___________________________________________________________________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sentence about the </a:t>
            </a:r>
            <a:r>
              <a:rPr lang="en-US" dirty="0" err="1"/>
              <a:t>Nettoitou</a:t>
            </a:r>
            <a:r>
              <a:rPr lang="en-US" dirty="0"/>
              <a:t> man, which implies lack of belief that he can help the company’s advertising.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038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1383309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35221</TotalTime>
  <Words>326</Words>
  <Application>Microsoft Office PowerPoint</Application>
  <PresentationFormat>Widescreen</PresentationFormat>
  <Paragraphs>78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Bonjour!</vt:lpstr>
      <vt:lpstr> Travail de cloche </vt:lpstr>
      <vt:lpstr>Bonjour!</vt:lpstr>
      <vt:lpstr>The modern Olympic games are the result of the efforts of a French man, Baron Pierre de Coubertin.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488</cp:revision>
  <cp:lastPrinted>2017-05-02T16:37:55Z</cp:lastPrinted>
  <dcterms:created xsi:type="dcterms:W3CDTF">2016-10-03T16:25:09Z</dcterms:created>
  <dcterms:modified xsi:type="dcterms:W3CDTF">2025-04-17T19:22:06Z</dcterms:modified>
</cp:coreProperties>
</file>