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480" r:id="rId2"/>
    <p:sldId id="380" r:id="rId3"/>
    <p:sldId id="495" r:id="rId4"/>
    <p:sldId id="487" r:id="rId5"/>
    <p:sldId id="488" r:id="rId6"/>
    <p:sldId id="489" r:id="rId7"/>
    <p:sldId id="462" r:id="rId8"/>
    <p:sldId id="481" r:id="rId9"/>
    <p:sldId id="490" r:id="rId10"/>
    <p:sldId id="494" r:id="rId11"/>
    <p:sldId id="491" r:id="rId12"/>
    <p:sldId id="492" r:id="rId13"/>
    <p:sldId id="496" r:id="rId14"/>
    <p:sldId id="479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80"/>
            <p14:sldId id="380"/>
            <p14:sldId id="495"/>
            <p14:sldId id="487"/>
            <p14:sldId id="488"/>
            <p14:sldId id="489"/>
          </p14:sldIdLst>
        </p14:section>
        <p14:section name="Untitled Section" id="{6FA2035B-2A37-4AC9-841A-B7684ED7E117}">
          <p14:sldIdLst>
            <p14:sldId id="462"/>
            <p14:sldId id="481"/>
            <p14:sldId id="490"/>
            <p14:sldId id="494"/>
            <p14:sldId id="491"/>
            <p14:sldId id="492"/>
            <p14:sldId id="496"/>
            <p14:sldId id="479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7T14:56:04.8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9465 11809 767 0,'0'0'16'0,"0"0"4"0,0 0-20 0,0 0 0 0,-7 3 0 0,0 2 0 15,7-5 71-15,-7 3 10 0,3 3 3 0,4-6 0 16,0 0-22-16,0 0-4 0,0 0-1 0,0 0 0 16,0 0-38-16,0 0-8 0,0 0-2 0,0 0 0 15,0 0-9-15,0 0 0 0,0 0 0 0,0 0 0 16,0 0 14-16,0 0 1 0,-3 6 0 0,3-6 0 15,-4 6-24-15,4-6-5 0,0 12-1 0,4-6 0 16,-4-1 15-16,3 1 0 0,1 3 0 0,-1-3 0 16,1 0 0-16,-1 6-9 0,1-6 9 0,0-1 0 15,-1-2 0-15,-3-3 0 0,4 6 0 0,3-3 0 16,-4-3-8-16,4 0 8 0,0-3-8 0,0 0 8 16,4 0 9-16,-4 0 7 0,4-2 2 0,-1-1 0 15,4 0-5-15,-3 0-1 0,3 0 0 0,0 3 0 0,0 0-28 16,4 0-5-16,-4-3-2 0,0 3 0 0,4-2 42 0,-4 2 8 15,0-3 1-15,0 0 1 16,4 6-39-16,-4-6-8 0,3 6-2 0,-3 0 0 16,1 0-34-16,-5 0-7 0,4 6-2 0</inkml:trace>
  <inkml:trace contextRef="#ctx0" brushRef="#br0" timeOffset="766.231">9987 11770 302 0,'0'0'0'0,"0"0"12"0,0 0-3 0,0 0 1 0,-3 6-10 0,3-6 0 0,0 0 0 0,0 0 0 15,0 0 60-15,0 0 11 0,-4 6 1 0,4-6 1 16,0 0-15-16,0 0-3 0,-7 0-1 0,7 0 0 15,0 0-4-15,-7-6-1 0,0 6 0 0,7 0 0 16,0-6-24-16,-4 0-5 0,1 1 0 0,3-4-1 16,-4 3-2-16,1 0 0 0,3 0 0 0,-4 0 0 15,8-6-5-15,-4 7-2 0,0-7 0 0,3 6 0 16,-3-6 1-16,0 3 0 0,4-2 0 0,-4-1 0 16,3 6 4-16,1-9 1 0,-1 4 0 0,1-1 0 15,0-6 11-15,-1 6 2 0,1-5 1 0,-1-4 0 16,4-8-2-16,-3 5-1 0,-1 4 0 0,1 5 0 0,3-3-7 0,-4 1-2 15,1-1 0-15,-1-8 0 0,1 8-4 16,-1-6-1-16,1 7 0 0,-1 2 0 16,1-8-5-16,0 5-8 0,-1-3 11 0,1 4-11 15,-1-4 8-15,1 1-8 0,-1 5 0 0,1-9 0 16,-1 10 0-16,1-4 0 0,3 0 0 0,-4 4 0 16,1-4 0-16,-1 0-14 0,4 7 1 0,-3-7 0 15,-1 6 13-15,1 3 0 0,0 4 0 0,-4-1 0 0,0 6 0 16,3-6 0-16,-3 6 0 0,0 0 0 15,0 0-21-15,0 0 1 0,7-6 1 0,-7 6 0 16,0 0-20-16,4-6-4 0,-4 6-1 0,7-6 0 16,-7 6-16-16,7-3-3 0,0-3-1 0,-7 6 0 15,10-3-60-15,-3 0-13 0</inkml:trace>
  <inkml:trace contextRef="#ctx0" brushRef="#br0" timeOffset="1934.804">10093 11015 452 0,'0'0'19'16,"0"0"-19"-1,0 0 24-15,0 0 0 0,0 0 1 0,0 0 0 16,0 0 7-16,0 0 2 0,0 0 0 0,0 0 0 15,7 0 10-15,0 0 1 0,-3 0 1 0,3-3 0 16,0 0 4-16,0 0 1 0,0-6 0 0,0 6 0 16,-4 0-9-16,4 0-2 0,1 3 0 0,-1 0 0 0,0-3-6 0,0 0-2 0,0 1 0 15,0 2 0-15,0-6-12 0,3 6-4 0,-2 0 0 0,2-6 0 16,1 6-8-16,-1-6-8 0,1 6 12 0,-1 0-12 16,-3-6 8-16,4 6-8 0,0 0 0 0,-4-6 0 15,3 6 8-15,1 6-8 0,3-6 0 16,-3 6 0-16,-4-6 0 0,3 0 0 0,-3 0 0 0,4 0 0 15,-4 0 0-15,0 6 0 0,4-6 0 0,-4 0 0 16,3 6 0 0,1-6 0-16,3 0 0 0,0 6 0 0,-3-6 0 0,-1 0 0 0,1-6 0 15,-1 6 0-15,1-6 0 0,-1 6 0 16,1 0 0-16,0 6 0 0,-1-6-10 0,4 0-9 0,0 6-1 0,-3-6-1 16,0 0 35-16,-1 0 7 0,1 0 2 0,-1 0 0 15,-3 0-23-15,4 0 0 0,-4 0 0 0,4 0 0 16,-1 0 0-16,1 0 8 0,-1 0-8 0,1 0 0 15,0 2 0-15,-4-2 8 0,0 3-8 0,0-3 0 16,3 0 0-16,-3 3 0 0,4-3 0 0,0 0 0 16,-4 0 0-16,0 0 0 0,3 0 0 0,-3 0 0 15,0 0 0-15,0 0 8 0,0 0-8 0,0 0 0 16,1 0 0-16,-5 0 8 0,1 0-8 0,3 0 0 16,-4 0-20-16,-3 0-9 0,7 3-2 0,-7-3 0 0,0 0 76 15,0 0 15-15,7 0 4 0,-3 0 0 16,-4 0-64-16,7-3-28 0,-7 3 3 0,0 0 0 15,3 3 25-15,-3-3-10 0,0 0 10 0,0 0 0 16,0 0 16-16,7 0 9 0,-7 0 3 0,0 0 0 0,0 0-28 16,8-3 0-16,-8 3 0 0,0 0 0 15,0 0 0-15,0 0 0 0,0 0 0 0,0 0 0 0,0 0 0 16,0 0 0-16,3 0 0 0,-3 0 0 16,0 0 16-16,0 0-3 0,0 0 0 0,0 0 0 0,0 0 4 15,0 0 1-15,0 0 0 0,0 0 0 0,0 0-18 0,0 0 0 16,0 0 0-16,0 0 0 15,0 0-21-15,0 0-8 0,0 0-2 0,0 0 0 0,4 6 48 0,-1-3 10 0,1 6 1 0,-4-9 1 16,3 6-29-16,-3-6 0 0,4 6 0 0,-4-6 0 16,3 6 0-16,1 5 0 0,-4-11 0 0,3 6 0 15,1-3 0-15,-4-3 0 0,3 9 0 0,1-3 0 16,-1 3 0-16,4-6 0 0,-3 3 8 0,0 2-8 16,-4-8 0-16,7 6 0 0,-4 0 0 0,4 3 0 15,-3-3-21-15,-1-3-7 0,4 3-2 0,-3 0 0 16,-1-1 30-16,4 1 0 0,-7-6 0 0,4 15 0 15,-1-9 0-15,4 0 0 0,-3 3 0 0,0-1 0 16,3 4 0-16,-4-3 0 0,4-3 0 0,-3 6 0 0,3-7 0 0,-4 7 0 16,1-3 0-16,3-3 0 0,0 3 0 0,0 0 0 15,0 2 0-15,-3-5 0 0,3 3 15 16,-4-3 9-16,1 3 1 0,-1 0 1 16,4 2-42-16,-3 1-8 0,-1-6-1 0,4 3-1 0,0 0 43 15,-3 2 9-15,3-2 2 0,0 3 0 0,-3-6-28 0,3 0 0 16,-4 0 0-16,1 8 0 0,3 1 0 0,0 0 0 15,-4-4 8-15,4-2-8 0,-3 0 0 0,3 0 0 16,-3-6 0-16,3 6 0 0,-4 2 0 0,4 1 0 16,-3-3 0-16,-1 0 0 0,-3-9 0 0,4 15 0 15,3-4 0-15,-4 1 0 0,1-6-14 0,-4 3 5 0,3 0 1 0,1-1 0 16,-4-8-8-16,3 9 0 0,-3 0-1 16,0-9 0-1,0 0-27-15,0 0-4 0,0 0-2 0,0 0-567 0</inkml:trace>
  <inkml:trace contextRef="#ctx0" brushRef="#br0">9853 11720 832 0,'0'0'35'0,"0"0"-35"15,0 0 0-15,0 0 0 16,0 0 11-16,0 0-11 0,4 6 10 0,-4-6-10 16,3 3 9-16,-3-3-9 0,0 0 8 0,4 6-8 0,-1 0 8 0,-3-6-8 15,0 0 8-15,0 0-8 16,0 0 11-16,0 0-3 0,0 0-8 0,0 0 12 15,0 0 8-15,0 0 0 0,0 0 1 0,0 0 0 16,0 0-11-16,4 3-2 0,-4-3-8 0,7 3 12 16,-7-3-3-16,7 3-1 0,0-3 0 0,0 6 0 15,0-6 3-15,0 0 0 0,0 0 0 0,0 0 0 0,0 0 9 0,4 3 1 0,-4-3 1 16,3 0 0-16,1 3 2 0,0-3 1 0,-1 0 0 0,-3 0 0 16,0 0-7-16,0-3-2 0,4 3 0 0,-4 0 0 15,4-3-4-15,-4 3-2 0,0 0 0 0,3 0 0 16,1 0-10-16,-4 3-9 0,-7-3 9 0,10 0-13 15,1 0 13-15,0 0 0 0,-1-3 0 16,-3 3 0-16,4 0 0 0,-1 0 0 0,1 0 0 0,3 0 0 16,0 0 11-16,-3 0 5 0,3 0 0 0,0 0 1 15,-3-6-17-15,3 6 0 0,-4 0 0 0,1 0 0 16,0-3 12-16,-1 0-2 0,1 0 0 0,-1 3 0 16,-3-3 10-16,4 0 3 0,-11 3 0 0,10 0 0 15,1-6-2-15,-11 6 0 0,7-3 0 0,4 3 0 16,-11 0-21-16,10-6 0 0,-10 6-12 0,7 0 4 15,-7 0 29-15,11-6 7 0,-4 6 0 0,-7 0 1 16,11-11-46-16,-11 11-10 0,10-3-1 0,-3-3-1 16,0 0 46-16,-7 6 10 0,11 0 1 0,3 0 1 15,-3-3-46-15,3 3-10 0,-14 0-1 0,10-3-1 16,4 3 29-16,-3 0 0 0,-11 0 0 0,14 0 0 16,-3 0 0-16,-1-3 0 0,-10 3 0 0,11 0 0 0,-1 0 0 15,-10 0 0-15,0 0 0 0,14-3 0 0,-3 0 20 0,0 0 11 16,-11 3 1-16,10-5 1 0,1 5-33 0,-11 0 0 15,0 0 0-15,7-6 0 0,3 0 0 0,-10 6 0 16,8 0 0-16,-8 0 0 16,10-6 0-16,-3 0 0 0,4 6 0 0,-1-6 0 15,-3 6 0-15,-7 0 0 0,11 0 0 0,-4-3 0 16,0 3 0-16,0-3 0 0,0 0 0 0,0 3 0 0,0-3 0 0,0 0 0 16,0 3 0-16,0 0 0 0,-7 0 0 0,11 0 0 15,-4 3 0-15,-7-3 0 16,7 0 0-16,0 0 0 0,0 0 0 0,-7 0 0 15,7-3-20-15,-7 3-10 0,11 0-2 0,-11 0-1 0,7-3 54 0,-7 3 11 0,11 0 3 16,-4 0 0-16,-4-2-35 0,-3 2 0 0,0 0 0 0,11-6 0 16,-11 6 0-16,0 0 0 0,3 0 0 0,-3 0 0 15,7-3 0-15,-7 3 0 0,7-3 0 0,0 3 0 16,-7 0 12-16,11 0-12 0,-11 0 12 0,7-6-12 16,0 6 12-16,-7 0-4 0,0 0 0 0,7-6-8 15,4 6 9-15,-4 0-9 0,0 0 0 0,-7 0 9 16,10 0-9-16,-10 0 0 0,0 0 0 0,8 0 8 15,-1-6-8-15,3 6 0 0,-3 0 0 0,4 0 0 16,-4 0 0-16,3 0 0 0,-3 0 0 0,1 0 8 16,-1 6-8-16,-7-6 12 0,10 0-12 0,-3 0 12 15,4 6-12-15,-4-6 0 0,-7 0 9 0,10 6-9 16,1-6 0-16,-11 0 0 0,0 0-12 0,7 0 4 16,4 0 8-16,-4 0 9 0,-7 0-1 0,7 0-8 15,-7 0 0-15,7 0 0 0,-7 0 0 0,10 0-9 0,-10 0 9 0,7 0 0 16,-7 0 0-16,0 0 0 0,8 0 0 0,2 0 0 15,-3 0 0-15,0 0 0 0,-7 0 0 0,11 0 9 16,-1 3-9-16,-3 0 0 16,-7-3 10-16,0 0-10 0,0 0 8 0,4-3-8 0,7 0 9 0,-4 3-9 15,-4 0 10-15,-3 0-10 0,7 0 9 0,0 0-9 16,0 0 8-16,0 0-8 0,-7 0 9 0,0 0-9 0,4 0 10 0,3-6-10 16,0 6 12-16,0 0-4 15,-7 0-8-15,4 0 12 0,-1 0-4 0,4 0 0 0,-3 0-8 16,-1-6 12-16,4 6-12 0,-7 0 11 0,4 0-11 0,-4 0 10 15,7 0-10-15,-4 0 8 0,4 0-8 0,-7 0 8 16,0 0-8-16,4 0 0 0,-1 0 0 0,5-6 8 16,-5 6-8-16,1 0 0 0,-4 0 0 15,0 0 0-15,0 0 0 0,7 0 0 0,-4 0 0 0,4 0 0 16,-3 0 0-16,-1 0 0 0,4 0 0 0,-7 0 0 16,4-6 0-16,-4 6 0 0,3 0 0 0,-3 0 0 15,0 0 0-15,0 0 0 0,0 0 0 0,4 0 0 16,3 0 0-16,-3-6 8 0,-4 6-8 0,3 0 0 15,-3 0 0-15,7 0 8 0,-3 0-8 0,-4 0 0 16,7 0 0-16,-4-3 0 0,1 3 0 0,-4 0 0 0,3 0 0 16,4 0 0-16,-7 0 0 0,7 0 0 0,0 0 0 0,-3-2 0 15,3 2 0-15,-3 0 0 0,-1 0 0 0,4 0 0 16,-3-6 0-16,-4 6 0 16,3 0 0-16,4 6 0 0,-3-4 0 0,-1-2 0 0,4 0 13 15,0 0 4-15,-7 0 1 0,7 3 0 0,-3-6-27 0,3 3-6 16,-7 0-1-16,4 0 0 0,-4 0 16 15,7 0 0-15,-4 3 0 0,-3-3-9 0,4-3 9 0,-4 3 0 16,0 0 0-16,0 0 0 0,7 0 0 0,-4-2 9 16,-3 2-9-16,0 0 0 0,7 0 10 0,-7 0-10 15,0 0 8-15,0 0-8 0,0 0 0 0,0 0 0 16,4-6 8-16,-4 6-8 0,0 0 0 0,0 0 0 16,0 0 0-16,0 0 0 0,0 0 0 0,3 6 0 0,4-4 0 15,-7-2 8-15,0 0-8 0,0 0 0 0,0 0 0 16,0 0 8-16,0 0 0 0,0 0-8 0,0 0 12 0,0 0-4 15,0 0-8-15,0 0 0 0,0 0 0 0,0 0 0 16,0 0 0-16,0 0 8 0,0 0-8 0,0 0 0 16,0 0 0-16,0 0 0 0,-7 3 0 0,7-3 0 15,0 0 0-15,0 0 0 0,-10 6-9 0,10-6 9 16,0 0 0-16,-7 0 0 0,0 0 0 0,0 6 0 16,7-6 0-16,-7 0 0 0,7 0 0 0,-11 0 0 15,4-6 0-15,7 6 0 0,-7 0 0 0,7 0 0 16,-7 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14T19:04:4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 8288 0 0,'0'0'190'0'0,"0"0"28"0"0,0 0 7 0 0,-1 1-33 0 0,-5 2-9 0 0,5-3 558 0 0,1 0 235 0 0,0 0 43 0 0,0 0-133 0 0,0 0-643 0 0,-8-4-1002 0 0,2-3 253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jeudi</a:t>
            </a:r>
            <a:r>
              <a:rPr lang="en-US" dirty="0"/>
              <a:t>, le dix-sept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2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01CE3-DFD3-4F34-9D53-3F30CC78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40F6B5-58B2-4D3A-92EE-E4ABEF6475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077" y="1939332"/>
            <a:ext cx="8219552" cy="410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5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A820-3958-4DD0-B8C0-47CCF3C00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Selon</a:t>
            </a:r>
            <a:r>
              <a:rPr lang="en-US" sz="2800" b="1" dirty="0"/>
              <a:t>  les pirates, </a:t>
            </a:r>
            <a:r>
              <a:rPr lang="en-US" sz="2800" b="1" dirty="0" err="1"/>
              <a:t>l’éclat</a:t>
            </a:r>
            <a:r>
              <a:rPr lang="en-US" sz="2800" b="1" dirty="0"/>
              <a:t> vert </a:t>
            </a:r>
            <a:r>
              <a:rPr lang="en-US" sz="2800" b="1" dirty="0" err="1"/>
              <a:t>veut</a:t>
            </a:r>
            <a:r>
              <a:rPr lang="en-US" sz="2800" b="1" dirty="0"/>
              <a:t> dire </a:t>
            </a:r>
            <a:r>
              <a:rPr lang="en-US" sz="2800" b="1" dirty="0" err="1"/>
              <a:t>qu’une</a:t>
            </a:r>
            <a:r>
              <a:rPr lang="en-US" sz="2800" b="1" dirty="0"/>
              <a:t> </a:t>
            </a:r>
            <a:r>
              <a:rPr lang="en-US" sz="2800" b="1" dirty="0" err="1"/>
              <a:t>âme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revenue du monde des </a:t>
            </a:r>
            <a:r>
              <a:rPr lang="en-US" sz="2800" b="1" dirty="0" err="1"/>
              <a:t>morts</a:t>
            </a:r>
            <a:r>
              <a:rPr lang="en-US" sz="2800" b="1" dirty="0"/>
              <a:t> au monde des </a:t>
            </a:r>
            <a:r>
              <a:rPr lang="en-US" sz="2800" b="1" dirty="0" err="1"/>
              <a:t>vivants</a:t>
            </a:r>
            <a:r>
              <a:rPr lang="en-US" sz="2800" b="1" dirty="0"/>
              <a:t>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C21177-CBDC-43F5-9AAF-538140C421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674" y="2186138"/>
            <a:ext cx="4634076" cy="347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301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D42C7-78F7-4B32-B606-DE8851994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1615BB3-3932-4FC9-ABF4-AC63A41B4C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7654" y="2165419"/>
            <a:ext cx="6594230" cy="369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15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EC0B-38AA-4168-B104-B235DEBE0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5EEB-BD8E-4245-9A18-DED57B778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80386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meilleur</a:t>
            </a:r>
            <a:r>
              <a:rPr lang="en-US" dirty="0"/>
              <a:t> </a:t>
            </a:r>
            <a:r>
              <a:rPr lang="en-US" dirty="0" err="1"/>
              <a:t>endroit</a:t>
            </a:r>
            <a:r>
              <a:rPr lang="en-US" dirty="0"/>
              <a:t> pour </a:t>
            </a:r>
            <a:r>
              <a:rPr lang="en-US" dirty="0" err="1"/>
              <a:t>voir</a:t>
            </a:r>
            <a:r>
              <a:rPr lang="en-US" dirty="0"/>
              <a:t> le </a:t>
            </a:r>
            <a:r>
              <a:rPr lang="en-US" dirty="0" err="1"/>
              <a:t>coucher</a:t>
            </a:r>
            <a:r>
              <a:rPr lang="en-US" dirty="0"/>
              <a:t> de soleil?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D48280C-77AB-48A7-AEB9-EDB873F44E27}"/>
                  </a:ext>
                </a:extLst>
              </p14:cNvPr>
              <p14:cNvContentPartPr/>
              <p14:nvPr/>
            </p14:nvContentPartPr>
            <p14:xfrm>
              <a:off x="4938907" y="3952990"/>
              <a:ext cx="8280" cy="46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D48280C-77AB-48A7-AEB9-EDB873F44E2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29907" y="3944350"/>
                <a:ext cx="2592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376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05" y="1825625"/>
            <a:ext cx="10625295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quelle </a:t>
            </a:r>
            <a:r>
              <a:rPr lang="en-US" dirty="0" err="1"/>
              <a:t>heure</a:t>
            </a:r>
            <a:r>
              <a:rPr lang="en-US" dirty="0"/>
              <a:t> (plus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)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l’aube</a:t>
            </a:r>
            <a:r>
              <a:rPr lang="en-US" dirty="0"/>
              <a:t> et le crepuscule </a:t>
            </a:r>
            <a:r>
              <a:rPr lang="en-US" dirty="0" err="1"/>
              <a:t>aujourd’hui</a:t>
            </a:r>
            <a:r>
              <a:rPr lang="en-US" dirty="0"/>
              <a:t> à Fort Collins?</a:t>
            </a:r>
          </a:p>
        </p:txBody>
      </p:sp>
    </p:spTree>
    <p:extLst>
      <p:ext uri="{BB962C8B-B14F-4D97-AF65-F5344CB8AC3E}">
        <p14:creationId xmlns:p14="http://schemas.microsoft.com/office/powerpoint/2010/main" val="160944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mercredi</a:t>
            </a:r>
            <a:r>
              <a:rPr lang="en-US" dirty="0"/>
              <a:t>, le seize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4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D0BC-3BE1-48E5-BB42-DE9609EA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3ADB71-706F-4DE5-AE70-6CF53AE77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569" y="1931815"/>
            <a:ext cx="5892306" cy="426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8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09679-5729-421F-8E0C-F4770BB2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chapeau!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F12001B-559F-4191-82C8-144332B38C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7024" y="2062500"/>
            <a:ext cx="3044640" cy="388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17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78F7ACB-A49C-451A-B694-677712639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9287" y="2657790"/>
            <a:ext cx="5320241" cy="29793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8FA502-3ABA-4BD3-ABB4-4F8E8EC6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un </a:t>
            </a:r>
            <a:r>
              <a:rPr lang="en-US" sz="2800" b="1" dirty="0" err="1"/>
              <a:t>truc</a:t>
            </a:r>
            <a:r>
              <a:rPr lang="en-US" sz="2800" b="1" dirty="0"/>
              <a:t> de chapeau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806DE-C0FE-4AB3-9C70-6349793EC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B6F28B-7D68-4FC3-B32A-83548362F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629" y="2602524"/>
            <a:ext cx="4696092" cy="312503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631DBE8-7290-48C5-9680-A82F510C16A8}"/>
                  </a:ext>
                </a:extLst>
              </p14:cNvPr>
              <p14:cNvContentPartPr/>
              <p14:nvPr/>
            </p14:nvContentPartPr>
            <p14:xfrm>
              <a:off x="3395880" y="3936600"/>
              <a:ext cx="785160" cy="356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631DBE8-7290-48C5-9680-A82F510C16A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86520" y="3927240"/>
                <a:ext cx="803880" cy="37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986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248" y="1825625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2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14936-3FEE-4889-8AFF-DD2365F89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CDBF8-0791-4698-83FE-C30707AB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Pourquoi est le petit prince surpris quand il entend qu’il doit attendre le coucher de soleil ?</a:t>
            </a:r>
          </a:p>
          <a:p>
            <a:pPr marL="0" indent="0">
              <a:buNone/>
            </a:pPr>
            <a:r>
              <a:rPr lang="fr-FR" dirty="0"/>
              <a:t>Pourquoi sont les crépuscules plus fréquent chez le petit prince ?</a:t>
            </a:r>
          </a:p>
          <a:p>
            <a:pPr marL="0" indent="0">
              <a:buNone/>
            </a:pPr>
            <a:r>
              <a:rPr lang="fr-FR" dirty="0"/>
              <a:t>Préférez-vous regarder l’aube ou le crépuscule 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35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80924-92F8-4F0B-807A-7C9B7D4D6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DA50FB-F3B2-4CB7-A1E8-43ED9729C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2278" y="2687934"/>
            <a:ext cx="3659008" cy="2903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C969BE-86E6-416C-A636-97741602B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581" y="2747186"/>
            <a:ext cx="5079861" cy="284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6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70154</TotalTime>
  <Words>111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Travail de cloche </vt:lpstr>
      <vt:lpstr>PowerPoint Presentation</vt:lpstr>
      <vt:lpstr>PowerPoint Presentation</vt:lpstr>
      <vt:lpstr>chapeau!</vt:lpstr>
      <vt:lpstr>un truc de chapeau</vt:lpstr>
      <vt:lpstr> </vt:lpstr>
      <vt:lpstr>PowerPoint Presentation</vt:lpstr>
      <vt:lpstr>PowerPoint Presentation</vt:lpstr>
      <vt:lpstr>PowerPoint Presentation</vt:lpstr>
      <vt:lpstr>Selon  les pirates, l’éclat vert veut dire qu’une âme est revenue du monde des morts au monde des vivants.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656</cp:revision>
  <cp:lastPrinted>2017-04-19T17:24:13Z</cp:lastPrinted>
  <dcterms:created xsi:type="dcterms:W3CDTF">2016-10-03T16:25:09Z</dcterms:created>
  <dcterms:modified xsi:type="dcterms:W3CDTF">2025-04-17T15:41:59Z</dcterms:modified>
</cp:coreProperties>
</file>