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493" r:id="rId2"/>
    <p:sldId id="380" r:id="rId3"/>
    <p:sldId id="480" r:id="rId4"/>
    <p:sldId id="462" r:id="rId5"/>
    <p:sldId id="494" r:id="rId6"/>
    <p:sldId id="492" r:id="rId7"/>
    <p:sldId id="491" r:id="rId8"/>
    <p:sldId id="479" r:id="rId9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93"/>
            <p14:sldId id="380"/>
            <p14:sldId id="480"/>
          </p14:sldIdLst>
        </p14:section>
        <p14:section name="Untitled Section" id="{6FA2035B-2A37-4AC9-841A-B7684ED7E117}">
          <p14:sldIdLst>
            <p14:sldId id="462"/>
            <p14:sldId id="494"/>
            <p14:sldId id="492"/>
            <p14:sldId id="491"/>
            <p14:sldId id="479"/>
          </p14:sldIdLst>
        </p14:section>
        <p14:section name="Untitled Section" id="{10F5DCAA-7910-4178-AEFC-F50C3F220D48}">
          <p14:sldIdLst/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14T19:04:42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8 8288 0 0,'0'0'190'0'0,"0"0"28"0"0,0 0 7 0 0,-1 1-33 0 0,-5 2-9 0 0,5-3 558 0 0,1 0 235 0 0,0 0 43 0 0,0 0-133 0 0,0 0-643 0 0,-8-4-1002 0 0,2-3 253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19T16:13:34.1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8328 0 0,'0'0'352'0'0,"0"0"-288"0"0,0 0 448 0 0,0 0 96 0 0,0 0 8 0 0,0 0 8 0 0,0 0-328 0 0,0 0-64 0 0,0 0-8 0 0,0 0-8 0 0,9 0-216 0 0,0 0 0 0 0,0 4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0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19" Type="http://schemas.openxmlformats.org/officeDocument/2006/relationships/image" Target="../media/image7.png"/><Relationship Id="rId1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53DA4-7603-4D44-A687-6B613F611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B64F0-7BFA-4D4A-A9CA-FAADB19B7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lundi</a:t>
            </a:r>
            <a:r>
              <a:rPr lang="en-US" dirty="0"/>
              <a:t>, le </a:t>
            </a:r>
            <a:r>
              <a:rPr lang="en-US" dirty="0" err="1"/>
              <a:t>vingt</a:t>
            </a:r>
            <a:r>
              <a:rPr lang="en-US" dirty="0"/>
              <a:t> et un </a:t>
            </a:r>
            <a:r>
              <a:rPr lang="en-US" dirty="0" err="1"/>
              <a:t>avril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667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505" y="1825625"/>
            <a:ext cx="10625295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Croyez-vous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puissiez</a:t>
            </a:r>
            <a:r>
              <a:rPr lang="en-US" dirty="0"/>
              <a:t> </a:t>
            </a:r>
            <a:r>
              <a:rPr lang="en-US" dirty="0" err="1"/>
              <a:t>être</a:t>
            </a:r>
            <a:r>
              <a:rPr lang="en-US" dirty="0"/>
              <a:t> un(e) </a:t>
            </a:r>
            <a:r>
              <a:rPr lang="en-US" dirty="0" err="1"/>
              <a:t>ami</a:t>
            </a:r>
            <a:r>
              <a:rPr lang="en-US" dirty="0"/>
              <a:t>(e) </a:t>
            </a:r>
            <a:r>
              <a:rPr lang="en-US" dirty="0" err="1"/>
              <a:t>d’une</a:t>
            </a:r>
            <a:r>
              <a:rPr lang="en-US" dirty="0"/>
              <a:t> fleur?</a:t>
            </a:r>
          </a:p>
        </p:txBody>
      </p:sp>
    </p:spTree>
    <p:extLst>
      <p:ext uri="{BB962C8B-B14F-4D97-AF65-F5344CB8AC3E}">
        <p14:creationId xmlns:p14="http://schemas.microsoft.com/office/powerpoint/2010/main" val="160944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53DA4-7603-4D44-A687-6B613F611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B64F0-7BFA-4D4A-A9CA-FAADB19B7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lundi</a:t>
            </a:r>
            <a:r>
              <a:rPr lang="en-US" dirty="0"/>
              <a:t>, le </a:t>
            </a:r>
            <a:r>
              <a:rPr lang="en-US" dirty="0" err="1"/>
              <a:t>vingt</a:t>
            </a:r>
            <a:r>
              <a:rPr lang="en-US" dirty="0"/>
              <a:t> et un </a:t>
            </a:r>
            <a:r>
              <a:rPr lang="en-US" dirty="0" err="1"/>
              <a:t>avril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862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endParaRPr lang="en-US" sz="28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64248" y="1825625"/>
            <a:ext cx="326350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721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56EF6-91A1-43C1-8BCF-B99209D1D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AF60828-BFAF-4C94-A25C-432D54D37B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67250" y="2572544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701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2BDA9-1A7B-42C2-9602-1D8C6F0D0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09496-FCBA-4110-92D6-F96DBA4FB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Que veut savoir le prince sur les moutons ?</a:t>
            </a:r>
          </a:p>
          <a:p>
            <a:pPr marL="0" indent="0">
              <a:buNone/>
            </a:pPr>
            <a:r>
              <a:rPr lang="fr-FR" dirty="0"/>
              <a:t>Le narrateur, pourquoi il ne veut pas parler des fleurs et des épines ?</a:t>
            </a:r>
          </a:p>
          <a:p>
            <a:pPr marL="0" indent="0">
              <a:buNone/>
            </a:pPr>
            <a:r>
              <a:rPr lang="fr-FR" dirty="0"/>
              <a:t>Que dit le prince qui donne honte au narrateur ?</a:t>
            </a:r>
          </a:p>
          <a:p>
            <a:pPr marL="0" indent="0">
              <a:buNone/>
            </a:pPr>
            <a:r>
              <a:rPr lang="fr-FR" dirty="0"/>
              <a:t>Pourquoi le prince a peur d’un mouton sur sa planète ?</a:t>
            </a:r>
          </a:p>
          <a:p>
            <a:pPr marL="0" indent="0">
              <a:buNone/>
            </a:pPr>
            <a:r>
              <a:rPr lang="fr-FR" dirty="0"/>
              <a:t>Que ferez le narrateur pour calmer les soucis du prince 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05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59FB1-6D69-4F6D-96BF-8F05F3A0B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9F08-B770-4FCE-AB29-0DA0C38D0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58502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qui </a:t>
            </a:r>
            <a:r>
              <a:rPr lang="en-US" dirty="0" err="1"/>
              <a:t>utilise</a:t>
            </a:r>
            <a:r>
              <a:rPr lang="en-US" dirty="0"/>
              <a:t> le </a:t>
            </a:r>
            <a:r>
              <a:rPr lang="en-US" dirty="0" err="1"/>
              <a:t>futur</a:t>
            </a:r>
            <a:r>
              <a:rPr lang="en-US" dirty="0"/>
              <a:t> </a:t>
            </a:r>
            <a:r>
              <a:rPr lang="en-US" dirty="0" err="1"/>
              <a:t>antérieur</a:t>
            </a:r>
            <a:r>
              <a:rPr lang="en-US" dirty="0"/>
              <a:t> et qui </a:t>
            </a:r>
            <a:r>
              <a:rPr lang="en-US" dirty="0" err="1"/>
              <a:t>parle</a:t>
            </a:r>
            <a:r>
              <a:rPr lang="en-US" dirty="0"/>
              <a:t> du petit prince.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8D48280C-77AB-48A7-AEB9-EDB873F44E27}"/>
                  </a:ext>
                </a:extLst>
              </p14:cNvPr>
              <p14:cNvContentPartPr/>
              <p14:nvPr/>
            </p14:nvContentPartPr>
            <p14:xfrm>
              <a:off x="4938907" y="3952990"/>
              <a:ext cx="8280" cy="468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8D48280C-77AB-48A7-AEB9-EDB873F44E2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929907" y="3944350"/>
                <a:ext cx="25920" cy="2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1E1296E2-A9A0-4486-94FE-F7626D087532}"/>
                  </a:ext>
                </a:extLst>
              </p14:cNvPr>
              <p14:cNvContentPartPr/>
              <p14:nvPr/>
            </p14:nvContentPartPr>
            <p14:xfrm>
              <a:off x="4453294" y="2868308"/>
              <a:ext cx="10080" cy="180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1E1296E2-A9A0-4486-94FE-F7626D087532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444294" y="2859308"/>
                <a:ext cx="27720" cy="1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93768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72296</TotalTime>
  <Words>110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Travail de cloche </vt:lpstr>
      <vt:lpstr>PowerPoint Presentation</vt:lpstr>
      <vt:lpstr> 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659</cp:revision>
  <cp:lastPrinted>2017-04-19T17:24:13Z</cp:lastPrinted>
  <dcterms:created xsi:type="dcterms:W3CDTF">2016-10-03T16:25:09Z</dcterms:created>
  <dcterms:modified xsi:type="dcterms:W3CDTF">2025-04-21T15:43:42Z</dcterms:modified>
</cp:coreProperties>
</file>