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480" r:id="rId2"/>
    <p:sldId id="380" r:id="rId3"/>
    <p:sldId id="493" r:id="rId4"/>
    <p:sldId id="417" r:id="rId5"/>
    <p:sldId id="435" r:id="rId6"/>
    <p:sldId id="462" r:id="rId7"/>
    <p:sldId id="492" r:id="rId8"/>
    <p:sldId id="491" r:id="rId9"/>
    <p:sldId id="494" r:id="rId10"/>
    <p:sldId id="479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0"/>
            <p14:sldId id="380"/>
            <p14:sldId id="493"/>
          </p14:sldIdLst>
        </p14:section>
        <p14:section name="Untitled Section" id="{6FA2035B-2A37-4AC9-841A-B7684ED7E117}">
          <p14:sldIdLst>
            <p14:sldId id="417"/>
            <p14:sldId id="435"/>
            <p14:sldId id="462"/>
            <p14:sldId id="492"/>
            <p14:sldId id="491"/>
            <p14:sldId id="494"/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-deux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le plus que parfait et qui </a:t>
            </a:r>
            <a:r>
              <a:rPr lang="en-US" dirty="0" err="1"/>
              <a:t>parle</a:t>
            </a:r>
            <a:r>
              <a:rPr lang="en-US" dirty="0"/>
              <a:t> de la fleur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feriez-vous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un </a:t>
            </a:r>
            <a:r>
              <a:rPr lang="en-US" dirty="0" err="1"/>
              <a:t>tigre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menaçait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/>
              <a:t>-deux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5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Français Charles Friedel a créé la réaction Friedel-</a:t>
            </a:r>
            <a:r>
              <a:rPr lang="fr-FR" sz="2800" b="1" dirty="0" err="1"/>
              <a:t>Crafts</a:t>
            </a:r>
            <a:r>
              <a:rPr lang="fr-FR" sz="2800" b="1" dirty="0"/>
              <a:t> avec son partenaire, l’Américain Charles </a:t>
            </a:r>
            <a:r>
              <a:rPr lang="fr-FR" sz="2800" b="1" dirty="0" err="1"/>
              <a:t>Mason</a:t>
            </a:r>
            <a:r>
              <a:rPr lang="fr-FR" sz="2800" b="1" dirty="0"/>
              <a:t> </a:t>
            </a:r>
            <a:r>
              <a:rPr lang="fr-FR" sz="2800" b="1" dirty="0" err="1"/>
              <a:t>Crafts</a:t>
            </a:r>
            <a:r>
              <a:rPr lang="fr-FR" sz="2800" b="1" dirty="0"/>
              <a:t>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615" y="2039637"/>
            <a:ext cx="2952750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615" y="4286635"/>
            <a:ext cx="2914650" cy="1571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7146" y="2135689"/>
            <a:ext cx="2891729" cy="349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158" y="1998991"/>
            <a:ext cx="5645684" cy="422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7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778F-FB03-474E-ABBE-DEC4B367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447D-0765-4791-99D7-53E1E3CE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Pourquoi est la fleur du prince unique ?</a:t>
            </a:r>
          </a:p>
          <a:p>
            <a:pPr marL="0" indent="0">
              <a:buNone/>
            </a:pPr>
            <a:r>
              <a:rPr lang="fr-FR" dirty="0"/>
              <a:t>Pourquoi a-t-elle peur ?</a:t>
            </a:r>
          </a:p>
          <a:p>
            <a:pPr marL="0" indent="0">
              <a:buNone/>
            </a:pPr>
            <a:r>
              <a:rPr lang="fr-FR" dirty="0"/>
              <a:t>Pourquoi demande-t-elle un globe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8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9FB1-6D69-4F6D-96BF-8F05F3A0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49F08-B770-4FCE-AB29-0DA0C38D0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110"/>
            <a:ext cx="10515600" cy="53228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fleur </a:t>
            </a:r>
            <a:r>
              <a:rPr lang="en-US" dirty="0" err="1"/>
              <a:t>courageuse</a:t>
            </a:r>
            <a:r>
              <a:rPr lang="en-US" dirty="0"/>
              <a:t> qui </a:t>
            </a:r>
            <a:r>
              <a:rPr lang="en-US" dirty="0" err="1"/>
              <a:t>habitaient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petite </a:t>
            </a:r>
            <a:r>
              <a:rPr lang="en-US" dirty="0" err="1"/>
              <a:t>planète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rien</a:t>
            </a:r>
            <a:r>
              <a:rPr lang="en-US" dirty="0"/>
              <a:t> qui </a:t>
            </a:r>
            <a:r>
              <a:rPr lang="en-US" dirty="0" err="1"/>
              <a:t>puisse</a:t>
            </a:r>
            <a:r>
              <a:rPr lang="en-US" dirty="0"/>
              <a:t> </a:t>
            </a:r>
            <a:r>
              <a:rPr lang="en-US" dirty="0" err="1"/>
              <a:t>effrayer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fleur </a:t>
            </a:r>
            <a:r>
              <a:rPr lang="en-US" dirty="0" err="1"/>
              <a:t>vaillante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Un jour un </a:t>
            </a:r>
            <a:r>
              <a:rPr lang="en-US" dirty="0" err="1"/>
              <a:t>tigre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arrivé</a:t>
            </a:r>
            <a:r>
              <a:rPr lang="en-US" dirty="0"/>
              <a:t> au </a:t>
            </a:r>
            <a:r>
              <a:rPr lang="en-US" dirty="0" err="1"/>
              <a:t>jardin</a:t>
            </a:r>
            <a:r>
              <a:rPr lang="en-US" dirty="0"/>
              <a:t> de la fleur.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DA6E-BCB2-4D48-AA31-F7A0E35A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E3E8-906B-4FAC-A947-154275B3C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875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73157</TotalTime>
  <Words>119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Travail de cloche </vt:lpstr>
      <vt:lpstr>PowerPoint Presentation</vt:lpstr>
      <vt:lpstr>Le Français Charles Friedel a créé la réaction Friedel-Crafts avec son partenaire, l’Américain Charles Mason Crafts. </vt:lpstr>
      <vt:lpstr>PowerPoint Presentation</vt:lpstr>
      <vt:lpstr>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666</cp:revision>
  <cp:lastPrinted>2017-04-19T17:24:13Z</cp:lastPrinted>
  <dcterms:created xsi:type="dcterms:W3CDTF">2016-10-03T16:25:09Z</dcterms:created>
  <dcterms:modified xsi:type="dcterms:W3CDTF">2025-04-22T15:41:50Z</dcterms:modified>
</cp:coreProperties>
</file>